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9" r:id="rId4"/>
  </p:sldMasterIdLst>
  <p:notesMasterIdLst>
    <p:notesMasterId r:id="rId5"/>
  </p:notesMasterIdLst>
  <p:sldIdLst>
    <p:sldId id="256" r:id="rId6"/>
  </p:sldIdLst>
  <p:sldSz cy="5143500" cx="9144000"/>
  <p:notesSz cx="6858000" cy="9144000"/>
  <p:embeddedFontLst>
    <p:embeddedFont>
      <p:font typeface="Pangolin"/>
      <p:regular r:id="rId7"/>
    </p:embeddedFont>
    <p:embeddedFont>
      <p:font typeface="Montserrat Alternates"/>
      <p:regular r:id="rId8"/>
      <p:bold r:id="rId9"/>
      <p:italic r:id="rId10"/>
      <p:boldItalic r:id="rId1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926">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926" orient="horz"/>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MontserratAlternates-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font" Target="fonts/Pangolin-regular.fntdata"/><Relationship Id="rId8" Type="http://schemas.openxmlformats.org/officeDocument/2006/relationships/font" Target="fonts/MontserratAlternates-regular.fntdata"/><Relationship Id="rId11" Type="http://schemas.openxmlformats.org/officeDocument/2006/relationships/font" Target="fonts/MontserratAlternates-boldItalic.fntdata"/><Relationship Id="rId10" Type="http://schemas.openxmlformats.org/officeDocument/2006/relationships/font" Target="fonts/MontserratAlternates-italic.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45" name="Shape 5545"/>
        <p:cNvGrpSpPr/>
        <p:nvPr/>
      </p:nvGrpSpPr>
      <p:grpSpPr>
        <a:xfrm>
          <a:off x="0" y="0"/>
          <a:ext cx="0" cy="0"/>
          <a:chOff x="0" y="0"/>
          <a:chExt cx="0" cy="0"/>
        </a:xfrm>
      </p:grpSpPr>
      <p:sp>
        <p:nvSpPr>
          <p:cNvPr id="5546" name="Google Shape;5546;g9073ee7cb2_0_51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547" name="Google Shape;5547;g9073ee7cb2_0_51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bit.ly/2Tynxth"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8" name="Shape 8"/>
        <p:cNvGrpSpPr/>
        <p:nvPr/>
      </p:nvGrpSpPr>
      <p:grpSpPr>
        <a:xfrm>
          <a:off x="0" y="0"/>
          <a:ext cx="0" cy="0"/>
          <a:chOff x="0" y="0"/>
          <a:chExt cx="0" cy="0"/>
        </a:xfrm>
      </p:grpSpPr>
      <p:sp>
        <p:nvSpPr>
          <p:cNvPr id="9" name="Google Shape;9;p2"/>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 name="Google Shape;10;p2"/>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
          <p:cNvSpPr/>
          <p:nvPr/>
        </p:nvSpPr>
        <p:spPr>
          <a:xfrm>
            <a:off x="724262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7283518"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7337454"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2"/>
          <p:cNvSpPr/>
          <p:nvPr/>
        </p:nvSpPr>
        <p:spPr>
          <a:xfrm>
            <a:off x="7333711"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2"/>
          <p:cNvSpPr/>
          <p:nvPr/>
        </p:nvSpPr>
        <p:spPr>
          <a:xfrm>
            <a:off x="7385775"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7434564"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7429925"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1" y="828"/>
                  <a:pt x="60" y="1022"/>
                  <a:pt x="180" y="1201"/>
                </a:cubicBezTo>
                <a:lnTo>
                  <a:pt x="239" y="1275"/>
                </a:lnTo>
                <a:cubicBezTo>
                  <a:pt x="261" y="1292"/>
                  <a:pt x="285" y="1299"/>
                  <a:pt x="310" y="1299"/>
                </a:cubicBezTo>
                <a:cubicBezTo>
                  <a:pt x="372" y="1299"/>
                  <a:pt x="433" y="1254"/>
                  <a:pt x="433" y="1201"/>
                </a:cubicBezTo>
                <a:cubicBezTo>
                  <a:pt x="612" y="1022"/>
                  <a:pt x="612" y="828"/>
                  <a:pt x="612" y="649"/>
                </a:cubicBezTo>
                <a:cubicBezTo>
                  <a:pt x="612" y="530"/>
                  <a:pt x="552" y="396"/>
                  <a:pt x="492" y="337"/>
                </a:cubicBezTo>
                <a:cubicBezTo>
                  <a:pt x="492" y="217"/>
                  <a:pt x="433" y="158"/>
                  <a:pt x="373" y="24"/>
                </a:cubicBezTo>
                <a:lnTo>
                  <a:pt x="314"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2"/>
          <p:cNvSpPr/>
          <p:nvPr/>
        </p:nvSpPr>
        <p:spPr>
          <a:xfrm>
            <a:off x="7453624"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2"/>
          <p:cNvSpPr/>
          <p:nvPr/>
        </p:nvSpPr>
        <p:spPr>
          <a:xfrm>
            <a:off x="738995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2"/>
          <p:cNvSpPr/>
          <p:nvPr/>
        </p:nvSpPr>
        <p:spPr>
          <a:xfrm>
            <a:off x="7279338"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p:nvPr/>
        </p:nvSpPr>
        <p:spPr>
          <a:xfrm>
            <a:off x="467640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2"/>
          <p:cNvSpPr/>
          <p:nvPr/>
        </p:nvSpPr>
        <p:spPr>
          <a:xfrm>
            <a:off x="4716834"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2"/>
          <p:cNvSpPr/>
          <p:nvPr/>
        </p:nvSpPr>
        <p:spPr>
          <a:xfrm>
            <a:off x="4769366"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2"/>
          <p:cNvSpPr/>
          <p:nvPr/>
        </p:nvSpPr>
        <p:spPr>
          <a:xfrm>
            <a:off x="4767495"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2"/>
          <p:cNvSpPr/>
          <p:nvPr/>
        </p:nvSpPr>
        <p:spPr>
          <a:xfrm>
            <a:off x="4817687"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2"/>
          <p:cNvSpPr/>
          <p:nvPr/>
        </p:nvSpPr>
        <p:spPr>
          <a:xfrm>
            <a:off x="4866040" y="695034"/>
            <a:ext cx="19528" cy="40772"/>
          </a:xfrm>
          <a:custGeom>
            <a:rect b="b" l="l" r="r" t="t"/>
            <a:pathLst>
              <a:path extrusionOk="0" h="1307" w="626">
                <a:moveTo>
                  <a:pt x="367" y="0"/>
                </a:moveTo>
                <a:cubicBezTo>
                  <a:pt x="308" y="0"/>
                  <a:pt x="236" y="42"/>
                  <a:pt x="194" y="84"/>
                </a:cubicBezTo>
                <a:cubicBezTo>
                  <a:pt x="119" y="204"/>
                  <a:pt x="119" y="263"/>
                  <a:pt x="60" y="338"/>
                </a:cubicBezTo>
                <a:lnTo>
                  <a:pt x="60" y="636"/>
                </a:lnTo>
                <a:cubicBezTo>
                  <a:pt x="0" y="829"/>
                  <a:pt x="0" y="949"/>
                  <a:pt x="119" y="1202"/>
                </a:cubicBezTo>
                <a:lnTo>
                  <a:pt x="194" y="1261"/>
                </a:lnTo>
                <a:cubicBezTo>
                  <a:pt x="224" y="1291"/>
                  <a:pt x="253" y="1306"/>
                  <a:pt x="283" y="1306"/>
                </a:cubicBezTo>
                <a:cubicBezTo>
                  <a:pt x="313" y="1306"/>
                  <a:pt x="343" y="1291"/>
                  <a:pt x="373" y="1261"/>
                </a:cubicBezTo>
                <a:cubicBezTo>
                  <a:pt x="566" y="1083"/>
                  <a:pt x="626" y="889"/>
                  <a:pt x="626" y="710"/>
                </a:cubicBezTo>
                <a:lnTo>
                  <a:pt x="626" y="397"/>
                </a:lnTo>
                <a:cubicBezTo>
                  <a:pt x="626" y="263"/>
                  <a:pt x="566" y="204"/>
                  <a:pt x="492" y="84"/>
                </a:cubicBezTo>
                <a:lnTo>
                  <a:pt x="432" y="25"/>
                </a:lnTo>
                <a:cubicBezTo>
                  <a:pt x="415" y="7"/>
                  <a:pt x="392" y="0"/>
                  <a:pt x="36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2"/>
          <p:cNvSpPr/>
          <p:nvPr/>
        </p:nvSpPr>
        <p:spPr>
          <a:xfrm>
            <a:off x="4939441" y="677409"/>
            <a:ext cx="19559" cy="40553"/>
          </a:xfrm>
          <a:custGeom>
            <a:rect b="b" l="l" r="r" t="t"/>
            <a:pathLst>
              <a:path extrusionOk="0" h="1300" w="627">
                <a:moveTo>
                  <a:pt x="222" y="1"/>
                </a:moveTo>
                <a:cubicBezTo>
                  <a:pt x="140" y="1"/>
                  <a:pt x="75" y="59"/>
                  <a:pt x="75" y="158"/>
                </a:cubicBezTo>
                <a:cubicBezTo>
                  <a:pt x="1" y="217"/>
                  <a:pt x="1" y="337"/>
                  <a:pt x="1" y="396"/>
                </a:cubicBezTo>
                <a:lnTo>
                  <a:pt x="1" y="649"/>
                </a:lnTo>
                <a:cubicBezTo>
                  <a:pt x="1" y="828"/>
                  <a:pt x="75" y="1022"/>
                  <a:pt x="195" y="1201"/>
                </a:cubicBezTo>
                <a:lnTo>
                  <a:pt x="195" y="1275"/>
                </a:lnTo>
                <a:cubicBezTo>
                  <a:pt x="229" y="1292"/>
                  <a:pt x="258" y="1299"/>
                  <a:pt x="284" y="1299"/>
                </a:cubicBezTo>
                <a:cubicBezTo>
                  <a:pt x="349" y="1299"/>
                  <a:pt x="395" y="1254"/>
                  <a:pt x="448" y="1201"/>
                </a:cubicBezTo>
                <a:cubicBezTo>
                  <a:pt x="567" y="1022"/>
                  <a:pt x="627" y="828"/>
                  <a:pt x="627" y="649"/>
                </a:cubicBezTo>
                <a:cubicBezTo>
                  <a:pt x="567" y="530"/>
                  <a:pt x="567" y="396"/>
                  <a:pt x="507" y="337"/>
                </a:cubicBezTo>
                <a:cubicBezTo>
                  <a:pt x="507" y="217"/>
                  <a:pt x="448" y="158"/>
                  <a:pt x="314" y="24"/>
                </a:cubicBezTo>
                <a:cubicBezTo>
                  <a:pt x="282" y="8"/>
                  <a:pt x="251"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2"/>
          <p:cNvSpPr/>
          <p:nvPr/>
        </p:nvSpPr>
        <p:spPr>
          <a:xfrm>
            <a:off x="4887408"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2"/>
          <p:cNvSpPr/>
          <p:nvPr/>
        </p:nvSpPr>
        <p:spPr>
          <a:xfrm>
            <a:off x="482327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2"/>
          <p:cNvSpPr/>
          <p:nvPr/>
        </p:nvSpPr>
        <p:spPr>
          <a:xfrm>
            <a:off x="4713122"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2"/>
          <p:cNvSpPr/>
          <p:nvPr/>
        </p:nvSpPr>
        <p:spPr>
          <a:xfrm>
            <a:off x="5299619"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2"/>
          <p:cNvSpPr/>
          <p:nvPr/>
        </p:nvSpPr>
        <p:spPr>
          <a:xfrm>
            <a:off x="5340516"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2"/>
          <p:cNvSpPr/>
          <p:nvPr/>
        </p:nvSpPr>
        <p:spPr>
          <a:xfrm>
            <a:off x="5392549"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2"/>
          <p:cNvSpPr/>
          <p:nvPr/>
        </p:nvSpPr>
        <p:spPr>
          <a:xfrm>
            <a:off x="5390708"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2"/>
          <p:cNvSpPr/>
          <p:nvPr/>
        </p:nvSpPr>
        <p:spPr>
          <a:xfrm>
            <a:off x="5443210"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2"/>
          <p:cNvSpPr/>
          <p:nvPr/>
        </p:nvSpPr>
        <p:spPr>
          <a:xfrm>
            <a:off x="5489690" y="695034"/>
            <a:ext cx="19091" cy="40772"/>
          </a:xfrm>
          <a:custGeom>
            <a:rect b="b" l="l" r="r" t="t"/>
            <a:pathLst>
              <a:path extrusionOk="0" h="1307" w="612">
                <a:moveTo>
                  <a:pt x="365" y="0"/>
                </a:moveTo>
                <a:cubicBezTo>
                  <a:pt x="301" y="0"/>
                  <a:pt x="221" y="42"/>
                  <a:pt x="179" y="84"/>
                </a:cubicBezTo>
                <a:cubicBezTo>
                  <a:pt x="120" y="204"/>
                  <a:pt x="120" y="263"/>
                  <a:pt x="60" y="338"/>
                </a:cubicBezTo>
                <a:lnTo>
                  <a:pt x="60" y="636"/>
                </a:lnTo>
                <a:cubicBezTo>
                  <a:pt x="1" y="829"/>
                  <a:pt x="60" y="949"/>
                  <a:pt x="120" y="1202"/>
                </a:cubicBezTo>
                <a:lnTo>
                  <a:pt x="179" y="1261"/>
                </a:lnTo>
                <a:cubicBezTo>
                  <a:pt x="209" y="1291"/>
                  <a:pt x="243" y="1306"/>
                  <a:pt x="276" y="1306"/>
                </a:cubicBezTo>
                <a:cubicBezTo>
                  <a:pt x="310" y="1306"/>
                  <a:pt x="343" y="1291"/>
                  <a:pt x="373" y="1261"/>
                </a:cubicBezTo>
                <a:cubicBezTo>
                  <a:pt x="552" y="1083"/>
                  <a:pt x="611" y="889"/>
                  <a:pt x="611" y="710"/>
                </a:cubicBezTo>
                <a:lnTo>
                  <a:pt x="611" y="397"/>
                </a:lnTo>
                <a:cubicBezTo>
                  <a:pt x="611" y="263"/>
                  <a:pt x="552" y="204"/>
                  <a:pt x="492" y="84"/>
                </a:cubicBezTo>
                <a:lnTo>
                  <a:pt x="433" y="25"/>
                </a:lnTo>
                <a:cubicBezTo>
                  <a:pt x="415" y="7"/>
                  <a:pt x="391" y="0"/>
                  <a:pt x="3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2"/>
          <p:cNvSpPr/>
          <p:nvPr/>
        </p:nvSpPr>
        <p:spPr>
          <a:xfrm>
            <a:off x="5563123" y="677409"/>
            <a:ext cx="19559" cy="40553"/>
          </a:xfrm>
          <a:custGeom>
            <a:rect b="b" l="l" r="r" t="t"/>
            <a:pathLst>
              <a:path extrusionOk="0" h="1300" w="627">
                <a:moveTo>
                  <a:pt x="228" y="1"/>
                </a:moveTo>
                <a:cubicBezTo>
                  <a:pt x="156" y="1"/>
                  <a:pt x="104" y="59"/>
                  <a:pt x="60" y="158"/>
                </a:cubicBezTo>
                <a:cubicBezTo>
                  <a:pt x="0" y="217"/>
                  <a:pt x="0" y="337"/>
                  <a:pt x="0" y="396"/>
                </a:cubicBezTo>
                <a:lnTo>
                  <a:pt x="0" y="649"/>
                </a:lnTo>
                <a:cubicBezTo>
                  <a:pt x="0" y="828"/>
                  <a:pt x="60" y="1022"/>
                  <a:pt x="194" y="1201"/>
                </a:cubicBezTo>
                <a:lnTo>
                  <a:pt x="194" y="1275"/>
                </a:lnTo>
                <a:cubicBezTo>
                  <a:pt x="228" y="1292"/>
                  <a:pt x="257" y="1299"/>
                  <a:pt x="283" y="1299"/>
                </a:cubicBezTo>
                <a:cubicBezTo>
                  <a:pt x="347" y="1299"/>
                  <a:pt x="390" y="1254"/>
                  <a:pt x="432" y="1201"/>
                </a:cubicBezTo>
                <a:cubicBezTo>
                  <a:pt x="567" y="1022"/>
                  <a:pt x="626" y="828"/>
                  <a:pt x="626" y="649"/>
                </a:cubicBezTo>
                <a:cubicBezTo>
                  <a:pt x="567" y="530"/>
                  <a:pt x="567" y="396"/>
                  <a:pt x="492" y="337"/>
                </a:cubicBezTo>
                <a:cubicBezTo>
                  <a:pt x="492" y="217"/>
                  <a:pt x="432" y="158"/>
                  <a:pt x="313" y="24"/>
                </a:cubicBezTo>
                <a:cubicBezTo>
                  <a:pt x="282" y="8"/>
                  <a:pt x="254" y="1"/>
                  <a:pt x="22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2"/>
          <p:cNvSpPr/>
          <p:nvPr/>
        </p:nvSpPr>
        <p:spPr>
          <a:xfrm>
            <a:off x="5511059"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2"/>
          <p:cNvSpPr/>
          <p:nvPr/>
        </p:nvSpPr>
        <p:spPr>
          <a:xfrm>
            <a:off x="5446953"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2"/>
          <p:cNvSpPr/>
          <p:nvPr/>
        </p:nvSpPr>
        <p:spPr>
          <a:xfrm>
            <a:off x="5336803"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2"/>
          <p:cNvSpPr/>
          <p:nvPr/>
        </p:nvSpPr>
        <p:spPr>
          <a:xfrm>
            <a:off x="5999501"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2"/>
          <p:cNvSpPr/>
          <p:nvPr/>
        </p:nvSpPr>
        <p:spPr>
          <a:xfrm>
            <a:off x="6040366"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2"/>
          <p:cNvSpPr/>
          <p:nvPr/>
        </p:nvSpPr>
        <p:spPr>
          <a:xfrm>
            <a:off x="60943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2"/>
          <p:cNvSpPr/>
          <p:nvPr/>
        </p:nvSpPr>
        <p:spPr>
          <a:xfrm>
            <a:off x="6090559"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2"/>
          <p:cNvSpPr/>
          <p:nvPr/>
        </p:nvSpPr>
        <p:spPr>
          <a:xfrm>
            <a:off x="6142623"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2"/>
          <p:cNvSpPr/>
          <p:nvPr/>
        </p:nvSpPr>
        <p:spPr>
          <a:xfrm>
            <a:off x="6189104" y="695034"/>
            <a:ext cx="19528" cy="40772"/>
          </a:xfrm>
          <a:custGeom>
            <a:rect b="b" l="l" r="r" t="t"/>
            <a:pathLst>
              <a:path extrusionOk="0" h="1307" w="626">
                <a:moveTo>
                  <a:pt x="373" y="0"/>
                </a:moveTo>
                <a:cubicBezTo>
                  <a:pt x="308" y="0"/>
                  <a:pt x="236" y="42"/>
                  <a:pt x="194" y="84"/>
                </a:cubicBezTo>
                <a:cubicBezTo>
                  <a:pt x="134" y="204"/>
                  <a:pt x="134" y="263"/>
                  <a:pt x="75" y="338"/>
                </a:cubicBezTo>
                <a:lnTo>
                  <a:pt x="75" y="636"/>
                </a:lnTo>
                <a:cubicBezTo>
                  <a:pt x="0" y="829"/>
                  <a:pt x="75" y="949"/>
                  <a:pt x="134" y="1202"/>
                </a:cubicBezTo>
                <a:lnTo>
                  <a:pt x="194" y="1261"/>
                </a:lnTo>
                <a:cubicBezTo>
                  <a:pt x="224" y="1291"/>
                  <a:pt x="253" y="1306"/>
                  <a:pt x="293" y="1306"/>
                </a:cubicBezTo>
                <a:cubicBezTo>
                  <a:pt x="332" y="1306"/>
                  <a:pt x="380" y="1291"/>
                  <a:pt x="447" y="1261"/>
                </a:cubicBezTo>
                <a:cubicBezTo>
                  <a:pt x="566" y="1083"/>
                  <a:pt x="626" y="889"/>
                  <a:pt x="626" y="710"/>
                </a:cubicBezTo>
                <a:lnTo>
                  <a:pt x="626" y="397"/>
                </a:lnTo>
                <a:cubicBezTo>
                  <a:pt x="626" y="263"/>
                  <a:pt x="566" y="204"/>
                  <a:pt x="507" y="84"/>
                </a:cubicBezTo>
                <a:lnTo>
                  <a:pt x="447" y="25"/>
                </a:lnTo>
                <a:cubicBezTo>
                  <a:pt x="425" y="7"/>
                  <a:pt x="400"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2"/>
          <p:cNvSpPr/>
          <p:nvPr/>
        </p:nvSpPr>
        <p:spPr>
          <a:xfrm>
            <a:off x="6186774" y="677409"/>
            <a:ext cx="19091" cy="40553"/>
          </a:xfrm>
          <a:custGeom>
            <a:rect b="b" l="l" r="r" t="t"/>
            <a:pathLst>
              <a:path extrusionOk="0" h="1300" w="612">
                <a:moveTo>
                  <a:pt x="222" y="1"/>
                </a:moveTo>
                <a:cubicBezTo>
                  <a:pt x="148" y="1"/>
                  <a:pt x="104" y="59"/>
                  <a:pt x="61" y="158"/>
                </a:cubicBezTo>
                <a:cubicBezTo>
                  <a:pt x="1" y="217"/>
                  <a:pt x="1" y="337"/>
                  <a:pt x="1" y="396"/>
                </a:cubicBezTo>
                <a:lnTo>
                  <a:pt x="1" y="649"/>
                </a:lnTo>
                <a:cubicBezTo>
                  <a:pt x="1" y="828"/>
                  <a:pt x="61" y="1022"/>
                  <a:pt x="180" y="1201"/>
                </a:cubicBezTo>
                <a:lnTo>
                  <a:pt x="239" y="1275"/>
                </a:lnTo>
                <a:cubicBezTo>
                  <a:pt x="261" y="1292"/>
                  <a:pt x="281" y="1299"/>
                  <a:pt x="300" y="1299"/>
                </a:cubicBezTo>
                <a:cubicBezTo>
                  <a:pt x="348" y="1299"/>
                  <a:pt x="390" y="1254"/>
                  <a:pt x="433" y="1201"/>
                </a:cubicBezTo>
                <a:cubicBezTo>
                  <a:pt x="552" y="1022"/>
                  <a:pt x="612" y="828"/>
                  <a:pt x="612" y="649"/>
                </a:cubicBezTo>
                <a:cubicBezTo>
                  <a:pt x="552" y="530"/>
                  <a:pt x="552" y="396"/>
                  <a:pt x="493" y="337"/>
                </a:cubicBezTo>
                <a:cubicBezTo>
                  <a:pt x="493" y="217"/>
                  <a:pt x="433" y="158"/>
                  <a:pt x="314" y="24"/>
                </a:cubicBezTo>
                <a:cubicBezTo>
                  <a:pt x="279"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2"/>
          <p:cNvSpPr/>
          <p:nvPr/>
        </p:nvSpPr>
        <p:spPr>
          <a:xfrm>
            <a:off x="6210472"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2"/>
          <p:cNvSpPr/>
          <p:nvPr/>
        </p:nvSpPr>
        <p:spPr>
          <a:xfrm>
            <a:off x="6146803"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2"/>
          <p:cNvSpPr/>
          <p:nvPr/>
        </p:nvSpPr>
        <p:spPr>
          <a:xfrm>
            <a:off x="603618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2"/>
          <p:cNvSpPr/>
          <p:nvPr/>
        </p:nvSpPr>
        <p:spPr>
          <a:xfrm>
            <a:off x="6626863"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2"/>
          <p:cNvSpPr/>
          <p:nvPr/>
        </p:nvSpPr>
        <p:spPr>
          <a:xfrm>
            <a:off x="666776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2"/>
          <p:cNvSpPr/>
          <p:nvPr/>
        </p:nvSpPr>
        <p:spPr>
          <a:xfrm>
            <a:off x="6721665"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2"/>
          <p:cNvSpPr/>
          <p:nvPr/>
        </p:nvSpPr>
        <p:spPr>
          <a:xfrm>
            <a:off x="6717953"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2"/>
          <p:cNvSpPr/>
          <p:nvPr/>
        </p:nvSpPr>
        <p:spPr>
          <a:xfrm>
            <a:off x="677001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2"/>
          <p:cNvSpPr/>
          <p:nvPr/>
        </p:nvSpPr>
        <p:spPr>
          <a:xfrm>
            <a:off x="6818806" y="695034"/>
            <a:ext cx="19091" cy="40772"/>
          </a:xfrm>
          <a:custGeom>
            <a:rect b="b" l="l" r="r" t="t"/>
            <a:pathLst>
              <a:path extrusionOk="0" h="1307" w="612">
                <a:moveTo>
                  <a:pt x="321" y="0"/>
                </a:moveTo>
                <a:cubicBezTo>
                  <a:pt x="239" y="0"/>
                  <a:pt x="179"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55"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2"/>
          <p:cNvSpPr/>
          <p:nvPr/>
        </p:nvSpPr>
        <p:spPr>
          <a:xfrm>
            <a:off x="6814167"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1" y="828"/>
                  <a:pt x="60" y="1022"/>
                  <a:pt x="179" y="1201"/>
                </a:cubicBezTo>
                <a:lnTo>
                  <a:pt x="239" y="1275"/>
                </a:lnTo>
                <a:cubicBezTo>
                  <a:pt x="260" y="1292"/>
                  <a:pt x="285" y="1299"/>
                  <a:pt x="310" y="1299"/>
                </a:cubicBezTo>
                <a:cubicBezTo>
                  <a:pt x="372" y="1299"/>
                  <a:pt x="433" y="1254"/>
                  <a:pt x="433" y="1201"/>
                </a:cubicBezTo>
                <a:cubicBezTo>
                  <a:pt x="611" y="1022"/>
                  <a:pt x="611" y="828"/>
                  <a:pt x="611" y="649"/>
                </a:cubicBezTo>
                <a:cubicBezTo>
                  <a:pt x="611" y="530"/>
                  <a:pt x="552" y="396"/>
                  <a:pt x="552" y="337"/>
                </a:cubicBezTo>
                <a:cubicBezTo>
                  <a:pt x="492" y="217"/>
                  <a:pt x="433" y="158"/>
                  <a:pt x="373" y="24"/>
                </a:cubicBezTo>
                <a:lnTo>
                  <a:pt x="313"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2"/>
          <p:cNvSpPr/>
          <p:nvPr/>
        </p:nvSpPr>
        <p:spPr>
          <a:xfrm>
            <a:off x="6837866"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2"/>
          <p:cNvSpPr/>
          <p:nvPr/>
        </p:nvSpPr>
        <p:spPr>
          <a:xfrm>
            <a:off x="6774197"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2"/>
          <p:cNvSpPr/>
          <p:nvPr/>
        </p:nvSpPr>
        <p:spPr>
          <a:xfrm>
            <a:off x="6663580"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2"/>
          <p:cNvSpPr/>
          <p:nvPr/>
        </p:nvSpPr>
        <p:spPr>
          <a:xfrm>
            <a:off x="7870015"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2"/>
          <p:cNvSpPr/>
          <p:nvPr/>
        </p:nvSpPr>
        <p:spPr>
          <a:xfrm>
            <a:off x="7910912"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2"/>
          <p:cNvSpPr/>
          <p:nvPr/>
        </p:nvSpPr>
        <p:spPr>
          <a:xfrm>
            <a:off x="796481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2"/>
          <p:cNvSpPr/>
          <p:nvPr/>
        </p:nvSpPr>
        <p:spPr>
          <a:xfrm>
            <a:off x="7961105"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2"/>
          <p:cNvSpPr/>
          <p:nvPr/>
        </p:nvSpPr>
        <p:spPr>
          <a:xfrm>
            <a:off x="8013169"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2"/>
          <p:cNvSpPr/>
          <p:nvPr/>
        </p:nvSpPr>
        <p:spPr>
          <a:xfrm>
            <a:off x="8061958"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2"/>
          <p:cNvSpPr/>
          <p:nvPr/>
        </p:nvSpPr>
        <p:spPr>
          <a:xfrm>
            <a:off x="8057319"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60" y="828"/>
                  <a:pt x="60" y="1022"/>
                  <a:pt x="179" y="1201"/>
                </a:cubicBezTo>
                <a:lnTo>
                  <a:pt x="239" y="1275"/>
                </a:lnTo>
                <a:cubicBezTo>
                  <a:pt x="260" y="1292"/>
                  <a:pt x="285" y="1299"/>
                  <a:pt x="310" y="1299"/>
                </a:cubicBezTo>
                <a:cubicBezTo>
                  <a:pt x="372" y="1299"/>
                  <a:pt x="433" y="1254"/>
                  <a:pt x="433" y="1201"/>
                </a:cubicBezTo>
                <a:cubicBezTo>
                  <a:pt x="611" y="1022"/>
                  <a:pt x="611" y="828"/>
                  <a:pt x="611" y="649"/>
                </a:cubicBezTo>
                <a:cubicBezTo>
                  <a:pt x="611" y="530"/>
                  <a:pt x="552" y="396"/>
                  <a:pt x="552" y="337"/>
                </a:cubicBezTo>
                <a:cubicBezTo>
                  <a:pt x="492" y="217"/>
                  <a:pt x="433" y="158"/>
                  <a:pt x="373" y="24"/>
                </a:cubicBezTo>
                <a:lnTo>
                  <a:pt x="313"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2"/>
          <p:cNvSpPr/>
          <p:nvPr/>
        </p:nvSpPr>
        <p:spPr>
          <a:xfrm>
            <a:off x="8081018"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2"/>
          <p:cNvSpPr/>
          <p:nvPr/>
        </p:nvSpPr>
        <p:spPr>
          <a:xfrm>
            <a:off x="8017349"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2"/>
          <p:cNvSpPr/>
          <p:nvPr/>
        </p:nvSpPr>
        <p:spPr>
          <a:xfrm>
            <a:off x="7906732"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2"/>
          <p:cNvSpPr/>
          <p:nvPr/>
        </p:nvSpPr>
        <p:spPr>
          <a:xfrm>
            <a:off x="3421649"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0" y="651"/>
                  <a:pt x="60" y="844"/>
                  <a:pt x="179" y="964"/>
                </a:cubicBezTo>
                <a:cubicBezTo>
                  <a:pt x="246" y="993"/>
                  <a:pt x="295" y="1008"/>
                  <a:pt x="334" y="1008"/>
                </a:cubicBezTo>
                <a:cubicBezTo>
                  <a:pt x="373" y="1008"/>
                  <a:pt x="403" y="993"/>
                  <a:pt x="432" y="964"/>
                </a:cubicBezTo>
                <a:cubicBezTo>
                  <a:pt x="552" y="844"/>
                  <a:pt x="611" y="651"/>
                  <a:pt x="611" y="531"/>
                </a:cubicBezTo>
                <a:cubicBezTo>
                  <a:pt x="686" y="472"/>
                  <a:pt x="686" y="412"/>
                  <a:pt x="611" y="353"/>
                </a:cubicBezTo>
                <a:lnTo>
                  <a:pt x="611" y="99"/>
                </a:lnTo>
                <a:lnTo>
                  <a:pt x="552" y="99"/>
                </a:ln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2"/>
          <p:cNvSpPr/>
          <p:nvPr/>
        </p:nvSpPr>
        <p:spPr>
          <a:xfrm>
            <a:off x="346207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2"/>
          <p:cNvSpPr/>
          <p:nvPr/>
        </p:nvSpPr>
        <p:spPr>
          <a:xfrm>
            <a:off x="3516450"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79" y="1157"/>
                </a:cubicBezTo>
                <a:cubicBezTo>
                  <a:pt x="246" y="1187"/>
                  <a:pt x="295" y="1201"/>
                  <a:pt x="334" y="1201"/>
                </a:cubicBezTo>
                <a:cubicBezTo>
                  <a:pt x="373"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2"/>
          <p:cNvSpPr/>
          <p:nvPr/>
        </p:nvSpPr>
        <p:spPr>
          <a:xfrm>
            <a:off x="3512738"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2"/>
          <p:cNvSpPr/>
          <p:nvPr/>
        </p:nvSpPr>
        <p:spPr>
          <a:xfrm>
            <a:off x="356477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2"/>
          <p:cNvSpPr/>
          <p:nvPr/>
        </p:nvSpPr>
        <p:spPr>
          <a:xfrm>
            <a:off x="3613124"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6"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2"/>
          <p:cNvSpPr/>
          <p:nvPr/>
        </p:nvSpPr>
        <p:spPr>
          <a:xfrm>
            <a:off x="3684685" y="672543"/>
            <a:ext cx="19559" cy="40023"/>
          </a:xfrm>
          <a:custGeom>
            <a:rect b="b" l="l" r="r" t="t"/>
            <a:pathLst>
              <a:path extrusionOk="0" h="1283" w="627">
                <a:moveTo>
                  <a:pt x="313" y="1"/>
                </a:moveTo>
                <a:cubicBezTo>
                  <a:pt x="194" y="1"/>
                  <a:pt x="135" y="61"/>
                  <a:pt x="75" y="120"/>
                </a:cubicBezTo>
                <a:cubicBezTo>
                  <a:pt x="75" y="239"/>
                  <a:pt x="0" y="314"/>
                  <a:pt x="0" y="433"/>
                </a:cubicBezTo>
                <a:lnTo>
                  <a:pt x="0" y="686"/>
                </a:lnTo>
                <a:cubicBezTo>
                  <a:pt x="75" y="865"/>
                  <a:pt x="75" y="984"/>
                  <a:pt x="194" y="1178"/>
                </a:cubicBezTo>
                <a:lnTo>
                  <a:pt x="194" y="1237"/>
                </a:lnTo>
                <a:lnTo>
                  <a:pt x="254" y="1237"/>
                </a:lnTo>
                <a:cubicBezTo>
                  <a:pt x="284" y="1267"/>
                  <a:pt x="332" y="1282"/>
                  <a:pt x="380" y="1282"/>
                </a:cubicBezTo>
                <a:cubicBezTo>
                  <a:pt x="429" y="1282"/>
                  <a:pt x="477" y="1267"/>
                  <a:pt x="507" y="1237"/>
                </a:cubicBezTo>
                <a:cubicBezTo>
                  <a:pt x="626" y="1059"/>
                  <a:pt x="626" y="805"/>
                  <a:pt x="626" y="612"/>
                </a:cubicBezTo>
                <a:cubicBezTo>
                  <a:pt x="626" y="493"/>
                  <a:pt x="567" y="433"/>
                  <a:pt x="567"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2"/>
          <p:cNvSpPr/>
          <p:nvPr/>
        </p:nvSpPr>
        <p:spPr>
          <a:xfrm>
            <a:off x="3632621"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2"/>
          <p:cNvSpPr/>
          <p:nvPr/>
        </p:nvSpPr>
        <p:spPr>
          <a:xfrm>
            <a:off x="3570823"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2"/>
          <p:cNvSpPr/>
          <p:nvPr/>
        </p:nvSpPr>
        <p:spPr>
          <a:xfrm>
            <a:off x="3460206"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2"/>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2"/>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2"/>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
          <p:cNvSpPr/>
          <p:nvPr/>
        </p:nvSpPr>
        <p:spPr>
          <a:xfrm>
            <a:off x="993679" y="802844"/>
            <a:ext cx="19559" cy="31944"/>
          </a:xfrm>
          <a:custGeom>
            <a:rect b="b" l="l" r="r" t="t"/>
            <a:pathLst>
              <a:path extrusionOk="0" h="1024" w="627">
                <a:moveTo>
                  <a:pt x="339" y="1"/>
                </a:moveTo>
                <a:cubicBezTo>
                  <a:pt x="293" y="1"/>
                  <a:pt x="243" y="15"/>
                  <a:pt x="194" y="40"/>
                </a:cubicBezTo>
                <a:cubicBezTo>
                  <a:pt x="134" y="100"/>
                  <a:pt x="60" y="159"/>
                  <a:pt x="60" y="293"/>
                </a:cubicBezTo>
                <a:cubicBezTo>
                  <a:pt x="0" y="353"/>
                  <a:pt x="0" y="412"/>
                  <a:pt x="0" y="472"/>
                </a:cubicBezTo>
                <a:cubicBezTo>
                  <a:pt x="0" y="666"/>
                  <a:pt x="0" y="844"/>
                  <a:pt x="194" y="979"/>
                </a:cubicBezTo>
                <a:cubicBezTo>
                  <a:pt x="224" y="1008"/>
                  <a:pt x="269" y="1023"/>
                  <a:pt x="313" y="1023"/>
                </a:cubicBezTo>
                <a:cubicBezTo>
                  <a:pt x="358" y="1023"/>
                  <a:pt x="403" y="1008"/>
                  <a:pt x="432" y="979"/>
                </a:cubicBezTo>
                <a:cubicBezTo>
                  <a:pt x="566" y="785"/>
                  <a:pt x="566" y="666"/>
                  <a:pt x="626" y="532"/>
                </a:cubicBezTo>
                <a:cubicBezTo>
                  <a:pt x="626" y="472"/>
                  <a:pt x="626" y="412"/>
                  <a:pt x="566" y="353"/>
                </a:cubicBezTo>
                <a:cubicBezTo>
                  <a:pt x="566" y="293"/>
                  <a:pt x="566" y="159"/>
                  <a:pt x="507" y="100"/>
                </a:cubicBezTo>
                <a:cubicBezTo>
                  <a:pt x="463" y="30"/>
                  <a:pt x="404" y="1"/>
                  <a:pt x="3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2"/>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2"/>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2"/>
          <p:cNvSpPr/>
          <p:nvPr/>
        </p:nvSpPr>
        <p:spPr>
          <a:xfrm>
            <a:off x="1175619" y="672543"/>
            <a:ext cx="19559" cy="40023"/>
          </a:xfrm>
          <a:custGeom>
            <a:rect b="b" l="l" r="r" t="t"/>
            <a:pathLst>
              <a:path extrusionOk="0" h="1283" w="627">
                <a:moveTo>
                  <a:pt x="313" y="1"/>
                </a:moveTo>
                <a:cubicBezTo>
                  <a:pt x="194" y="1"/>
                  <a:pt x="120" y="61"/>
                  <a:pt x="60" y="120"/>
                </a:cubicBezTo>
                <a:cubicBezTo>
                  <a:pt x="0" y="239"/>
                  <a:pt x="0" y="314"/>
                  <a:pt x="0" y="433"/>
                </a:cubicBezTo>
                <a:lnTo>
                  <a:pt x="0" y="686"/>
                </a:lnTo>
                <a:cubicBezTo>
                  <a:pt x="0" y="865"/>
                  <a:pt x="60" y="984"/>
                  <a:pt x="194" y="1178"/>
                </a:cubicBezTo>
                <a:lnTo>
                  <a:pt x="194" y="1237"/>
                </a:lnTo>
                <a:lnTo>
                  <a:pt x="254" y="1237"/>
                </a:lnTo>
                <a:cubicBezTo>
                  <a:pt x="283" y="1267"/>
                  <a:pt x="328" y="1282"/>
                  <a:pt x="365" y="1282"/>
                </a:cubicBezTo>
                <a:cubicBezTo>
                  <a:pt x="403" y="1282"/>
                  <a:pt x="432" y="1267"/>
                  <a:pt x="432" y="1237"/>
                </a:cubicBezTo>
                <a:cubicBezTo>
                  <a:pt x="626" y="1059"/>
                  <a:pt x="626" y="805"/>
                  <a:pt x="626" y="612"/>
                </a:cubicBezTo>
                <a:cubicBezTo>
                  <a:pt x="626" y="493"/>
                  <a:pt x="566" y="433"/>
                  <a:pt x="566" y="314"/>
                </a:cubicBezTo>
                <a:cubicBezTo>
                  <a:pt x="492" y="239"/>
                  <a:pt x="432"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2"/>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2"/>
          <p:cNvSpPr/>
          <p:nvPr/>
        </p:nvSpPr>
        <p:spPr>
          <a:xfrm>
            <a:off x="1049892" y="854253"/>
            <a:ext cx="19559" cy="25018"/>
          </a:xfrm>
          <a:custGeom>
            <a:rect b="b" l="l" r="r" t="t"/>
            <a:pathLst>
              <a:path extrusionOk="0" h="802" w="627">
                <a:moveTo>
                  <a:pt x="254" y="1"/>
                </a:moveTo>
                <a:cubicBezTo>
                  <a:pt x="120" y="75"/>
                  <a:pt x="120" y="135"/>
                  <a:pt x="61" y="195"/>
                </a:cubicBezTo>
                <a:cubicBezTo>
                  <a:pt x="61" y="254"/>
                  <a:pt x="1" y="314"/>
                  <a:pt x="1" y="373"/>
                </a:cubicBezTo>
                <a:cubicBezTo>
                  <a:pt x="1" y="507"/>
                  <a:pt x="61" y="627"/>
                  <a:pt x="195" y="746"/>
                </a:cubicBezTo>
                <a:cubicBezTo>
                  <a:pt x="224" y="783"/>
                  <a:pt x="269" y="802"/>
                  <a:pt x="321" y="802"/>
                </a:cubicBezTo>
                <a:cubicBezTo>
                  <a:pt x="373" y="802"/>
                  <a:pt x="433" y="783"/>
                  <a:pt x="493" y="746"/>
                </a:cubicBezTo>
                <a:lnTo>
                  <a:pt x="493" y="686"/>
                </a:lnTo>
                <a:cubicBezTo>
                  <a:pt x="567" y="627"/>
                  <a:pt x="627" y="507"/>
                  <a:pt x="627" y="448"/>
                </a:cubicBezTo>
                <a:lnTo>
                  <a:pt x="627" y="254"/>
                </a:lnTo>
                <a:cubicBezTo>
                  <a:pt x="567" y="195"/>
                  <a:pt x="567" y="135"/>
                  <a:pt x="493" y="75"/>
                </a:cubicBezTo>
                <a:cubicBezTo>
                  <a:pt x="433" y="1"/>
                  <a:pt x="314"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2"/>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2"/>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2"/>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2"/>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2"/>
          <p:cNvSpPr/>
          <p:nvPr/>
        </p:nvSpPr>
        <p:spPr>
          <a:xfrm>
            <a:off x="1678919"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
          <p:cNvSpPr/>
          <p:nvPr/>
        </p:nvSpPr>
        <p:spPr>
          <a:xfrm>
            <a:off x="1727708" y="690417"/>
            <a:ext cx="19091" cy="39805"/>
          </a:xfrm>
          <a:custGeom>
            <a:rect b="b" l="l" r="r" t="t"/>
            <a:pathLst>
              <a:path extrusionOk="0" h="1276" w="612">
                <a:moveTo>
                  <a:pt x="303" y="1"/>
                </a:moveTo>
                <a:cubicBezTo>
                  <a:pt x="251" y="1"/>
                  <a:pt x="215" y="33"/>
                  <a:pt x="179" y="113"/>
                </a:cubicBezTo>
                <a:cubicBezTo>
                  <a:pt x="120" y="173"/>
                  <a:pt x="60" y="292"/>
                  <a:pt x="60" y="352"/>
                </a:cubicBezTo>
                <a:cubicBezTo>
                  <a:pt x="1" y="411"/>
                  <a:pt x="1" y="545"/>
                  <a:pt x="1" y="605"/>
                </a:cubicBezTo>
                <a:cubicBezTo>
                  <a:pt x="1" y="784"/>
                  <a:pt x="1" y="977"/>
                  <a:pt x="60" y="1156"/>
                </a:cubicBezTo>
                <a:lnTo>
                  <a:pt x="120" y="1231"/>
                </a:lnTo>
                <a:cubicBezTo>
                  <a:pt x="150" y="1260"/>
                  <a:pt x="194" y="1275"/>
                  <a:pt x="241" y="1275"/>
                </a:cubicBezTo>
                <a:cubicBezTo>
                  <a:pt x="287" y="1275"/>
                  <a:pt x="336" y="1260"/>
                  <a:pt x="373" y="1231"/>
                </a:cubicBezTo>
                <a:cubicBezTo>
                  <a:pt x="492" y="1037"/>
                  <a:pt x="552" y="858"/>
                  <a:pt x="552" y="664"/>
                </a:cubicBezTo>
                <a:cubicBezTo>
                  <a:pt x="611" y="545"/>
                  <a:pt x="611" y="486"/>
                  <a:pt x="552" y="352"/>
                </a:cubicBezTo>
                <a:cubicBezTo>
                  <a:pt x="552" y="292"/>
                  <a:pt x="492" y="173"/>
                  <a:pt x="433" y="113"/>
                </a:cubicBezTo>
                <a:lnTo>
                  <a:pt x="433" y="39"/>
                </a:lnTo>
                <a:cubicBezTo>
                  <a:pt x="379" y="15"/>
                  <a:pt x="337" y="1"/>
                  <a:pt x="30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2"/>
          <p:cNvSpPr/>
          <p:nvPr/>
        </p:nvSpPr>
        <p:spPr>
          <a:xfrm>
            <a:off x="1799269" y="672543"/>
            <a:ext cx="19091" cy="40023"/>
          </a:xfrm>
          <a:custGeom>
            <a:rect b="b" l="l" r="r" t="t"/>
            <a:pathLst>
              <a:path extrusionOk="0" h="1283" w="612">
                <a:moveTo>
                  <a:pt x="314" y="1"/>
                </a:moveTo>
                <a:cubicBezTo>
                  <a:pt x="180" y="1"/>
                  <a:pt x="120" y="61"/>
                  <a:pt x="60" y="120"/>
                </a:cubicBezTo>
                <a:cubicBezTo>
                  <a:pt x="1" y="239"/>
                  <a:pt x="1" y="314"/>
                  <a:pt x="1" y="433"/>
                </a:cubicBezTo>
                <a:lnTo>
                  <a:pt x="1" y="686"/>
                </a:lnTo>
                <a:cubicBezTo>
                  <a:pt x="60" y="865"/>
                  <a:pt x="60" y="984"/>
                  <a:pt x="180" y="1178"/>
                </a:cubicBezTo>
                <a:lnTo>
                  <a:pt x="180" y="1237"/>
                </a:lnTo>
                <a:lnTo>
                  <a:pt x="239" y="1237"/>
                </a:lnTo>
                <a:cubicBezTo>
                  <a:pt x="277" y="1267"/>
                  <a:pt x="325" y="1282"/>
                  <a:pt x="364" y="1282"/>
                </a:cubicBezTo>
                <a:cubicBezTo>
                  <a:pt x="403" y="1282"/>
                  <a:pt x="433" y="1267"/>
                  <a:pt x="433" y="1237"/>
                </a:cubicBezTo>
                <a:cubicBezTo>
                  <a:pt x="612" y="1059"/>
                  <a:pt x="612" y="805"/>
                  <a:pt x="612" y="612"/>
                </a:cubicBezTo>
                <a:cubicBezTo>
                  <a:pt x="612" y="493"/>
                  <a:pt x="552" y="433"/>
                  <a:pt x="552" y="314"/>
                </a:cubicBezTo>
                <a:cubicBezTo>
                  <a:pt x="493" y="239"/>
                  <a:pt x="433" y="120"/>
                  <a:pt x="373" y="61"/>
                </a:cubicBezTo>
                <a:lnTo>
                  <a:pt x="314"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2"/>
          <p:cNvSpPr/>
          <p:nvPr/>
        </p:nvSpPr>
        <p:spPr>
          <a:xfrm>
            <a:off x="1746768"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2"/>
          <p:cNvSpPr/>
          <p:nvPr/>
        </p:nvSpPr>
        <p:spPr>
          <a:xfrm>
            <a:off x="1683099"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2"/>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2"/>
          <p:cNvSpPr/>
          <p:nvPr/>
        </p:nvSpPr>
        <p:spPr>
          <a:xfrm>
            <a:off x="2178497"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1" y="651"/>
                  <a:pt x="60" y="844"/>
                  <a:pt x="179" y="964"/>
                </a:cubicBezTo>
                <a:cubicBezTo>
                  <a:pt x="209" y="993"/>
                  <a:pt x="257" y="1008"/>
                  <a:pt x="306" y="1008"/>
                </a:cubicBezTo>
                <a:cubicBezTo>
                  <a:pt x="354" y="1008"/>
                  <a:pt x="403" y="993"/>
                  <a:pt x="433" y="964"/>
                </a:cubicBezTo>
                <a:cubicBezTo>
                  <a:pt x="552" y="844"/>
                  <a:pt x="611" y="651"/>
                  <a:pt x="611" y="531"/>
                </a:cubicBezTo>
                <a:cubicBezTo>
                  <a:pt x="611" y="472"/>
                  <a:pt x="686" y="412"/>
                  <a:pt x="611" y="353"/>
                </a:cubicBezTo>
                <a:cubicBezTo>
                  <a:pt x="611" y="278"/>
                  <a:pt x="611" y="219"/>
                  <a:pt x="552" y="99"/>
                </a:cubicBez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2"/>
          <p:cNvSpPr/>
          <p:nvPr/>
        </p:nvSpPr>
        <p:spPr>
          <a:xfrm>
            <a:off x="221892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2"/>
          <p:cNvSpPr/>
          <p:nvPr/>
        </p:nvSpPr>
        <p:spPr>
          <a:xfrm>
            <a:off x="2273298"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20" y="1157"/>
                </a:cubicBezTo>
                <a:lnTo>
                  <a:pt x="179" y="1157"/>
                </a:lnTo>
                <a:cubicBezTo>
                  <a:pt x="217" y="1187"/>
                  <a:pt x="265" y="1201"/>
                  <a:pt x="312" y="1201"/>
                </a:cubicBezTo>
                <a:cubicBezTo>
                  <a:pt x="358"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2"/>
          <p:cNvSpPr/>
          <p:nvPr/>
        </p:nvSpPr>
        <p:spPr>
          <a:xfrm>
            <a:off x="2269586"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2"/>
          <p:cNvSpPr/>
          <p:nvPr/>
        </p:nvSpPr>
        <p:spPr>
          <a:xfrm>
            <a:off x="2321619"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2"/>
          <p:cNvSpPr/>
          <p:nvPr/>
        </p:nvSpPr>
        <p:spPr>
          <a:xfrm>
            <a:off x="2369972"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7"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2"/>
          <p:cNvSpPr/>
          <p:nvPr/>
        </p:nvSpPr>
        <p:spPr>
          <a:xfrm>
            <a:off x="2441533" y="672543"/>
            <a:ext cx="19559" cy="40023"/>
          </a:xfrm>
          <a:custGeom>
            <a:rect b="b" l="l" r="r" t="t"/>
            <a:pathLst>
              <a:path extrusionOk="0" h="1283" w="627">
                <a:moveTo>
                  <a:pt x="313" y="1"/>
                </a:moveTo>
                <a:cubicBezTo>
                  <a:pt x="194" y="1"/>
                  <a:pt x="135" y="61"/>
                  <a:pt x="75" y="120"/>
                </a:cubicBezTo>
                <a:cubicBezTo>
                  <a:pt x="75" y="239"/>
                  <a:pt x="1" y="314"/>
                  <a:pt x="1" y="433"/>
                </a:cubicBezTo>
                <a:lnTo>
                  <a:pt x="1" y="686"/>
                </a:lnTo>
                <a:cubicBezTo>
                  <a:pt x="75" y="865"/>
                  <a:pt x="75" y="984"/>
                  <a:pt x="194" y="1178"/>
                </a:cubicBezTo>
                <a:lnTo>
                  <a:pt x="194" y="1237"/>
                </a:lnTo>
                <a:lnTo>
                  <a:pt x="254" y="1237"/>
                </a:lnTo>
                <a:cubicBezTo>
                  <a:pt x="284" y="1267"/>
                  <a:pt x="332" y="1282"/>
                  <a:pt x="380" y="1282"/>
                </a:cubicBezTo>
                <a:cubicBezTo>
                  <a:pt x="429" y="1282"/>
                  <a:pt x="477" y="1267"/>
                  <a:pt x="507" y="1237"/>
                </a:cubicBezTo>
                <a:cubicBezTo>
                  <a:pt x="626" y="1059"/>
                  <a:pt x="626" y="805"/>
                  <a:pt x="626" y="612"/>
                </a:cubicBezTo>
                <a:cubicBezTo>
                  <a:pt x="626" y="493"/>
                  <a:pt x="567" y="433"/>
                  <a:pt x="567"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
          <p:cNvSpPr/>
          <p:nvPr/>
        </p:nvSpPr>
        <p:spPr>
          <a:xfrm>
            <a:off x="2389469"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2"/>
          <p:cNvSpPr/>
          <p:nvPr/>
        </p:nvSpPr>
        <p:spPr>
          <a:xfrm>
            <a:off x="2325363"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2"/>
          <p:cNvSpPr/>
          <p:nvPr/>
        </p:nvSpPr>
        <p:spPr>
          <a:xfrm>
            <a:off x="2215213"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2"/>
          <p:cNvSpPr/>
          <p:nvPr/>
        </p:nvSpPr>
        <p:spPr>
          <a:xfrm>
            <a:off x="2807731" y="694566"/>
            <a:ext cx="19559" cy="31476"/>
          </a:xfrm>
          <a:custGeom>
            <a:rect b="b" l="l" r="r" t="t"/>
            <a:pathLst>
              <a:path extrusionOk="0" h="1009" w="627">
                <a:moveTo>
                  <a:pt x="376" y="1"/>
                </a:moveTo>
                <a:cubicBezTo>
                  <a:pt x="343" y="1"/>
                  <a:pt x="303" y="15"/>
                  <a:pt x="254" y="40"/>
                </a:cubicBezTo>
                <a:cubicBezTo>
                  <a:pt x="180" y="99"/>
                  <a:pt x="120" y="159"/>
                  <a:pt x="60" y="219"/>
                </a:cubicBezTo>
                <a:cubicBezTo>
                  <a:pt x="1" y="278"/>
                  <a:pt x="1" y="412"/>
                  <a:pt x="1" y="472"/>
                </a:cubicBezTo>
                <a:cubicBezTo>
                  <a:pt x="1" y="651"/>
                  <a:pt x="1" y="844"/>
                  <a:pt x="120" y="964"/>
                </a:cubicBezTo>
                <a:cubicBezTo>
                  <a:pt x="187" y="993"/>
                  <a:pt x="235" y="1008"/>
                  <a:pt x="275"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58" y="30"/>
                  <a:pt x="423" y="1"/>
                  <a:pt x="37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2"/>
          <p:cNvSpPr/>
          <p:nvPr/>
        </p:nvSpPr>
        <p:spPr>
          <a:xfrm>
            <a:off x="2848160"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2"/>
          <p:cNvSpPr/>
          <p:nvPr/>
        </p:nvSpPr>
        <p:spPr>
          <a:xfrm>
            <a:off x="2900692"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5" y="1201"/>
                  <a:pt x="334" y="1201"/>
                </a:cubicBezTo>
                <a:cubicBezTo>
                  <a:pt x="373" y="1201"/>
                  <a:pt x="403" y="1187"/>
                  <a:pt x="432" y="1157"/>
                </a:cubicBezTo>
                <a:cubicBezTo>
                  <a:pt x="552" y="963"/>
                  <a:pt x="552" y="784"/>
                  <a:pt x="626" y="591"/>
                </a:cubicBezTo>
                <a:cubicBezTo>
                  <a:pt x="552" y="531"/>
                  <a:pt x="552" y="412"/>
                  <a:pt x="552"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2"/>
          <p:cNvSpPr/>
          <p:nvPr/>
        </p:nvSpPr>
        <p:spPr>
          <a:xfrm>
            <a:off x="2896980"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2"/>
          <p:cNvSpPr/>
          <p:nvPr/>
        </p:nvSpPr>
        <p:spPr>
          <a:xfrm>
            <a:off x="2949013"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2"/>
          <p:cNvSpPr/>
          <p:nvPr/>
        </p:nvSpPr>
        <p:spPr>
          <a:xfrm>
            <a:off x="2997334" y="690417"/>
            <a:ext cx="19559" cy="39805"/>
          </a:xfrm>
          <a:custGeom>
            <a:rect b="b" l="l" r="r" t="t"/>
            <a:pathLst>
              <a:path extrusionOk="0" h="1276" w="627">
                <a:moveTo>
                  <a:pt x="315" y="1"/>
                </a:moveTo>
                <a:cubicBezTo>
                  <a:pt x="266"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8" y="1037"/>
                  <a:pt x="567" y="858"/>
                  <a:pt x="627" y="664"/>
                </a:cubicBezTo>
                <a:cubicBezTo>
                  <a:pt x="627" y="545"/>
                  <a:pt x="627" y="486"/>
                  <a:pt x="567" y="352"/>
                </a:cubicBezTo>
                <a:cubicBezTo>
                  <a:pt x="567" y="292"/>
                  <a:pt x="508" y="173"/>
                  <a:pt x="433" y="113"/>
                </a:cubicBezTo>
                <a:lnTo>
                  <a:pt x="433" y="39"/>
                </a:lnTo>
                <a:cubicBezTo>
                  <a:pt x="385" y="15"/>
                  <a:pt x="347" y="1"/>
                  <a:pt x="3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2"/>
          <p:cNvSpPr/>
          <p:nvPr/>
        </p:nvSpPr>
        <p:spPr>
          <a:xfrm>
            <a:off x="3068927" y="672543"/>
            <a:ext cx="19528" cy="40023"/>
          </a:xfrm>
          <a:custGeom>
            <a:rect b="b" l="l" r="r" t="t"/>
            <a:pathLst>
              <a:path extrusionOk="0" h="1283" w="626">
                <a:moveTo>
                  <a:pt x="313" y="1"/>
                </a:moveTo>
                <a:cubicBezTo>
                  <a:pt x="253" y="1"/>
                  <a:pt x="134" y="61"/>
                  <a:pt x="75" y="120"/>
                </a:cubicBezTo>
                <a:cubicBezTo>
                  <a:pt x="75" y="239"/>
                  <a:pt x="0" y="314"/>
                  <a:pt x="0" y="433"/>
                </a:cubicBezTo>
                <a:lnTo>
                  <a:pt x="0" y="686"/>
                </a:lnTo>
                <a:cubicBezTo>
                  <a:pt x="75" y="865"/>
                  <a:pt x="75" y="984"/>
                  <a:pt x="194" y="1178"/>
                </a:cubicBezTo>
                <a:lnTo>
                  <a:pt x="194" y="1237"/>
                </a:lnTo>
                <a:lnTo>
                  <a:pt x="253" y="1237"/>
                </a:lnTo>
                <a:cubicBezTo>
                  <a:pt x="283" y="1267"/>
                  <a:pt x="332" y="1282"/>
                  <a:pt x="380" y="1282"/>
                </a:cubicBezTo>
                <a:cubicBezTo>
                  <a:pt x="429" y="1282"/>
                  <a:pt x="477" y="1267"/>
                  <a:pt x="507" y="1237"/>
                </a:cubicBezTo>
                <a:cubicBezTo>
                  <a:pt x="626" y="1059"/>
                  <a:pt x="626" y="805"/>
                  <a:pt x="626" y="612"/>
                </a:cubicBezTo>
                <a:cubicBezTo>
                  <a:pt x="626" y="493"/>
                  <a:pt x="566" y="433"/>
                  <a:pt x="566"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2"/>
          <p:cNvSpPr/>
          <p:nvPr/>
        </p:nvSpPr>
        <p:spPr>
          <a:xfrm>
            <a:off x="3016862"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2"/>
          <p:cNvSpPr/>
          <p:nvPr/>
        </p:nvSpPr>
        <p:spPr>
          <a:xfrm>
            <a:off x="295506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2"/>
          <p:cNvSpPr/>
          <p:nvPr/>
        </p:nvSpPr>
        <p:spPr>
          <a:xfrm>
            <a:off x="2844448"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2"/>
          <p:cNvSpPr/>
          <p:nvPr/>
        </p:nvSpPr>
        <p:spPr>
          <a:xfrm>
            <a:off x="4050883" y="694566"/>
            <a:ext cx="19559" cy="31476"/>
          </a:xfrm>
          <a:custGeom>
            <a:rect b="b" l="l" r="r" t="t"/>
            <a:pathLst>
              <a:path extrusionOk="0" h="1009" w="627">
                <a:moveTo>
                  <a:pt x="394" y="1"/>
                </a:moveTo>
                <a:cubicBezTo>
                  <a:pt x="353" y="1"/>
                  <a:pt x="303" y="15"/>
                  <a:pt x="254" y="40"/>
                </a:cubicBezTo>
                <a:cubicBezTo>
                  <a:pt x="180" y="99"/>
                  <a:pt x="120" y="159"/>
                  <a:pt x="60" y="219"/>
                </a:cubicBezTo>
                <a:cubicBezTo>
                  <a:pt x="1" y="278"/>
                  <a:pt x="1" y="412"/>
                  <a:pt x="1" y="472"/>
                </a:cubicBezTo>
                <a:cubicBezTo>
                  <a:pt x="1" y="651"/>
                  <a:pt x="1" y="844"/>
                  <a:pt x="120" y="964"/>
                </a:cubicBezTo>
                <a:cubicBezTo>
                  <a:pt x="187" y="993"/>
                  <a:pt x="235" y="1008"/>
                  <a:pt x="274"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92" y="30"/>
                  <a:pt x="451" y="1"/>
                  <a:pt x="39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2"/>
          <p:cNvSpPr/>
          <p:nvPr/>
        </p:nvSpPr>
        <p:spPr>
          <a:xfrm>
            <a:off x="409131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2"/>
          <p:cNvSpPr/>
          <p:nvPr/>
        </p:nvSpPr>
        <p:spPr>
          <a:xfrm>
            <a:off x="4143844"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4" y="1201"/>
                  <a:pt x="334" y="1201"/>
                </a:cubicBezTo>
                <a:cubicBezTo>
                  <a:pt x="373" y="1201"/>
                  <a:pt x="403" y="1187"/>
                  <a:pt x="432" y="1157"/>
                </a:cubicBezTo>
                <a:cubicBezTo>
                  <a:pt x="551" y="963"/>
                  <a:pt x="626" y="784"/>
                  <a:pt x="626" y="591"/>
                </a:cubicBezTo>
                <a:cubicBezTo>
                  <a:pt x="626" y="531"/>
                  <a:pt x="551" y="412"/>
                  <a:pt x="551"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2"/>
          <p:cNvSpPr/>
          <p:nvPr/>
        </p:nvSpPr>
        <p:spPr>
          <a:xfrm>
            <a:off x="4140132"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2"/>
          <p:cNvSpPr/>
          <p:nvPr/>
        </p:nvSpPr>
        <p:spPr>
          <a:xfrm>
            <a:off x="4192165"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2"/>
          <p:cNvSpPr/>
          <p:nvPr/>
        </p:nvSpPr>
        <p:spPr>
          <a:xfrm>
            <a:off x="4240486" y="690417"/>
            <a:ext cx="19559" cy="39805"/>
          </a:xfrm>
          <a:custGeom>
            <a:rect b="b" l="l" r="r" t="t"/>
            <a:pathLst>
              <a:path extrusionOk="0" h="1276" w="627">
                <a:moveTo>
                  <a:pt x="341" y="1"/>
                </a:moveTo>
                <a:cubicBezTo>
                  <a:pt x="288"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7" y="1037"/>
                  <a:pt x="567" y="858"/>
                  <a:pt x="627" y="664"/>
                </a:cubicBezTo>
                <a:cubicBezTo>
                  <a:pt x="627" y="545"/>
                  <a:pt x="627" y="486"/>
                  <a:pt x="567" y="352"/>
                </a:cubicBezTo>
                <a:cubicBezTo>
                  <a:pt x="567" y="292"/>
                  <a:pt x="567" y="173"/>
                  <a:pt x="433" y="113"/>
                </a:cubicBezTo>
                <a:lnTo>
                  <a:pt x="433" y="39"/>
                </a:lnTo>
                <a:cubicBezTo>
                  <a:pt x="409" y="15"/>
                  <a:pt x="376"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2"/>
          <p:cNvSpPr/>
          <p:nvPr/>
        </p:nvSpPr>
        <p:spPr>
          <a:xfrm>
            <a:off x="4312079" y="672543"/>
            <a:ext cx="19528" cy="40023"/>
          </a:xfrm>
          <a:custGeom>
            <a:rect b="b" l="l" r="r" t="t"/>
            <a:pathLst>
              <a:path extrusionOk="0" h="1283" w="626">
                <a:moveTo>
                  <a:pt x="313" y="1"/>
                </a:moveTo>
                <a:cubicBezTo>
                  <a:pt x="253" y="1"/>
                  <a:pt x="134" y="61"/>
                  <a:pt x="75" y="120"/>
                </a:cubicBezTo>
                <a:cubicBezTo>
                  <a:pt x="75" y="239"/>
                  <a:pt x="0" y="314"/>
                  <a:pt x="0" y="433"/>
                </a:cubicBezTo>
                <a:lnTo>
                  <a:pt x="0" y="686"/>
                </a:lnTo>
                <a:cubicBezTo>
                  <a:pt x="75" y="865"/>
                  <a:pt x="75" y="984"/>
                  <a:pt x="194" y="1178"/>
                </a:cubicBezTo>
                <a:lnTo>
                  <a:pt x="194" y="1237"/>
                </a:lnTo>
                <a:lnTo>
                  <a:pt x="253" y="1237"/>
                </a:lnTo>
                <a:cubicBezTo>
                  <a:pt x="283" y="1267"/>
                  <a:pt x="332" y="1282"/>
                  <a:pt x="380" y="1282"/>
                </a:cubicBezTo>
                <a:cubicBezTo>
                  <a:pt x="428" y="1282"/>
                  <a:pt x="477" y="1267"/>
                  <a:pt x="507" y="1237"/>
                </a:cubicBezTo>
                <a:cubicBezTo>
                  <a:pt x="626" y="1059"/>
                  <a:pt x="626" y="805"/>
                  <a:pt x="626" y="612"/>
                </a:cubicBezTo>
                <a:cubicBezTo>
                  <a:pt x="626" y="493"/>
                  <a:pt x="626" y="433"/>
                  <a:pt x="566"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2"/>
          <p:cNvSpPr/>
          <p:nvPr/>
        </p:nvSpPr>
        <p:spPr>
          <a:xfrm>
            <a:off x="4260014"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2"/>
          <p:cNvSpPr/>
          <p:nvPr/>
        </p:nvSpPr>
        <p:spPr>
          <a:xfrm>
            <a:off x="419821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2"/>
          <p:cNvSpPr/>
          <p:nvPr/>
        </p:nvSpPr>
        <p:spPr>
          <a:xfrm>
            <a:off x="4087600"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2"/>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2"/>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2"/>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2"/>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2"/>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2"/>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2"/>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2"/>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2"/>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2"/>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2"/>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2"/>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2"/>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2"/>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2"/>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2"/>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2"/>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2"/>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2"/>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2"/>
          <p:cNvSpPr/>
          <p:nvPr/>
        </p:nvSpPr>
        <p:spPr>
          <a:xfrm>
            <a:off x="8155824" y="2903047"/>
            <a:ext cx="119009" cy="122004"/>
          </a:xfrm>
          <a:custGeom>
            <a:rect b="b" l="l" r="r" t="t"/>
            <a:pathLst>
              <a:path extrusionOk="0" h="3911" w="3815">
                <a:moveTo>
                  <a:pt x="2347" y="0"/>
                </a:moveTo>
                <a:cubicBezTo>
                  <a:pt x="977" y="0"/>
                  <a:pt x="0" y="3911"/>
                  <a:pt x="627" y="3911"/>
                </a:cubicBezTo>
                <a:cubicBezTo>
                  <a:pt x="632" y="3911"/>
                  <a:pt x="636" y="3910"/>
                  <a:pt x="641" y="3910"/>
                </a:cubicBezTo>
                <a:cubicBezTo>
                  <a:pt x="3010" y="3850"/>
                  <a:pt x="3814" y="186"/>
                  <a:pt x="2444" y="7"/>
                </a:cubicBezTo>
                <a:cubicBezTo>
                  <a:pt x="2411" y="3"/>
                  <a:pt x="2379" y="0"/>
                  <a:pt x="234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2"/>
          <p:cNvSpPr/>
          <p:nvPr/>
        </p:nvSpPr>
        <p:spPr>
          <a:xfrm>
            <a:off x="8135391" y="2938111"/>
            <a:ext cx="89249" cy="138974"/>
          </a:xfrm>
          <a:custGeom>
            <a:rect b="b" l="l" r="r" t="t"/>
            <a:pathLst>
              <a:path extrusionOk="0" h="4455" w="2861">
                <a:moveTo>
                  <a:pt x="2786" y="0"/>
                </a:moveTo>
                <a:cubicBezTo>
                  <a:pt x="2786" y="0"/>
                  <a:pt x="2726" y="0"/>
                  <a:pt x="2726" y="60"/>
                </a:cubicBezTo>
                <a:cubicBezTo>
                  <a:pt x="2726" y="60"/>
                  <a:pt x="2726" y="119"/>
                  <a:pt x="2667" y="239"/>
                </a:cubicBezTo>
                <a:cubicBezTo>
                  <a:pt x="2607" y="313"/>
                  <a:pt x="2607" y="373"/>
                  <a:pt x="2548" y="492"/>
                </a:cubicBezTo>
                <a:cubicBezTo>
                  <a:pt x="2548" y="551"/>
                  <a:pt x="2488" y="686"/>
                  <a:pt x="2414" y="805"/>
                </a:cubicBezTo>
                <a:cubicBezTo>
                  <a:pt x="2354" y="864"/>
                  <a:pt x="2294" y="983"/>
                  <a:pt x="2235" y="1118"/>
                </a:cubicBezTo>
                <a:cubicBezTo>
                  <a:pt x="2175" y="1237"/>
                  <a:pt x="2116" y="1356"/>
                  <a:pt x="2041" y="1490"/>
                </a:cubicBezTo>
                <a:cubicBezTo>
                  <a:pt x="1982" y="1609"/>
                  <a:pt x="1922" y="1803"/>
                  <a:pt x="1803" y="1922"/>
                </a:cubicBezTo>
                <a:cubicBezTo>
                  <a:pt x="1743" y="2041"/>
                  <a:pt x="1669" y="2175"/>
                  <a:pt x="1550" y="2294"/>
                </a:cubicBezTo>
                <a:cubicBezTo>
                  <a:pt x="1490" y="2414"/>
                  <a:pt x="1371" y="2607"/>
                  <a:pt x="1296" y="2726"/>
                </a:cubicBezTo>
                <a:cubicBezTo>
                  <a:pt x="1237" y="2846"/>
                  <a:pt x="1117" y="2980"/>
                  <a:pt x="1058" y="3099"/>
                </a:cubicBezTo>
                <a:cubicBezTo>
                  <a:pt x="924" y="3218"/>
                  <a:pt x="864" y="3352"/>
                  <a:pt x="745" y="3412"/>
                </a:cubicBezTo>
                <a:cubicBezTo>
                  <a:pt x="685" y="3531"/>
                  <a:pt x="626" y="3665"/>
                  <a:pt x="492" y="3725"/>
                </a:cubicBezTo>
                <a:cubicBezTo>
                  <a:pt x="179" y="4097"/>
                  <a:pt x="0" y="4335"/>
                  <a:pt x="0" y="4335"/>
                </a:cubicBezTo>
                <a:lnTo>
                  <a:pt x="0" y="4410"/>
                </a:lnTo>
                <a:cubicBezTo>
                  <a:pt x="0" y="4440"/>
                  <a:pt x="15" y="4455"/>
                  <a:pt x="30" y="4455"/>
                </a:cubicBezTo>
                <a:cubicBezTo>
                  <a:pt x="45" y="4455"/>
                  <a:pt x="60" y="4440"/>
                  <a:pt x="60" y="4410"/>
                </a:cubicBezTo>
                <a:cubicBezTo>
                  <a:pt x="60" y="4410"/>
                  <a:pt x="313" y="4216"/>
                  <a:pt x="626" y="3844"/>
                </a:cubicBezTo>
                <a:cubicBezTo>
                  <a:pt x="745" y="3725"/>
                  <a:pt x="805" y="3665"/>
                  <a:pt x="924" y="3531"/>
                </a:cubicBezTo>
                <a:cubicBezTo>
                  <a:pt x="998" y="3412"/>
                  <a:pt x="1117" y="3352"/>
                  <a:pt x="1177" y="3218"/>
                </a:cubicBezTo>
                <a:cubicBezTo>
                  <a:pt x="1296" y="3099"/>
                  <a:pt x="1371" y="2980"/>
                  <a:pt x="1490" y="2846"/>
                </a:cubicBezTo>
                <a:cubicBezTo>
                  <a:pt x="1550" y="2726"/>
                  <a:pt x="1669" y="2548"/>
                  <a:pt x="1743" y="2414"/>
                </a:cubicBezTo>
                <a:cubicBezTo>
                  <a:pt x="1803" y="2294"/>
                  <a:pt x="1922" y="2175"/>
                  <a:pt x="1982" y="2041"/>
                </a:cubicBezTo>
                <a:cubicBezTo>
                  <a:pt x="2041" y="1862"/>
                  <a:pt x="2175" y="1728"/>
                  <a:pt x="2235" y="1609"/>
                </a:cubicBezTo>
                <a:cubicBezTo>
                  <a:pt x="2294" y="1490"/>
                  <a:pt x="2354" y="1356"/>
                  <a:pt x="2414" y="1237"/>
                </a:cubicBezTo>
                <a:cubicBezTo>
                  <a:pt x="2488" y="1118"/>
                  <a:pt x="2548" y="983"/>
                  <a:pt x="2607" y="864"/>
                </a:cubicBezTo>
                <a:cubicBezTo>
                  <a:pt x="2607" y="745"/>
                  <a:pt x="2667" y="611"/>
                  <a:pt x="2726" y="551"/>
                </a:cubicBezTo>
                <a:cubicBezTo>
                  <a:pt x="2726" y="432"/>
                  <a:pt x="2786" y="373"/>
                  <a:pt x="2786" y="313"/>
                </a:cubicBezTo>
                <a:cubicBezTo>
                  <a:pt x="2861" y="179"/>
                  <a:pt x="2861" y="60"/>
                  <a:pt x="2861" y="60"/>
                </a:cubicBezTo>
                <a:cubicBezTo>
                  <a:pt x="2861" y="60"/>
                  <a:pt x="2861" y="0"/>
                  <a:pt x="2786"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2"/>
          <p:cNvSpPr/>
          <p:nvPr/>
        </p:nvSpPr>
        <p:spPr>
          <a:xfrm>
            <a:off x="1018760" y="757424"/>
            <a:ext cx="290488" cy="182397"/>
          </a:xfrm>
          <a:custGeom>
            <a:rect b="b" l="l" r="r" t="t"/>
            <a:pathLst>
              <a:path extrusionOk="0" h="5847" w="9312">
                <a:moveTo>
                  <a:pt x="5731" y="1"/>
                </a:moveTo>
                <a:cubicBezTo>
                  <a:pt x="3403" y="1"/>
                  <a:pt x="1232" y="1731"/>
                  <a:pt x="627" y="2986"/>
                </a:cubicBezTo>
                <a:cubicBezTo>
                  <a:pt x="1" y="4356"/>
                  <a:pt x="2429" y="5846"/>
                  <a:pt x="4783" y="5846"/>
                </a:cubicBezTo>
                <a:cubicBezTo>
                  <a:pt x="4805" y="5847"/>
                  <a:pt x="4827" y="5847"/>
                  <a:pt x="4849" y="5847"/>
                </a:cubicBezTo>
                <a:cubicBezTo>
                  <a:pt x="7187" y="5847"/>
                  <a:pt x="9075" y="2727"/>
                  <a:pt x="9193" y="2122"/>
                </a:cubicBezTo>
                <a:cubicBezTo>
                  <a:pt x="9312" y="1615"/>
                  <a:pt x="8388" y="125"/>
                  <a:pt x="5960" y="6"/>
                </a:cubicBezTo>
                <a:cubicBezTo>
                  <a:pt x="5884" y="2"/>
                  <a:pt x="5807" y="1"/>
                  <a:pt x="573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2"/>
          <p:cNvSpPr/>
          <p:nvPr/>
        </p:nvSpPr>
        <p:spPr>
          <a:xfrm>
            <a:off x="1102425" y="746444"/>
            <a:ext cx="313728" cy="113893"/>
          </a:xfrm>
          <a:custGeom>
            <a:rect b="b" l="l" r="r" t="t"/>
            <a:pathLst>
              <a:path extrusionOk="0" h="3651" w="10057">
                <a:moveTo>
                  <a:pt x="9863" y="1"/>
                </a:moveTo>
                <a:cubicBezTo>
                  <a:pt x="9818" y="1"/>
                  <a:pt x="9773" y="16"/>
                  <a:pt x="9743" y="45"/>
                </a:cubicBezTo>
                <a:cubicBezTo>
                  <a:pt x="9743" y="45"/>
                  <a:pt x="9609" y="105"/>
                  <a:pt x="9431" y="358"/>
                </a:cubicBezTo>
                <a:cubicBezTo>
                  <a:pt x="9311" y="418"/>
                  <a:pt x="9177" y="552"/>
                  <a:pt x="9058" y="671"/>
                </a:cubicBezTo>
                <a:cubicBezTo>
                  <a:pt x="8864" y="790"/>
                  <a:pt x="8686" y="924"/>
                  <a:pt x="8492" y="1044"/>
                </a:cubicBezTo>
                <a:cubicBezTo>
                  <a:pt x="8373" y="1103"/>
                  <a:pt x="8313" y="1163"/>
                  <a:pt x="8194" y="1222"/>
                </a:cubicBezTo>
                <a:cubicBezTo>
                  <a:pt x="8060" y="1297"/>
                  <a:pt x="7941" y="1356"/>
                  <a:pt x="7822" y="1416"/>
                </a:cubicBezTo>
                <a:cubicBezTo>
                  <a:pt x="7568" y="1535"/>
                  <a:pt x="7315" y="1669"/>
                  <a:pt x="7077" y="1788"/>
                </a:cubicBezTo>
                <a:cubicBezTo>
                  <a:pt x="6764" y="1848"/>
                  <a:pt x="6451" y="1967"/>
                  <a:pt x="6198" y="2101"/>
                </a:cubicBezTo>
                <a:cubicBezTo>
                  <a:pt x="5885" y="2161"/>
                  <a:pt x="5587" y="2280"/>
                  <a:pt x="5274" y="2340"/>
                </a:cubicBezTo>
                <a:cubicBezTo>
                  <a:pt x="4961" y="2414"/>
                  <a:pt x="4648" y="2533"/>
                  <a:pt x="4336" y="2593"/>
                </a:cubicBezTo>
                <a:cubicBezTo>
                  <a:pt x="3963" y="2652"/>
                  <a:pt x="3650" y="2712"/>
                  <a:pt x="3412" y="2787"/>
                </a:cubicBezTo>
                <a:cubicBezTo>
                  <a:pt x="3099" y="2846"/>
                  <a:pt x="2786" y="2906"/>
                  <a:pt x="2533" y="2906"/>
                </a:cubicBezTo>
                <a:cubicBezTo>
                  <a:pt x="2235" y="2965"/>
                  <a:pt x="1982" y="3025"/>
                  <a:pt x="1729" y="3084"/>
                </a:cubicBezTo>
                <a:cubicBezTo>
                  <a:pt x="1237" y="3159"/>
                  <a:pt x="864" y="3219"/>
                  <a:pt x="552" y="3278"/>
                </a:cubicBezTo>
                <a:cubicBezTo>
                  <a:pt x="298" y="3278"/>
                  <a:pt x="120" y="3338"/>
                  <a:pt x="120" y="3338"/>
                </a:cubicBezTo>
                <a:cubicBezTo>
                  <a:pt x="60" y="3338"/>
                  <a:pt x="0" y="3397"/>
                  <a:pt x="0" y="3457"/>
                </a:cubicBezTo>
                <a:cubicBezTo>
                  <a:pt x="0" y="3591"/>
                  <a:pt x="60" y="3651"/>
                  <a:pt x="179" y="3651"/>
                </a:cubicBezTo>
                <a:lnTo>
                  <a:pt x="1118" y="3651"/>
                </a:lnTo>
                <a:cubicBezTo>
                  <a:pt x="1297" y="3651"/>
                  <a:pt x="1550" y="3591"/>
                  <a:pt x="1788" y="3591"/>
                </a:cubicBezTo>
                <a:cubicBezTo>
                  <a:pt x="2041" y="3591"/>
                  <a:pt x="2295" y="3531"/>
                  <a:pt x="2607" y="3531"/>
                </a:cubicBezTo>
                <a:cubicBezTo>
                  <a:pt x="2905" y="3457"/>
                  <a:pt x="3159" y="3397"/>
                  <a:pt x="3472" y="3397"/>
                </a:cubicBezTo>
                <a:cubicBezTo>
                  <a:pt x="3784" y="3338"/>
                  <a:pt x="4097" y="3278"/>
                  <a:pt x="4470" y="3219"/>
                </a:cubicBezTo>
                <a:cubicBezTo>
                  <a:pt x="4768" y="3159"/>
                  <a:pt x="5080" y="3084"/>
                  <a:pt x="5393" y="2965"/>
                </a:cubicBezTo>
                <a:cubicBezTo>
                  <a:pt x="5766" y="2906"/>
                  <a:pt x="6079" y="2787"/>
                  <a:pt x="6391" y="2652"/>
                </a:cubicBezTo>
                <a:cubicBezTo>
                  <a:pt x="6704" y="2593"/>
                  <a:pt x="7002" y="2474"/>
                  <a:pt x="7256" y="2340"/>
                </a:cubicBezTo>
                <a:cubicBezTo>
                  <a:pt x="7568" y="2220"/>
                  <a:pt x="7881" y="2042"/>
                  <a:pt x="8120" y="1908"/>
                </a:cubicBezTo>
                <a:cubicBezTo>
                  <a:pt x="8254" y="1848"/>
                  <a:pt x="8373" y="1788"/>
                  <a:pt x="8432" y="1669"/>
                </a:cubicBezTo>
                <a:cubicBezTo>
                  <a:pt x="8567" y="1595"/>
                  <a:pt x="8686" y="1535"/>
                  <a:pt x="8805" y="1476"/>
                </a:cubicBezTo>
                <a:cubicBezTo>
                  <a:pt x="8999" y="1297"/>
                  <a:pt x="9177" y="1163"/>
                  <a:pt x="9311" y="984"/>
                </a:cubicBezTo>
                <a:cubicBezTo>
                  <a:pt x="9490" y="850"/>
                  <a:pt x="9609" y="731"/>
                  <a:pt x="9684" y="611"/>
                </a:cubicBezTo>
                <a:cubicBezTo>
                  <a:pt x="9803" y="477"/>
                  <a:pt x="9863" y="418"/>
                  <a:pt x="9922" y="358"/>
                </a:cubicBezTo>
                <a:lnTo>
                  <a:pt x="9982" y="299"/>
                </a:lnTo>
                <a:cubicBezTo>
                  <a:pt x="10056" y="179"/>
                  <a:pt x="10056" y="105"/>
                  <a:pt x="9982" y="45"/>
                </a:cubicBezTo>
                <a:cubicBezTo>
                  <a:pt x="9952" y="16"/>
                  <a:pt x="9907" y="1"/>
                  <a:pt x="9863"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2"/>
          <p:cNvSpPr/>
          <p:nvPr/>
        </p:nvSpPr>
        <p:spPr>
          <a:xfrm>
            <a:off x="1320852" y="913493"/>
            <a:ext cx="160810" cy="183770"/>
          </a:xfrm>
          <a:custGeom>
            <a:rect b="b" l="l" r="r" t="t"/>
            <a:pathLst>
              <a:path extrusionOk="0" h="5891" w="5155">
                <a:moveTo>
                  <a:pt x="1850" y="0"/>
                </a:moveTo>
                <a:cubicBezTo>
                  <a:pt x="1611" y="0"/>
                  <a:pt x="1388" y="49"/>
                  <a:pt x="1192" y="158"/>
                </a:cubicBezTo>
                <a:cubicBezTo>
                  <a:pt x="0" y="843"/>
                  <a:pt x="447" y="4061"/>
                  <a:pt x="1058" y="4880"/>
                </a:cubicBezTo>
                <a:cubicBezTo>
                  <a:pt x="1599" y="5525"/>
                  <a:pt x="2364" y="5890"/>
                  <a:pt x="2888" y="5890"/>
                </a:cubicBezTo>
                <a:cubicBezTo>
                  <a:pt x="2970" y="5890"/>
                  <a:pt x="3046" y="5882"/>
                  <a:pt x="3114" y="5863"/>
                </a:cubicBezTo>
                <a:cubicBezTo>
                  <a:pt x="4097" y="5685"/>
                  <a:pt x="5155" y="4061"/>
                  <a:pt x="4976" y="2646"/>
                </a:cubicBezTo>
                <a:cubicBezTo>
                  <a:pt x="4813" y="1392"/>
                  <a:pt x="3119" y="0"/>
                  <a:pt x="185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2"/>
          <p:cNvSpPr/>
          <p:nvPr/>
        </p:nvSpPr>
        <p:spPr>
          <a:xfrm>
            <a:off x="1189334" y="1157219"/>
            <a:ext cx="158970" cy="220393"/>
          </a:xfrm>
          <a:custGeom>
            <a:rect b="b" l="l" r="r" t="t"/>
            <a:pathLst>
              <a:path extrusionOk="0" h="7065" w="5096">
                <a:moveTo>
                  <a:pt x="2710" y="1"/>
                </a:moveTo>
                <a:cubicBezTo>
                  <a:pt x="2569" y="1"/>
                  <a:pt x="2429" y="34"/>
                  <a:pt x="2294" y="106"/>
                </a:cubicBezTo>
                <a:cubicBezTo>
                  <a:pt x="1311" y="658"/>
                  <a:pt x="0" y="2654"/>
                  <a:pt x="254" y="4576"/>
                </a:cubicBezTo>
                <a:cubicBezTo>
                  <a:pt x="541" y="6343"/>
                  <a:pt x="1611" y="7065"/>
                  <a:pt x="2070" y="7065"/>
                </a:cubicBezTo>
                <a:cubicBezTo>
                  <a:pt x="2110" y="7065"/>
                  <a:pt x="2145" y="7059"/>
                  <a:pt x="2175" y="7049"/>
                </a:cubicBezTo>
                <a:cubicBezTo>
                  <a:pt x="2667" y="6929"/>
                  <a:pt x="5095" y="5186"/>
                  <a:pt x="4902" y="3265"/>
                </a:cubicBezTo>
                <a:cubicBezTo>
                  <a:pt x="4746" y="1587"/>
                  <a:pt x="3682" y="1"/>
                  <a:pt x="271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2"/>
          <p:cNvSpPr/>
          <p:nvPr/>
        </p:nvSpPr>
        <p:spPr>
          <a:xfrm>
            <a:off x="1451778" y="1143119"/>
            <a:ext cx="213935" cy="122222"/>
          </a:xfrm>
          <a:custGeom>
            <a:rect b="b" l="l" r="r" t="t"/>
            <a:pathLst>
              <a:path extrusionOk="0" h="3918" w="6858">
                <a:moveTo>
                  <a:pt x="5335" y="0"/>
                </a:moveTo>
                <a:cubicBezTo>
                  <a:pt x="3545" y="0"/>
                  <a:pt x="1" y="1073"/>
                  <a:pt x="94" y="3404"/>
                </a:cubicBezTo>
                <a:cubicBezTo>
                  <a:pt x="94" y="3746"/>
                  <a:pt x="809" y="3918"/>
                  <a:pt x="1710" y="3918"/>
                </a:cubicBezTo>
                <a:cubicBezTo>
                  <a:pt x="2611" y="3918"/>
                  <a:pt x="3699" y="3746"/>
                  <a:pt x="4444" y="3404"/>
                </a:cubicBezTo>
                <a:cubicBezTo>
                  <a:pt x="5934" y="2733"/>
                  <a:pt x="6857" y="990"/>
                  <a:pt x="6306" y="246"/>
                </a:cubicBezTo>
                <a:cubicBezTo>
                  <a:pt x="6196" y="83"/>
                  <a:pt x="5833" y="0"/>
                  <a:pt x="533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2"/>
          <p:cNvSpPr/>
          <p:nvPr/>
        </p:nvSpPr>
        <p:spPr>
          <a:xfrm>
            <a:off x="1346401" y="1230216"/>
            <a:ext cx="133421" cy="89779"/>
          </a:xfrm>
          <a:custGeom>
            <a:rect b="b" l="l" r="r" t="t"/>
            <a:pathLst>
              <a:path extrusionOk="0" h="2878" w="4277">
                <a:moveTo>
                  <a:pt x="4023" y="1"/>
                </a:moveTo>
                <a:cubicBezTo>
                  <a:pt x="4023" y="1"/>
                  <a:pt x="3963" y="61"/>
                  <a:pt x="3844" y="61"/>
                </a:cubicBezTo>
                <a:cubicBezTo>
                  <a:pt x="3785" y="61"/>
                  <a:pt x="3725" y="120"/>
                  <a:pt x="3591" y="120"/>
                </a:cubicBezTo>
                <a:cubicBezTo>
                  <a:pt x="3531" y="180"/>
                  <a:pt x="3412" y="180"/>
                  <a:pt x="3278" y="239"/>
                </a:cubicBezTo>
                <a:cubicBezTo>
                  <a:pt x="3219" y="314"/>
                  <a:pt x="3099" y="373"/>
                  <a:pt x="2980" y="373"/>
                </a:cubicBezTo>
                <a:cubicBezTo>
                  <a:pt x="2846" y="433"/>
                  <a:pt x="2727" y="493"/>
                  <a:pt x="2608" y="552"/>
                </a:cubicBezTo>
                <a:cubicBezTo>
                  <a:pt x="2474" y="612"/>
                  <a:pt x="2354" y="746"/>
                  <a:pt x="2235" y="805"/>
                </a:cubicBezTo>
                <a:cubicBezTo>
                  <a:pt x="2101" y="865"/>
                  <a:pt x="1982" y="925"/>
                  <a:pt x="1863" y="1059"/>
                </a:cubicBezTo>
                <a:cubicBezTo>
                  <a:pt x="1729" y="1118"/>
                  <a:pt x="1610" y="1178"/>
                  <a:pt x="1490" y="1297"/>
                </a:cubicBezTo>
                <a:cubicBezTo>
                  <a:pt x="1416" y="1357"/>
                  <a:pt x="1297" y="1491"/>
                  <a:pt x="1178" y="1550"/>
                </a:cubicBezTo>
                <a:cubicBezTo>
                  <a:pt x="1043" y="1610"/>
                  <a:pt x="984" y="1729"/>
                  <a:pt x="865" y="1804"/>
                </a:cubicBezTo>
                <a:cubicBezTo>
                  <a:pt x="746" y="1863"/>
                  <a:pt x="671" y="1982"/>
                  <a:pt x="611" y="2042"/>
                </a:cubicBezTo>
                <a:cubicBezTo>
                  <a:pt x="299" y="2355"/>
                  <a:pt x="60" y="2608"/>
                  <a:pt x="60" y="2608"/>
                </a:cubicBezTo>
                <a:cubicBezTo>
                  <a:pt x="60" y="2668"/>
                  <a:pt x="1" y="2727"/>
                  <a:pt x="60" y="2787"/>
                </a:cubicBezTo>
                <a:cubicBezTo>
                  <a:pt x="102" y="2829"/>
                  <a:pt x="173" y="2878"/>
                  <a:pt x="232" y="2878"/>
                </a:cubicBezTo>
                <a:cubicBezTo>
                  <a:pt x="258" y="2878"/>
                  <a:pt x="281" y="2869"/>
                  <a:pt x="299" y="2846"/>
                </a:cubicBezTo>
                <a:cubicBezTo>
                  <a:pt x="299" y="2846"/>
                  <a:pt x="552" y="2727"/>
                  <a:pt x="924" y="2474"/>
                </a:cubicBezTo>
                <a:cubicBezTo>
                  <a:pt x="984" y="2414"/>
                  <a:pt x="1118" y="2355"/>
                  <a:pt x="1237" y="2236"/>
                </a:cubicBezTo>
                <a:cubicBezTo>
                  <a:pt x="1297" y="2176"/>
                  <a:pt x="1416" y="2102"/>
                  <a:pt x="1550" y="2042"/>
                </a:cubicBezTo>
                <a:cubicBezTo>
                  <a:pt x="1669" y="1982"/>
                  <a:pt x="1729" y="1863"/>
                  <a:pt x="1863" y="1804"/>
                </a:cubicBezTo>
                <a:cubicBezTo>
                  <a:pt x="1982" y="1729"/>
                  <a:pt x="2101" y="1669"/>
                  <a:pt x="2235" y="1550"/>
                </a:cubicBezTo>
                <a:cubicBezTo>
                  <a:pt x="2354" y="1491"/>
                  <a:pt x="2474" y="1431"/>
                  <a:pt x="2608" y="1357"/>
                </a:cubicBezTo>
                <a:cubicBezTo>
                  <a:pt x="2727" y="1237"/>
                  <a:pt x="2846" y="1178"/>
                  <a:pt x="2906" y="1118"/>
                </a:cubicBezTo>
                <a:cubicBezTo>
                  <a:pt x="3040" y="1059"/>
                  <a:pt x="3159" y="984"/>
                  <a:pt x="3278" y="925"/>
                </a:cubicBezTo>
                <a:cubicBezTo>
                  <a:pt x="3353" y="865"/>
                  <a:pt x="3472" y="805"/>
                  <a:pt x="3531" y="746"/>
                </a:cubicBezTo>
                <a:cubicBezTo>
                  <a:pt x="3725" y="612"/>
                  <a:pt x="3904" y="493"/>
                  <a:pt x="3963" y="433"/>
                </a:cubicBezTo>
                <a:cubicBezTo>
                  <a:pt x="4097" y="373"/>
                  <a:pt x="4157" y="373"/>
                  <a:pt x="4157" y="373"/>
                </a:cubicBezTo>
                <a:cubicBezTo>
                  <a:pt x="4217" y="314"/>
                  <a:pt x="4276" y="239"/>
                  <a:pt x="4217" y="180"/>
                </a:cubicBezTo>
                <a:cubicBezTo>
                  <a:pt x="4217" y="61"/>
                  <a:pt x="4157" y="1"/>
                  <a:pt x="4023"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2"/>
          <p:cNvSpPr/>
          <p:nvPr/>
        </p:nvSpPr>
        <p:spPr>
          <a:xfrm>
            <a:off x="1384989" y="1077329"/>
            <a:ext cx="52064" cy="192723"/>
          </a:xfrm>
          <a:custGeom>
            <a:rect b="b" l="l" r="r" t="t"/>
            <a:pathLst>
              <a:path extrusionOk="0" h="6178" w="1669">
                <a:moveTo>
                  <a:pt x="1296" y="1"/>
                </a:moveTo>
                <a:cubicBezTo>
                  <a:pt x="1237" y="1"/>
                  <a:pt x="1117" y="60"/>
                  <a:pt x="1117" y="120"/>
                </a:cubicBezTo>
                <a:lnTo>
                  <a:pt x="1117" y="433"/>
                </a:lnTo>
                <a:lnTo>
                  <a:pt x="1117" y="746"/>
                </a:lnTo>
                <a:lnTo>
                  <a:pt x="1117" y="1118"/>
                </a:lnTo>
                <a:lnTo>
                  <a:pt x="1117" y="1550"/>
                </a:lnTo>
                <a:cubicBezTo>
                  <a:pt x="1058" y="1669"/>
                  <a:pt x="1058" y="1863"/>
                  <a:pt x="1058" y="2042"/>
                </a:cubicBezTo>
                <a:cubicBezTo>
                  <a:pt x="1058" y="2235"/>
                  <a:pt x="998" y="2355"/>
                  <a:pt x="998" y="2533"/>
                </a:cubicBezTo>
                <a:cubicBezTo>
                  <a:pt x="998" y="2667"/>
                  <a:pt x="924" y="2727"/>
                  <a:pt x="924" y="2846"/>
                </a:cubicBezTo>
                <a:lnTo>
                  <a:pt x="864" y="3099"/>
                </a:lnTo>
                <a:cubicBezTo>
                  <a:pt x="864" y="3278"/>
                  <a:pt x="805" y="3472"/>
                  <a:pt x="745" y="3651"/>
                </a:cubicBezTo>
                <a:cubicBezTo>
                  <a:pt x="745" y="3844"/>
                  <a:pt x="685" y="3963"/>
                  <a:pt x="626" y="4157"/>
                </a:cubicBezTo>
                <a:cubicBezTo>
                  <a:pt x="626" y="4336"/>
                  <a:pt x="551" y="4470"/>
                  <a:pt x="492" y="4649"/>
                </a:cubicBezTo>
                <a:cubicBezTo>
                  <a:pt x="432" y="4768"/>
                  <a:pt x="373" y="4902"/>
                  <a:pt x="373" y="5081"/>
                </a:cubicBezTo>
                <a:cubicBezTo>
                  <a:pt x="313" y="5215"/>
                  <a:pt x="253" y="5334"/>
                  <a:pt x="179" y="5394"/>
                </a:cubicBezTo>
                <a:cubicBezTo>
                  <a:pt x="179" y="5513"/>
                  <a:pt x="119" y="5647"/>
                  <a:pt x="119" y="5706"/>
                </a:cubicBezTo>
                <a:cubicBezTo>
                  <a:pt x="60" y="5826"/>
                  <a:pt x="0" y="5960"/>
                  <a:pt x="0" y="5960"/>
                </a:cubicBezTo>
                <a:cubicBezTo>
                  <a:pt x="0" y="6019"/>
                  <a:pt x="0" y="6079"/>
                  <a:pt x="60" y="6138"/>
                </a:cubicBezTo>
                <a:cubicBezTo>
                  <a:pt x="84" y="6163"/>
                  <a:pt x="122" y="6178"/>
                  <a:pt x="162" y="6178"/>
                </a:cubicBezTo>
                <a:cubicBezTo>
                  <a:pt x="218" y="6178"/>
                  <a:pt x="278" y="6149"/>
                  <a:pt x="313" y="6079"/>
                </a:cubicBezTo>
                <a:cubicBezTo>
                  <a:pt x="313" y="6079"/>
                  <a:pt x="373" y="6019"/>
                  <a:pt x="432" y="5885"/>
                </a:cubicBezTo>
                <a:cubicBezTo>
                  <a:pt x="492" y="5826"/>
                  <a:pt x="551" y="5706"/>
                  <a:pt x="626" y="5647"/>
                </a:cubicBezTo>
                <a:cubicBezTo>
                  <a:pt x="685" y="5513"/>
                  <a:pt x="745" y="5394"/>
                  <a:pt x="805" y="5274"/>
                </a:cubicBezTo>
                <a:cubicBezTo>
                  <a:pt x="864" y="5140"/>
                  <a:pt x="924" y="4962"/>
                  <a:pt x="998" y="4842"/>
                </a:cubicBezTo>
                <a:cubicBezTo>
                  <a:pt x="1058" y="4708"/>
                  <a:pt x="1177" y="4530"/>
                  <a:pt x="1237" y="4336"/>
                </a:cubicBezTo>
                <a:cubicBezTo>
                  <a:pt x="1237" y="4157"/>
                  <a:pt x="1296" y="3963"/>
                  <a:pt x="1371" y="3785"/>
                </a:cubicBezTo>
                <a:cubicBezTo>
                  <a:pt x="1430" y="3591"/>
                  <a:pt x="1490" y="3412"/>
                  <a:pt x="1549" y="3219"/>
                </a:cubicBezTo>
                <a:lnTo>
                  <a:pt x="1549" y="2906"/>
                </a:lnTo>
                <a:cubicBezTo>
                  <a:pt x="1609" y="2846"/>
                  <a:pt x="1609" y="2727"/>
                  <a:pt x="1609" y="2667"/>
                </a:cubicBezTo>
                <a:cubicBezTo>
                  <a:pt x="1609" y="2474"/>
                  <a:pt x="1669" y="2295"/>
                  <a:pt x="1669" y="2101"/>
                </a:cubicBezTo>
                <a:lnTo>
                  <a:pt x="1669" y="1550"/>
                </a:lnTo>
                <a:cubicBezTo>
                  <a:pt x="1669" y="1356"/>
                  <a:pt x="1669" y="1237"/>
                  <a:pt x="1609" y="1044"/>
                </a:cubicBezTo>
                <a:lnTo>
                  <a:pt x="1609" y="671"/>
                </a:lnTo>
                <a:cubicBezTo>
                  <a:pt x="1549" y="552"/>
                  <a:pt x="1549" y="433"/>
                  <a:pt x="1549" y="373"/>
                </a:cubicBezTo>
                <a:cubicBezTo>
                  <a:pt x="1490" y="179"/>
                  <a:pt x="1490" y="120"/>
                  <a:pt x="1490" y="120"/>
                </a:cubicBezTo>
                <a:cubicBezTo>
                  <a:pt x="1490" y="60"/>
                  <a:pt x="1371" y="1"/>
                  <a:pt x="1296"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2"/>
          <p:cNvSpPr/>
          <p:nvPr/>
        </p:nvSpPr>
        <p:spPr>
          <a:xfrm>
            <a:off x="1206991" y="1350597"/>
            <a:ext cx="63700" cy="101633"/>
          </a:xfrm>
          <a:custGeom>
            <a:rect b="b" l="l" r="r" t="t"/>
            <a:pathLst>
              <a:path extrusionOk="0" h="3258" w="2042">
                <a:moveTo>
                  <a:pt x="1833" y="0"/>
                </a:moveTo>
                <a:cubicBezTo>
                  <a:pt x="1792" y="0"/>
                  <a:pt x="1758" y="15"/>
                  <a:pt x="1728" y="45"/>
                </a:cubicBezTo>
                <a:cubicBezTo>
                  <a:pt x="1728" y="45"/>
                  <a:pt x="1609" y="239"/>
                  <a:pt x="1416" y="552"/>
                </a:cubicBezTo>
                <a:cubicBezTo>
                  <a:pt x="1416" y="611"/>
                  <a:pt x="1356" y="671"/>
                  <a:pt x="1356" y="790"/>
                </a:cubicBezTo>
                <a:cubicBezTo>
                  <a:pt x="1296" y="850"/>
                  <a:pt x="1237" y="924"/>
                  <a:pt x="1177" y="1043"/>
                </a:cubicBezTo>
                <a:cubicBezTo>
                  <a:pt x="1118" y="1103"/>
                  <a:pt x="1118" y="1162"/>
                  <a:pt x="1043" y="1297"/>
                </a:cubicBezTo>
                <a:cubicBezTo>
                  <a:pt x="984" y="1356"/>
                  <a:pt x="984" y="1475"/>
                  <a:pt x="924" y="1535"/>
                </a:cubicBezTo>
                <a:cubicBezTo>
                  <a:pt x="805" y="1729"/>
                  <a:pt x="671" y="1907"/>
                  <a:pt x="611" y="2041"/>
                </a:cubicBezTo>
                <a:cubicBezTo>
                  <a:pt x="552" y="2101"/>
                  <a:pt x="552" y="2161"/>
                  <a:pt x="492" y="2161"/>
                </a:cubicBezTo>
                <a:cubicBezTo>
                  <a:pt x="492" y="2220"/>
                  <a:pt x="492" y="2280"/>
                  <a:pt x="432" y="2280"/>
                </a:cubicBezTo>
                <a:cubicBezTo>
                  <a:pt x="373" y="2339"/>
                  <a:pt x="373" y="2473"/>
                  <a:pt x="298" y="2533"/>
                </a:cubicBezTo>
                <a:cubicBezTo>
                  <a:pt x="120" y="2786"/>
                  <a:pt x="60" y="2965"/>
                  <a:pt x="60" y="2965"/>
                </a:cubicBezTo>
                <a:cubicBezTo>
                  <a:pt x="0" y="3025"/>
                  <a:pt x="0" y="3084"/>
                  <a:pt x="60" y="3159"/>
                </a:cubicBezTo>
                <a:cubicBezTo>
                  <a:pt x="95" y="3229"/>
                  <a:pt x="150" y="3257"/>
                  <a:pt x="202" y="3257"/>
                </a:cubicBezTo>
                <a:cubicBezTo>
                  <a:pt x="239" y="3257"/>
                  <a:pt x="274" y="3243"/>
                  <a:pt x="298" y="3218"/>
                </a:cubicBezTo>
                <a:cubicBezTo>
                  <a:pt x="298" y="3218"/>
                  <a:pt x="492" y="3084"/>
                  <a:pt x="745" y="2846"/>
                </a:cubicBezTo>
                <a:cubicBezTo>
                  <a:pt x="745" y="2786"/>
                  <a:pt x="864" y="2712"/>
                  <a:pt x="924" y="2652"/>
                </a:cubicBezTo>
                <a:cubicBezTo>
                  <a:pt x="924" y="2593"/>
                  <a:pt x="984" y="2593"/>
                  <a:pt x="984" y="2533"/>
                </a:cubicBezTo>
                <a:lnTo>
                  <a:pt x="1118" y="2414"/>
                </a:lnTo>
                <a:cubicBezTo>
                  <a:pt x="1237" y="2220"/>
                  <a:pt x="1356" y="2041"/>
                  <a:pt x="1490" y="1848"/>
                </a:cubicBezTo>
                <a:cubicBezTo>
                  <a:pt x="1550" y="1788"/>
                  <a:pt x="1550" y="1669"/>
                  <a:pt x="1609" y="1535"/>
                </a:cubicBezTo>
                <a:cubicBezTo>
                  <a:pt x="1669" y="1475"/>
                  <a:pt x="1728" y="1356"/>
                  <a:pt x="1728" y="1297"/>
                </a:cubicBezTo>
                <a:cubicBezTo>
                  <a:pt x="1788" y="1162"/>
                  <a:pt x="1863" y="1043"/>
                  <a:pt x="1863" y="984"/>
                </a:cubicBezTo>
                <a:cubicBezTo>
                  <a:pt x="1922" y="924"/>
                  <a:pt x="1922" y="790"/>
                  <a:pt x="1922" y="730"/>
                </a:cubicBezTo>
                <a:cubicBezTo>
                  <a:pt x="2041" y="418"/>
                  <a:pt x="2041" y="179"/>
                  <a:pt x="2041" y="179"/>
                </a:cubicBezTo>
                <a:cubicBezTo>
                  <a:pt x="2041" y="105"/>
                  <a:pt x="2041" y="45"/>
                  <a:pt x="1982" y="45"/>
                </a:cubicBezTo>
                <a:cubicBezTo>
                  <a:pt x="1922" y="15"/>
                  <a:pt x="1874" y="0"/>
                  <a:pt x="1833"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4" name="Google Shape;164;p2"/>
          <p:cNvGrpSpPr/>
          <p:nvPr/>
        </p:nvGrpSpPr>
        <p:grpSpPr>
          <a:xfrm>
            <a:off x="877064" y="2755630"/>
            <a:ext cx="338809" cy="336313"/>
            <a:chOff x="999014" y="3047792"/>
            <a:chExt cx="338809" cy="336313"/>
          </a:xfrm>
        </p:grpSpPr>
        <p:sp>
          <p:nvSpPr>
            <p:cNvPr id="165" name="Google Shape;165;p2"/>
            <p:cNvSpPr/>
            <p:nvPr/>
          </p:nvSpPr>
          <p:spPr>
            <a:xfrm>
              <a:off x="1018542" y="3047792"/>
              <a:ext cx="319281" cy="325613"/>
            </a:xfrm>
            <a:custGeom>
              <a:rect b="b" l="l" r="r" t="t"/>
              <a:pathLst>
                <a:path extrusionOk="0" h="10438" w="10235">
                  <a:moveTo>
                    <a:pt x="9233" y="0"/>
                  </a:moveTo>
                  <a:cubicBezTo>
                    <a:pt x="8434" y="0"/>
                    <a:pt x="3320" y="2597"/>
                    <a:pt x="1177" y="4797"/>
                  </a:cubicBezTo>
                  <a:cubicBezTo>
                    <a:pt x="0" y="6034"/>
                    <a:pt x="0" y="9326"/>
                    <a:pt x="432" y="9832"/>
                  </a:cubicBezTo>
                  <a:cubicBezTo>
                    <a:pt x="748" y="10174"/>
                    <a:pt x="1322" y="10438"/>
                    <a:pt x="2091" y="10438"/>
                  </a:cubicBezTo>
                  <a:cubicBezTo>
                    <a:pt x="3134" y="10438"/>
                    <a:pt x="4535" y="9953"/>
                    <a:pt x="6138" y="8521"/>
                  </a:cubicBezTo>
                  <a:cubicBezTo>
                    <a:pt x="8879" y="6034"/>
                    <a:pt x="10235" y="521"/>
                    <a:pt x="9311" y="15"/>
                  </a:cubicBezTo>
                  <a:cubicBezTo>
                    <a:pt x="9293" y="5"/>
                    <a:pt x="9267" y="0"/>
                    <a:pt x="923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2"/>
            <p:cNvSpPr/>
            <p:nvPr/>
          </p:nvSpPr>
          <p:spPr>
            <a:xfrm>
              <a:off x="999014" y="3054281"/>
              <a:ext cx="315569" cy="329825"/>
            </a:xfrm>
            <a:custGeom>
              <a:rect b="b" l="l" r="r" t="t"/>
              <a:pathLst>
                <a:path extrusionOk="0" h="10573" w="10116">
                  <a:moveTo>
                    <a:pt x="9937" y="1"/>
                  </a:moveTo>
                  <a:cubicBezTo>
                    <a:pt x="9878" y="1"/>
                    <a:pt x="9744" y="1"/>
                    <a:pt x="9684" y="60"/>
                  </a:cubicBezTo>
                  <a:cubicBezTo>
                    <a:pt x="9684" y="60"/>
                    <a:pt x="9192" y="686"/>
                    <a:pt x="8447" y="1610"/>
                  </a:cubicBezTo>
                  <a:cubicBezTo>
                    <a:pt x="8388" y="1490"/>
                    <a:pt x="8388" y="1431"/>
                    <a:pt x="8388" y="1356"/>
                  </a:cubicBezTo>
                  <a:cubicBezTo>
                    <a:pt x="8328" y="1237"/>
                    <a:pt x="8254" y="1058"/>
                    <a:pt x="8135" y="924"/>
                  </a:cubicBezTo>
                  <a:cubicBezTo>
                    <a:pt x="8098" y="851"/>
                    <a:pt x="8038" y="800"/>
                    <a:pt x="7966" y="800"/>
                  </a:cubicBezTo>
                  <a:cubicBezTo>
                    <a:pt x="7922" y="800"/>
                    <a:pt x="7873" y="819"/>
                    <a:pt x="7822" y="865"/>
                  </a:cubicBezTo>
                  <a:cubicBezTo>
                    <a:pt x="7762" y="865"/>
                    <a:pt x="7762" y="924"/>
                    <a:pt x="7762" y="984"/>
                  </a:cubicBezTo>
                  <a:lnTo>
                    <a:pt x="7762" y="1058"/>
                  </a:lnTo>
                  <a:cubicBezTo>
                    <a:pt x="7762" y="1356"/>
                    <a:pt x="7762" y="1610"/>
                    <a:pt x="7703" y="1922"/>
                  </a:cubicBezTo>
                  <a:lnTo>
                    <a:pt x="7703" y="2295"/>
                  </a:lnTo>
                  <a:cubicBezTo>
                    <a:pt x="7703" y="2354"/>
                    <a:pt x="7703" y="2414"/>
                    <a:pt x="7643" y="2474"/>
                  </a:cubicBezTo>
                  <a:lnTo>
                    <a:pt x="7643" y="2548"/>
                  </a:lnTo>
                  <a:cubicBezTo>
                    <a:pt x="7390" y="2846"/>
                    <a:pt x="7136" y="3159"/>
                    <a:pt x="6838" y="3472"/>
                  </a:cubicBezTo>
                  <a:cubicBezTo>
                    <a:pt x="6645" y="3725"/>
                    <a:pt x="6392" y="3963"/>
                    <a:pt x="6213" y="4217"/>
                  </a:cubicBezTo>
                  <a:lnTo>
                    <a:pt x="6213" y="3904"/>
                  </a:lnTo>
                  <a:cubicBezTo>
                    <a:pt x="6272" y="3591"/>
                    <a:pt x="6272" y="3218"/>
                    <a:pt x="6272" y="2921"/>
                  </a:cubicBezTo>
                  <a:lnTo>
                    <a:pt x="6272" y="1982"/>
                  </a:lnTo>
                  <a:cubicBezTo>
                    <a:pt x="6272" y="1863"/>
                    <a:pt x="6153" y="1729"/>
                    <a:pt x="6019" y="1729"/>
                  </a:cubicBezTo>
                  <a:cubicBezTo>
                    <a:pt x="5960" y="1729"/>
                    <a:pt x="5900" y="1863"/>
                    <a:pt x="5840" y="1922"/>
                  </a:cubicBezTo>
                  <a:cubicBezTo>
                    <a:pt x="5781" y="2235"/>
                    <a:pt x="5721" y="2548"/>
                    <a:pt x="5647" y="2846"/>
                  </a:cubicBezTo>
                  <a:lnTo>
                    <a:pt x="5468" y="3785"/>
                  </a:lnTo>
                  <a:cubicBezTo>
                    <a:pt x="5468" y="3963"/>
                    <a:pt x="5468" y="4097"/>
                    <a:pt x="5408" y="4276"/>
                  </a:cubicBezTo>
                  <a:cubicBezTo>
                    <a:pt x="5349" y="4410"/>
                    <a:pt x="5349" y="4589"/>
                    <a:pt x="5349" y="4708"/>
                  </a:cubicBezTo>
                  <a:lnTo>
                    <a:pt x="5215" y="5155"/>
                  </a:lnTo>
                  <a:lnTo>
                    <a:pt x="5155" y="5453"/>
                  </a:lnTo>
                  <a:cubicBezTo>
                    <a:pt x="4842" y="5766"/>
                    <a:pt x="4604" y="6079"/>
                    <a:pt x="4291" y="6392"/>
                  </a:cubicBezTo>
                  <a:cubicBezTo>
                    <a:pt x="4157" y="6511"/>
                    <a:pt x="4038" y="6704"/>
                    <a:pt x="3859" y="6883"/>
                  </a:cubicBezTo>
                  <a:cubicBezTo>
                    <a:pt x="3784" y="6943"/>
                    <a:pt x="3725" y="7017"/>
                    <a:pt x="3606" y="7077"/>
                  </a:cubicBezTo>
                  <a:cubicBezTo>
                    <a:pt x="3665" y="6943"/>
                    <a:pt x="3665" y="6764"/>
                    <a:pt x="3725" y="6645"/>
                  </a:cubicBezTo>
                  <a:cubicBezTo>
                    <a:pt x="3725" y="6392"/>
                    <a:pt x="3725" y="6198"/>
                    <a:pt x="3784" y="5960"/>
                  </a:cubicBezTo>
                  <a:cubicBezTo>
                    <a:pt x="3784" y="5587"/>
                    <a:pt x="3859" y="5155"/>
                    <a:pt x="3859" y="4708"/>
                  </a:cubicBezTo>
                  <a:cubicBezTo>
                    <a:pt x="3859" y="4276"/>
                    <a:pt x="3859" y="3904"/>
                    <a:pt x="3784" y="3472"/>
                  </a:cubicBezTo>
                  <a:cubicBezTo>
                    <a:pt x="3784" y="3353"/>
                    <a:pt x="3665" y="3293"/>
                    <a:pt x="3546" y="3293"/>
                  </a:cubicBezTo>
                  <a:cubicBezTo>
                    <a:pt x="3487" y="3293"/>
                    <a:pt x="3352" y="3353"/>
                    <a:pt x="3352" y="3472"/>
                  </a:cubicBezTo>
                  <a:cubicBezTo>
                    <a:pt x="3293" y="3844"/>
                    <a:pt x="3233" y="4276"/>
                    <a:pt x="3174" y="4649"/>
                  </a:cubicBezTo>
                  <a:cubicBezTo>
                    <a:pt x="3174" y="4902"/>
                    <a:pt x="3114" y="5081"/>
                    <a:pt x="3114" y="5274"/>
                  </a:cubicBezTo>
                  <a:cubicBezTo>
                    <a:pt x="3040" y="5528"/>
                    <a:pt x="3040" y="5706"/>
                    <a:pt x="2980" y="5900"/>
                  </a:cubicBezTo>
                  <a:cubicBezTo>
                    <a:pt x="2980" y="6079"/>
                    <a:pt x="2980" y="6272"/>
                    <a:pt x="2920" y="6511"/>
                  </a:cubicBezTo>
                  <a:cubicBezTo>
                    <a:pt x="2861" y="6704"/>
                    <a:pt x="2861" y="6883"/>
                    <a:pt x="2801" y="7077"/>
                  </a:cubicBezTo>
                  <a:lnTo>
                    <a:pt x="2667" y="7688"/>
                  </a:lnTo>
                  <a:lnTo>
                    <a:pt x="2548" y="8194"/>
                  </a:lnTo>
                  <a:lnTo>
                    <a:pt x="2488" y="8254"/>
                  </a:lnTo>
                  <a:cubicBezTo>
                    <a:pt x="2295" y="8433"/>
                    <a:pt x="2056" y="8686"/>
                    <a:pt x="1863" y="8880"/>
                  </a:cubicBezTo>
                  <a:cubicBezTo>
                    <a:pt x="1624" y="9058"/>
                    <a:pt x="1371" y="9252"/>
                    <a:pt x="1177" y="9431"/>
                  </a:cubicBezTo>
                  <a:cubicBezTo>
                    <a:pt x="999" y="9624"/>
                    <a:pt x="805" y="9744"/>
                    <a:pt x="626" y="9863"/>
                  </a:cubicBezTo>
                  <a:cubicBezTo>
                    <a:pt x="313" y="10056"/>
                    <a:pt x="194" y="10176"/>
                    <a:pt x="194" y="10176"/>
                  </a:cubicBezTo>
                  <a:lnTo>
                    <a:pt x="135" y="10176"/>
                  </a:lnTo>
                  <a:cubicBezTo>
                    <a:pt x="60" y="10235"/>
                    <a:pt x="1" y="10369"/>
                    <a:pt x="60" y="10488"/>
                  </a:cubicBezTo>
                  <a:cubicBezTo>
                    <a:pt x="113" y="10531"/>
                    <a:pt x="188" y="10573"/>
                    <a:pt x="269" y="10573"/>
                  </a:cubicBezTo>
                  <a:cubicBezTo>
                    <a:pt x="303" y="10573"/>
                    <a:pt x="338" y="10565"/>
                    <a:pt x="373" y="10548"/>
                  </a:cubicBezTo>
                  <a:cubicBezTo>
                    <a:pt x="373" y="10548"/>
                    <a:pt x="567" y="10429"/>
                    <a:pt x="939" y="10235"/>
                  </a:cubicBezTo>
                  <a:cubicBezTo>
                    <a:pt x="1118" y="10176"/>
                    <a:pt x="1311" y="10056"/>
                    <a:pt x="1490" y="9863"/>
                  </a:cubicBezTo>
                  <a:cubicBezTo>
                    <a:pt x="1744" y="9744"/>
                    <a:pt x="1997" y="9550"/>
                    <a:pt x="2235" y="9371"/>
                  </a:cubicBezTo>
                  <a:cubicBezTo>
                    <a:pt x="2488" y="9177"/>
                    <a:pt x="2742" y="8999"/>
                    <a:pt x="2980" y="8745"/>
                  </a:cubicBezTo>
                  <a:lnTo>
                    <a:pt x="6272" y="8745"/>
                  </a:lnTo>
                  <a:cubicBezTo>
                    <a:pt x="6392" y="8745"/>
                    <a:pt x="6526" y="8626"/>
                    <a:pt x="6526" y="8507"/>
                  </a:cubicBezTo>
                  <a:cubicBezTo>
                    <a:pt x="6466" y="8373"/>
                    <a:pt x="6392" y="8313"/>
                    <a:pt x="6332" y="8313"/>
                  </a:cubicBezTo>
                  <a:cubicBezTo>
                    <a:pt x="6019" y="8254"/>
                    <a:pt x="5781" y="8194"/>
                    <a:pt x="5468" y="8135"/>
                  </a:cubicBezTo>
                  <a:cubicBezTo>
                    <a:pt x="5155" y="8135"/>
                    <a:pt x="4902" y="8060"/>
                    <a:pt x="4604" y="8060"/>
                  </a:cubicBezTo>
                  <a:cubicBezTo>
                    <a:pt x="4351" y="8001"/>
                    <a:pt x="4097" y="8001"/>
                    <a:pt x="3859" y="8001"/>
                  </a:cubicBezTo>
                  <a:cubicBezTo>
                    <a:pt x="3859" y="7941"/>
                    <a:pt x="3919" y="7881"/>
                    <a:pt x="3978" y="7822"/>
                  </a:cubicBezTo>
                  <a:cubicBezTo>
                    <a:pt x="4291" y="7569"/>
                    <a:pt x="4604" y="7256"/>
                    <a:pt x="4902" y="6943"/>
                  </a:cubicBezTo>
                  <a:cubicBezTo>
                    <a:pt x="5155" y="6645"/>
                    <a:pt x="5408" y="6392"/>
                    <a:pt x="5721" y="6079"/>
                  </a:cubicBezTo>
                  <a:cubicBezTo>
                    <a:pt x="5781" y="6019"/>
                    <a:pt x="5840" y="6019"/>
                    <a:pt x="5960" y="5960"/>
                  </a:cubicBezTo>
                  <a:cubicBezTo>
                    <a:pt x="6094" y="5960"/>
                    <a:pt x="6213" y="5900"/>
                    <a:pt x="6332" y="5900"/>
                  </a:cubicBezTo>
                  <a:cubicBezTo>
                    <a:pt x="6466" y="5826"/>
                    <a:pt x="6585" y="5766"/>
                    <a:pt x="6704" y="5766"/>
                  </a:cubicBezTo>
                  <a:cubicBezTo>
                    <a:pt x="6838" y="5706"/>
                    <a:pt x="6958" y="5706"/>
                    <a:pt x="7077" y="5706"/>
                  </a:cubicBezTo>
                  <a:cubicBezTo>
                    <a:pt x="7211" y="5647"/>
                    <a:pt x="7330" y="5647"/>
                    <a:pt x="7449" y="5587"/>
                  </a:cubicBezTo>
                  <a:lnTo>
                    <a:pt x="7822" y="5528"/>
                  </a:lnTo>
                  <a:cubicBezTo>
                    <a:pt x="7956" y="5528"/>
                    <a:pt x="8075" y="5453"/>
                    <a:pt x="8194" y="5453"/>
                  </a:cubicBezTo>
                  <a:cubicBezTo>
                    <a:pt x="8328" y="5453"/>
                    <a:pt x="8447" y="5453"/>
                    <a:pt x="8567" y="5394"/>
                  </a:cubicBezTo>
                  <a:cubicBezTo>
                    <a:pt x="8701" y="5394"/>
                    <a:pt x="8760" y="5274"/>
                    <a:pt x="8760" y="5155"/>
                  </a:cubicBezTo>
                  <a:cubicBezTo>
                    <a:pt x="8760" y="5081"/>
                    <a:pt x="8626" y="5021"/>
                    <a:pt x="8567" y="4961"/>
                  </a:cubicBezTo>
                  <a:lnTo>
                    <a:pt x="8135" y="4961"/>
                  </a:lnTo>
                  <a:cubicBezTo>
                    <a:pt x="8015" y="4902"/>
                    <a:pt x="7881" y="4902"/>
                    <a:pt x="7762" y="4902"/>
                  </a:cubicBezTo>
                  <a:cubicBezTo>
                    <a:pt x="7449" y="4902"/>
                    <a:pt x="7211" y="4961"/>
                    <a:pt x="6958" y="4961"/>
                  </a:cubicBezTo>
                  <a:cubicBezTo>
                    <a:pt x="6838" y="4961"/>
                    <a:pt x="6704" y="5021"/>
                    <a:pt x="6585" y="5021"/>
                  </a:cubicBezTo>
                  <a:lnTo>
                    <a:pt x="6645" y="4961"/>
                  </a:lnTo>
                  <a:cubicBezTo>
                    <a:pt x="6898" y="4649"/>
                    <a:pt x="7211" y="4276"/>
                    <a:pt x="7449" y="3963"/>
                  </a:cubicBezTo>
                  <a:cubicBezTo>
                    <a:pt x="7643" y="3725"/>
                    <a:pt x="7822" y="3472"/>
                    <a:pt x="8015" y="3218"/>
                  </a:cubicBezTo>
                  <a:lnTo>
                    <a:pt x="8328" y="3218"/>
                  </a:lnTo>
                  <a:cubicBezTo>
                    <a:pt x="8507" y="3218"/>
                    <a:pt x="8626" y="3218"/>
                    <a:pt x="8760" y="3159"/>
                  </a:cubicBezTo>
                  <a:lnTo>
                    <a:pt x="8939" y="3159"/>
                  </a:lnTo>
                  <a:cubicBezTo>
                    <a:pt x="8999" y="3159"/>
                    <a:pt x="9073" y="3099"/>
                    <a:pt x="9133" y="3099"/>
                  </a:cubicBezTo>
                  <a:cubicBezTo>
                    <a:pt x="9311" y="3040"/>
                    <a:pt x="9446" y="3040"/>
                    <a:pt x="9565" y="2980"/>
                  </a:cubicBezTo>
                  <a:cubicBezTo>
                    <a:pt x="9684" y="2921"/>
                    <a:pt x="9684" y="2786"/>
                    <a:pt x="9684" y="2667"/>
                  </a:cubicBezTo>
                  <a:cubicBezTo>
                    <a:pt x="9624" y="2608"/>
                    <a:pt x="9565" y="2548"/>
                    <a:pt x="9505" y="2548"/>
                  </a:cubicBezTo>
                  <a:lnTo>
                    <a:pt x="9446" y="2548"/>
                  </a:lnTo>
                  <a:cubicBezTo>
                    <a:pt x="9311" y="2548"/>
                    <a:pt x="9192" y="2474"/>
                    <a:pt x="9073" y="2474"/>
                  </a:cubicBezTo>
                  <a:lnTo>
                    <a:pt x="8567" y="2474"/>
                  </a:lnTo>
                  <a:cubicBezTo>
                    <a:pt x="8626" y="2354"/>
                    <a:pt x="8760" y="2235"/>
                    <a:pt x="8820" y="2176"/>
                  </a:cubicBezTo>
                  <a:cubicBezTo>
                    <a:pt x="9192" y="1610"/>
                    <a:pt x="9505" y="1178"/>
                    <a:pt x="9684" y="865"/>
                  </a:cubicBezTo>
                  <a:cubicBezTo>
                    <a:pt x="9937" y="492"/>
                    <a:pt x="10056" y="313"/>
                    <a:pt x="10056" y="313"/>
                  </a:cubicBezTo>
                  <a:cubicBezTo>
                    <a:pt x="10116" y="239"/>
                    <a:pt x="10056" y="60"/>
                    <a:pt x="9937"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7" name="Google Shape;167;p2"/>
          <p:cNvSpPr/>
          <p:nvPr/>
        </p:nvSpPr>
        <p:spPr>
          <a:xfrm>
            <a:off x="1023043" y="1617845"/>
            <a:ext cx="367103" cy="233027"/>
          </a:xfrm>
          <a:custGeom>
            <a:rect b="b" l="l" r="r" t="t"/>
            <a:pathLst>
              <a:path extrusionOk="0" h="7470" w="11768">
                <a:moveTo>
                  <a:pt x="4623" y="0"/>
                </a:moveTo>
                <a:cubicBezTo>
                  <a:pt x="1955" y="0"/>
                  <a:pt x="0" y="1999"/>
                  <a:pt x="1086" y="4394"/>
                </a:cubicBezTo>
                <a:cubicBezTo>
                  <a:pt x="2066" y="6577"/>
                  <a:pt x="7027" y="7470"/>
                  <a:pt x="9599" y="7470"/>
                </a:cubicBezTo>
                <a:cubicBezTo>
                  <a:pt x="10467" y="7470"/>
                  <a:pt x="11063" y="7368"/>
                  <a:pt x="11142" y="7180"/>
                </a:cubicBezTo>
                <a:cubicBezTo>
                  <a:pt x="11767" y="5824"/>
                  <a:pt x="9786" y="1161"/>
                  <a:pt x="6240" y="238"/>
                </a:cubicBezTo>
                <a:cubicBezTo>
                  <a:pt x="5686" y="76"/>
                  <a:pt x="5141" y="0"/>
                  <a:pt x="462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2"/>
          <p:cNvSpPr/>
          <p:nvPr/>
        </p:nvSpPr>
        <p:spPr>
          <a:xfrm>
            <a:off x="1089894" y="1681482"/>
            <a:ext cx="311856" cy="201270"/>
          </a:xfrm>
          <a:custGeom>
            <a:rect b="b" l="l" r="r" t="t"/>
            <a:pathLst>
              <a:path extrusionOk="0" h="6452" w="9997">
                <a:moveTo>
                  <a:pt x="120" y="0"/>
                </a:moveTo>
                <a:cubicBezTo>
                  <a:pt x="120" y="0"/>
                  <a:pt x="60" y="60"/>
                  <a:pt x="0" y="60"/>
                </a:cubicBezTo>
                <a:cubicBezTo>
                  <a:pt x="0" y="120"/>
                  <a:pt x="60" y="179"/>
                  <a:pt x="120" y="239"/>
                </a:cubicBezTo>
                <a:cubicBezTo>
                  <a:pt x="120" y="239"/>
                  <a:pt x="254" y="298"/>
                  <a:pt x="566" y="373"/>
                </a:cubicBezTo>
                <a:cubicBezTo>
                  <a:pt x="864" y="492"/>
                  <a:pt x="1311" y="671"/>
                  <a:pt x="1803" y="864"/>
                </a:cubicBezTo>
                <a:cubicBezTo>
                  <a:pt x="2056" y="924"/>
                  <a:pt x="2354" y="1043"/>
                  <a:pt x="2607" y="1177"/>
                </a:cubicBezTo>
                <a:cubicBezTo>
                  <a:pt x="2920" y="1297"/>
                  <a:pt x="3233" y="1416"/>
                  <a:pt x="3546" y="1609"/>
                </a:cubicBezTo>
                <a:cubicBezTo>
                  <a:pt x="3844" y="1729"/>
                  <a:pt x="4157" y="1922"/>
                  <a:pt x="4470" y="2041"/>
                </a:cubicBezTo>
                <a:cubicBezTo>
                  <a:pt x="4782" y="2235"/>
                  <a:pt x="5095" y="2414"/>
                  <a:pt x="5408" y="2607"/>
                </a:cubicBezTo>
                <a:cubicBezTo>
                  <a:pt x="5706" y="2786"/>
                  <a:pt x="6079" y="2980"/>
                  <a:pt x="6332" y="3159"/>
                </a:cubicBezTo>
                <a:cubicBezTo>
                  <a:pt x="6645" y="3352"/>
                  <a:pt x="6958" y="3531"/>
                  <a:pt x="7196" y="3784"/>
                </a:cubicBezTo>
                <a:cubicBezTo>
                  <a:pt x="7330" y="3904"/>
                  <a:pt x="7449" y="3963"/>
                  <a:pt x="7568" y="4097"/>
                </a:cubicBezTo>
                <a:cubicBezTo>
                  <a:pt x="7762" y="4216"/>
                  <a:pt x="7881" y="4276"/>
                  <a:pt x="7941" y="4395"/>
                </a:cubicBezTo>
                <a:cubicBezTo>
                  <a:pt x="8194" y="4589"/>
                  <a:pt x="8447" y="4768"/>
                  <a:pt x="8626" y="5021"/>
                </a:cubicBezTo>
                <a:cubicBezTo>
                  <a:pt x="8820" y="5215"/>
                  <a:pt x="8939" y="5393"/>
                  <a:pt x="9133" y="5513"/>
                </a:cubicBezTo>
                <a:cubicBezTo>
                  <a:pt x="9252" y="5706"/>
                  <a:pt x="9371" y="5885"/>
                  <a:pt x="9431" y="6019"/>
                </a:cubicBezTo>
                <a:cubicBezTo>
                  <a:pt x="9684" y="6257"/>
                  <a:pt x="9743" y="6391"/>
                  <a:pt x="9743" y="6391"/>
                </a:cubicBezTo>
                <a:lnTo>
                  <a:pt x="9803" y="6391"/>
                </a:lnTo>
                <a:cubicBezTo>
                  <a:pt x="9803" y="6451"/>
                  <a:pt x="9877" y="6451"/>
                  <a:pt x="9937" y="6451"/>
                </a:cubicBezTo>
                <a:cubicBezTo>
                  <a:pt x="9997" y="6391"/>
                  <a:pt x="9997" y="6332"/>
                  <a:pt x="9997" y="6257"/>
                </a:cubicBezTo>
                <a:cubicBezTo>
                  <a:pt x="9997" y="6257"/>
                  <a:pt x="9877" y="6079"/>
                  <a:pt x="9684" y="5825"/>
                </a:cubicBezTo>
                <a:cubicBezTo>
                  <a:pt x="9565" y="5706"/>
                  <a:pt x="9505" y="5513"/>
                  <a:pt x="9371" y="5334"/>
                </a:cubicBezTo>
                <a:cubicBezTo>
                  <a:pt x="9192" y="5140"/>
                  <a:pt x="9058" y="4961"/>
                  <a:pt x="8879" y="4768"/>
                </a:cubicBezTo>
                <a:cubicBezTo>
                  <a:pt x="8686" y="4529"/>
                  <a:pt x="8447" y="4336"/>
                  <a:pt x="8194" y="4097"/>
                </a:cubicBezTo>
                <a:cubicBezTo>
                  <a:pt x="8134" y="4023"/>
                  <a:pt x="8015" y="3904"/>
                  <a:pt x="7822" y="3784"/>
                </a:cubicBezTo>
                <a:cubicBezTo>
                  <a:pt x="7702" y="3650"/>
                  <a:pt x="7568" y="3591"/>
                  <a:pt x="7449" y="3472"/>
                </a:cubicBezTo>
                <a:cubicBezTo>
                  <a:pt x="7196" y="3218"/>
                  <a:pt x="6898" y="3040"/>
                  <a:pt x="6585" y="2786"/>
                </a:cubicBezTo>
                <a:cubicBezTo>
                  <a:pt x="6272" y="2607"/>
                  <a:pt x="5959" y="2414"/>
                  <a:pt x="5647" y="2235"/>
                </a:cubicBezTo>
                <a:cubicBezTo>
                  <a:pt x="5334" y="2041"/>
                  <a:pt x="5036" y="1863"/>
                  <a:pt x="4663" y="1669"/>
                </a:cubicBezTo>
                <a:cubicBezTo>
                  <a:pt x="4350" y="1550"/>
                  <a:pt x="4038" y="1356"/>
                  <a:pt x="3725" y="1237"/>
                </a:cubicBezTo>
                <a:cubicBezTo>
                  <a:pt x="3546" y="1177"/>
                  <a:pt x="3412" y="1118"/>
                  <a:pt x="3233" y="984"/>
                </a:cubicBezTo>
                <a:cubicBezTo>
                  <a:pt x="3099" y="924"/>
                  <a:pt x="2920" y="924"/>
                  <a:pt x="2801" y="864"/>
                </a:cubicBezTo>
                <a:cubicBezTo>
                  <a:pt x="2488" y="745"/>
                  <a:pt x="2175" y="611"/>
                  <a:pt x="1922" y="552"/>
                </a:cubicBezTo>
                <a:cubicBezTo>
                  <a:pt x="864" y="179"/>
                  <a:pt x="120" y="0"/>
                  <a:pt x="120"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2"/>
          <p:cNvSpPr/>
          <p:nvPr/>
        </p:nvSpPr>
        <p:spPr>
          <a:xfrm>
            <a:off x="1107550" y="1625238"/>
            <a:ext cx="129678" cy="147864"/>
          </a:xfrm>
          <a:custGeom>
            <a:rect b="b" l="l" r="r" t="t"/>
            <a:pathLst>
              <a:path extrusionOk="0" h="4740" w="4157">
                <a:moveTo>
                  <a:pt x="2414" y="1"/>
                </a:moveTo>
                <a:cubicBezTo>
                  <a:pt x="2354" y="1"/>
                  <a:pt x="2354" y="60"/>
                  <a:pt x="2354" y="120"/>
                </a:cubicBezTo>
                <a:cubicBezTo>
                  <a:pt x="2354" y="314"/>
                  <a:pt x="2354" y="433"/>
                  <a:pt x="2414" y="612"/>
                </a:cubicBezTo>
                <a:lnTo>
                  <a:pt x="2414" y="865"/>
                </a:lnTo>
                <a:cubicBezTo>
                  <a:pt x="2414" y="924"/>
                  <a:pt x="2473" y="1059"/>
                  <a:pt x="2473" y="1118"/>
                </a:cubicBezTo>
                <a:lnTo>
                  <a:pt x="2608" y="1610"/>
                </a:lnTo>
                <a:cubicBezTo>
                  <a:pt x="2667" y="1669"/>
                  <a:pt x="2667" y="1729"/>
                  <a:pt x="2727" y="1803"/>
                </a:cubicBezTo>
                <a:lnTo>
                  <a:pt x="2786" y="2042"/>
                </a:lnTo>
                <a:cubicBezTo>
                  <a:pt x="2846" y="2235"/>
                  <a:pt x="2906" y="2355"/>
                  <a:pt x="2980" y="2474"/>
                </a:cubicBezTo>
                <a:lnTo>
                  <a:pt x="3099" y="2727"/>
                </a:lnTo>
                <a:cubicBezTo>
                  <a:pt x="3099" y="2787"/>
                  <a:pt x="3159" y="2846"/>
                  <a:pt x="3218" y="2980"/>
                </a:cubicBezTo>
                <a:cubicBezTo>
                  <a:pt x="3278" y="3100"/>
                  <a:pt x="3352" y="3219"/>
                  <a:pt x="3472" y="3353"/>
                </a:cubicBezTo>
                <a:cubicBezTo>
                  <a:pt x="3478" y="3373"/>
                  <a:pt x="3486" y="3393"/>
                  <a:pt x="3494" y="3412"/>
                </a:cubicBezTo>
                <a:lnTo>
                  <a:pt x="3159" y="3412"/>
                </a:lnTo>
                <a:cubicBezTo>
                  <a:pt x="3099" y="3412"/>
                  <a:pt x="2980" y="3472"/>
                  <a:pt x="2906" y="3472"/>
                </a:cubicBezTo>
                <a:lnTo>
                  <a:pt x="2667" y="3472"/>
                </a:lnTo>
                <a:cubicBezTo>
                  <a:pt x="2533" y="3532"/>
                  <a:pt x="2473" y="3532"/>
                  <a:pt x="2414" y="3532"/>
                </a:cubicBezTo>
                <a:cubicBezTo>
                  <a:pt x="2235" y="3591"/>
                  <a:pt x="2101" y="3666"/>
                  <a:pt x="1922" y="3666"/>
                </a:cubicBezTo>
                <a:cubicBezTo>
                  <a:pt x="1609" y="3785"/>
                  <a:pt x="1297" y="3904"/>
                  <a:pt x="984" y="4038"/>
                </a:cubicBezTo>
                <a:cubicBezTo>
                  <a:pt x="805" y="4098"/>
                  <a:pt x="671" y="4217"/>
                  <a:pt x="492" y="4276"/>
                </a:cubicBezTo>
                <a:cubicBezTo>
                  <a:pt x="373" y="4336"/>
                  <a:pt x="239" y="4470"/>
                  <a:pt x="60" y="4530"/>
                </a:cubicBezTo>
                <a:cubicBezTo>
                  <a:pt x="60" y="4530"/>
                  <a:pt x="0" y="4589"/>
                  <a:pt x="60" y="4649"/>
                </a:cubicBezTo>
                <a:cubicBezTo>
                  <a:pt x="60" y="4691"/>
                  <a:pt x="89" y="4740"/>
                  <a:pt x="127" y="4740"/>
                </a:cubicBezTo>
                <a:cubicBezTo>
                  <a:pt x="144" y="4740"/>
                  <a:pt x="161" y="4731"/>
                  <a:pt x="179" y="4708"/>
                </a:cubicBezTo>
                <a:cubicBezTo>
                  <a:pt x="492" y="4589"/>
                  <a:pt x="805" y="4470"/>
                  <a:pt x="1118" y="4336"/>
                </a:cubicBezTo>
                <a:cubicBezTo>
                  <a:pt x="1416" y="4217"/>
                  <a:pt x="1729" y="4157"/>
                  <a:pt x="2041" y="4038"/>
                </a:cubicBezTo>
                <a:lnTo>
                  <a:pt x="2235" y="4038"/>
                </a:lnTo>
                <a:cubicBezTo>
                  <a:pt x="2354" y="3964"/>
                  <a:pt x="2414" y="3964"/>
                  <a:pt x="2473" y="3964"/>
                </a:cubicBezTo>
                <a:cubicBezTo>
                  <a:pt x="2533" y="3904"/>
                  <a:pt x="2667" y="3904"/>
                  <a:pt x="2727" y="3904"/>
                </a:cubicBezTo>
                <a:lnTo>
                  <a:pt x="2980" y="3844"/>
                </a:lnTo>
                <a:lnTo>
                  <a:pt x="4023" y="3844"/>
                </a:lnTo>
                <a:cubicBezTo>
                  <a:pt x="4157" y="3725"/>
                  <a:pt x="4157" y="3591"/>
                  <a:pt x="4097" y="3532"/>
                </a:cubicBezTo>
                <a:cubicBezTo>
                  <a:pt x="4023" y="3412"/>
                  <a:pt x="3904" y="3293"/>
                  <a:pt x="3844" y="3159"/>
                </a:cubicBezTo>
                <a:cubicBezTo>
                  <a:pt x="3725" y="3040"/>
                  <a:pt x="3650" y="2846"/>
                  <a:pt x="3591" y="2727"/>
                </a:cubicBezTo>
                <a:cubicBezTo>
                  <a:pt x="3531" y="2667"/>
                  <a:pt x="3472" y="2608"/>
                  <a:pt x="3472" y="2548"/>
                </a:cubicBezTo>
                <a:lnTo>
                  <a:pt x="3352" y="2355"/>
                </a:lnTo>
                <a:lnTo>
                  <a:pt x="3218" y="2101"/>
                </a:lnTo>
                <a:cubicBezTo>
                  <a:pt x="3218" y="2042"/>
                  <a:pt x="3159" y="1982"/>
                  <a:pt x="3159" y="1923"/>
                </a:cubicBezTo>
                <a:lnTo>
                  <a:pt x="3040" y="1669"/>
                </a:lnTo>
                <a:cubicBezTo>
                  <a:pt x="3040" y="1610"/>
                  <a:pt x="2980" y="1550"/>
                  <a:pt x="2980" y="1491"/>
                </a:cubicBezTo>
                <a:lnTo>
                  <a:pt x="2786" y="984"/>
                </a:lnTo>
                <a:cubicBezTo>
                  <a:pt x="2786" y="924"/>
                  <a:pt x="2727" y="865"/>
                  <a:pt x="2727" y="805"/>
                </a:cubicBezTo>
                <a:lnTo>
                  <a:pt x="2667" y="552"/>
                </a:lnTo>
                <a:cubicBezTo>
                  <a:pt x="2667" y="433"/>
                  <a:pt x="2608" y="239"/>
                  <a:pt x="2533" y="120"/>
                </a:cubicBezTo>
                <a:lnTo>
                  <a:pt x="2533" y="60"/>
                </a:lnTo>
                <a:cubicBezTo>
                  <a:pt x="2533" y="60"/>
                  <a:pt x="2473" y="1"/>
                  <a:pt x="2414"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2"/>
          <p:cNvSpPr/>
          <p:nvPr/>
        </p:nvSpPr>
        <p:spPr>
          <a:xfrm>
            <a:off x="1173091" y="1666790"/>
            <a:ext cx="155226" cy="156006"/>
          </a:xfrm>
          <a:custGeom>
            <a:rect b="b" l="l" r="r" t="t"/>
            <a:pathLst>
              <a:path extrusionOk="0" h="5001" w="4976">
                <a:moveTo>
                  <a:pt x="3595" y="0"/>
                </a:moveTo>
                <a:cubicBezTo>
                  <a:pt x="3580" y="0"/>
                  <a:pt x="3563" y="7"/>
                  <a:pt x="3546" y="25"/>
                </a:cubicBezTo>
                <a:cubicBezTo>
                  <a:pt x="3486" y="25"/>
                  <a:pt x="3412" y="99"/>
                  <a:pt x="3412" y="159"/>
                </a:cubicBezTo>
                <a:lnTo>
                  <a:pt x="3486" y="650"/>
                </a:lnTo>
                <a:cubicBezTo>
                  <a:pt x="3546" y="769"/>
                  <a:pt x="3546" y="844"/>
                  <a:pt x="3546" y="903"/>
                </a:cubicBezTo>
                <a:lnTo>
                  <a:pt x="3605" y="1142"/>
                </a:lnTo>
                <a:cubicBezTo>
                  <a:pt x="3665" y="1335"/>
                  <a:pt x="3665" y="1514"/>
                  <a:pt x="3724" y="1708"/>
                </a:cubicBezTo>
                <a:cubicBezTo>
                  <a:pt x="3784" y="1827"/>
                  <a:pt x="3784" y="2021"/>
                  <a:pt x="3859" y="2200"/>
                </a:cubicBezTo>
                <a:lnTo>
                  <a:pt x="4037" y="2706"/>
                </a:lnTo>
                <a:lnTo>
                  <a:pt x="4156" y="3198"/>
                </a:lnTo>
                <a:cubicBezTo>
                  <a:pt x="4244" y="3401"/>
                  <a:pt x="4324" y="3604"/>
                  <a:pt x="4403" y="3823"/>
                </a:cubicBezTo>
                <a:lnTo>
                  <a:pt x="3546" y="3823"/>
                </a:lnTo>
                <a:cubicBezTo>
                  <a:pt x="3352" y="3883"/>
                  <a:pt x="3173" y="3883"/>
                  <a:pt x="2920" y="3943"/>
                </a:cubicBezTo>
                <a:lnTo>
                  <a:pt x="2667" y="3943"/>
                </a:lnTo>
                <a:cubicBezTo>
                  <a:pt x="2548" y="4002"/>
                  <a:pt x="2488" y="4002"/>
                  <a:pt x="2369" y="4002"/>
                </a:cubicBezTo>
                <a:cubicBezTo>
                  <a:pt x="1996" y="4121"/>
                  <a:pt x="1549" y="4255"/>
                  <a:pt x="1177" y="4375"/>
                </a:cubicBezTo>
                <a:cubicBezTo>
                  <a:pt x="998" y="4434"/>
                  <a:pt x="805" y="4494"/>
                  <a:pt x="626" y="4568"/>
                </a:cubicBezTo>
                <a:cubicBezTo>
                  <a:pt x="432" y="4628"/>
                  <a:pt x="253" y="4687"/>
                  <a:pt x="60" y="4747"/>
                </a:cubicBezTo>
                <a:cubicBezTo>
                  <a:pt x="60" y="4807"/>
                  <a:pt x="0" y="4866"/>
                  <a:pt x="0" y="4941"/>
                </a:cubicBezTo>
                <a:cubicBezTo>
                  <a:pt x="60" y="5000"/>
                  <a:pt x="134" y="5000"/>
                  <a:pt x="194" y="5000"/>
                </a:cubicBezTo>
                <a:cubicBezTo>
                  <a:pt x="566" y="4866"/>
                  <a:pt x="939" y="4747"/>
                  <a:pt x="1311" y="4687"/>
                </a:cubicBezTo>
                <a:cubicBezTo>
                  <a:pt x="1683" y="4568"/>
                  <a:pt x="2056" y="4494"/>
                  <a:pt x="2428" y="4434"/>
                </a:cubicBezTo>
                <a:cubicBezTo>
                  <a:pt x="2548" y="4375"/>
                  <a:pt x="2607" y="4375"/>
                  <a:pt x="2741" y="4375"/>
                </a:cubicBezTo>
                <a:cubicBezTo>
                  <a:pt x="2801" y="4375"/>
                  <a:pt x="2920" y="4315"/>
                  <a:pt x="2980" y="4315"/>
                </a:cubicBezTo>
                <a:cubicBezTo>
                  <a:pt x="3233" y="4315"/>
                  <a:pt x="3412" y="4255"/>
                  <a:pt x="3605" y="4255"/>
                </a:cubicBezTo>
                <a:lnTo>
                  <a:pt x="4410" y="4255"/>
                </a:lnTo>
                <a:lnTo>
                  <a:pt x="4723" y="4315"/>
                </a:lnTo>
                <a:lnTo>
                  <a:pt x="4842" y="4315"/>
                </a:lnTo>
                <a:cubicBezTo>
                  <a:pt x="4901" y="4255"/>
                  <a:pt x="4976" y="4121"/>
                  <a:pt x="4976" y="4002"/>
                </a:cubicBezTo>
                <a:cubicBezTo>
                  <a:pt x="4663" y="3376"/>
                  <a:pt x="4469" y="2706"/>
                  <a:pt x="4231" y="2080"/>
                </a:cubicBezTo>
                <a:cubicBezTo>
                  <a:pt x="4156" y="1887"/>
                  <a:pt x="4097" y="1768"/>
                  <a:pt x="4097" y="1589"/>
                </a:cubicBezTo>
                <a:cubicBezTo>
                  <a:pt x="4037" y="1395"/>
                  <a:pt x="3978" y="1276"/>
                  <a:pt x="3918" y="1082"/>
                </a:cubicBezTo>
                <a:lnTo>
                  <a:pt x="3859" y="844"/>
                </a:lnTo>
                <a:cubicBezTo>
                  <a:pt x="3859" y="769"/>
                  <a:pt x="3784" y="710"/>
                  <a:pt x="3784" y="591"/>
                </a:cubicBezTo>
                <a:lnTo>
                  <a:pt x="3665" y="99"/>
                </a:lnTo>
                <a:cubicBezTo>
                  <a:pt x="3665" y="46"/>
                  <a:pt x="3634" y="0"/>
                  <a:pt x="3595"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1" name="Google Shape;171;p2"/>
          <p:cNvGrpSpPr/>
          <p:nvPr/>
        </p:nvGrpSpPr>
        <p:grpSpPr>
          <a:xfrm>
            <a:off x="7444886" y="967090"/>
            <a:ext cx="361363" cy="282159"/>
            <a:chOff x="7289361" y="1060140"/>
            <a:chExt cx="361363" cy="282159"/>
          </a:xfrm>
        </p:grpSpPr>
        <p:sp>
          <p:nvSpPr>
            <p:cNvPr id="172" name="Google Shape;172;p2"/>
            <p:cNvSpPr/>
            <p:nvPr/>
          </p:nvSpPr>
          <p:spPr>
            <a:xfrm>
              <a:off x="7289361" y="1096670"/>
              <a:ext cx="355311" cy="245629"/>
            </a:xfrm>
            <a:custGeom>
              <a:rect b="b" l="l" r="r" t="t"/>
              <a:pathLst>
                <a:path extrusionOk="0" h="7874" w="11390">
                  <a:moveTo>
                    <a:pt x="9762" y="1"/>
                  </a:moveTo>
                  <a:cubicBezTo>
                    <a:pt x="7516" y="1"/>
                    <a:pt x="1759" y="1272"/>
                    <a:pt x="842" y="3716"/>
                  </a:cubicBezTo>
                  <a:cubicBezTo>
                    <a:pt x="0" y="6087"/>
                    <a:pt x="1838" y="7873"/>
                    <a:pt x="4313" y="7873"/>
                  </a:cubicBezTo>
                  <a:cubicBezTo>
                    <a:pt x="4948" y="7873"/>
                    <a:pt x="5625" y="7755"/>
                    <a:pt x="6309" y="7500"/>
                  </a:cubicBezTo>
                  <a:cubicBezTo>
                    <a:pt x="9781" y="6263"/>
                    <a:pt x="11390" y="1481"/>
                    <a:pt x="10645" y="185"/>
                  </a:cubicBezTo>
                  <a:cubicBezTo>
                    <a:pt x="10578" y="62"/>
                    <a:pt x="10254" y="1"/>
                    <a:pt x="976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2"/>
            <p:cNvSpPr/>
            <p:nvPr/>
          </p:nvSpPr>
          <p:spPr>
            <a:xfrm>
              <a:off x="7354184" y="1060140"/>
              <a:ext cx="296540" cy="224042"/>
            </a:xfrm>
            <a:custGeom>
              <a:rect b="b" l="l" r="r" t="t"/>
              <a:pathLst>
                <a:path extrusionOk="0" h="7182" w="9506">
                  <a:moveTo>
                    <a:pt x="9343" y="0"/>
                  </a:moveTo>
                  <a:cubicBezTo>
                    <a:pt x="9312" y="0"/>
                    <a:pt x="9282" y="15"/>
                    <a:pt x="9252" y="45"/>
                  </a:cubicBezTo>
                  <a:cubicBezTo>
                    <a:pt x="9252" y="45"/>
                    <a:pt x="9133" y="239"/>
                    <a:pt x="8939" y="477"/>
                  </a:cubicBezTo>
                  <a:cubicBezTo>
                    <a:pt x="8880" y="611"/>
                    <a:pt x="8820" y="790"/>
                    <a:pt x="8626" y="984"/>
                  </a:cubicBezTo>
                  <a:cubicBezTo>
                    <a:pt x="8507" y="1162"/>
                    <a:pt x="8388" y="1356"/>
                    <a:pt x="8194" y="1535"/>
                  </a:cubicBezTo>
                  <a:cubicBezTo>
                    <a:pt x="8015" y="1788"/>
                    <a:pt x="7822" y="1967"/>
                    <a:pt x="7583" y="2220"/>
                  </a:cubicBezTo>
                  <a:cubicBezTo>
                    <a:pt x="7509" y="2339"/>
                    <a:pt x="7390" y="2414"/>
                    <a:pt x="7271" y="2533"/>
                  </a:cubicBezTo>
                  <a:cubicBezTo>
                    <a:pt x="7137" y="2652"/>
                    <a:pt x="7017" y="2786"/>
                    <a:pt x="6898" y="2906"/>
                  </a:cubicBezTo>
                  <a:cubicBezTo>
                    <a:pt x="6645" y="3084"/>
                    <a:pt x="6332" y="3338"/>
                    <a:pt x="6094" y="3531"/>
                  </a:cubicBezTo>
                  <a:cubicBezTo>
                    <a:pt x="5781" y="3770"/>
                    <a:pt x="5528" y="3963"/>
                    <a:pt x="5215" y="4202"/>
                  </a:cubicBezTo>
                  <a:cubicBezTo>
                    <a:pt x="4902" y="4395"/>
                    <a:pt x="4604" y="4574"/>
                    <a:pt x="4291" y="4768"/>
                  </a:cubicBezTo>
                  <a:cubicBezTo>
                    <a:pt x="3978" y="4946"/>
                    <a:pt x="3665" y="5140"/>
                    <a:pt x="3412" y="5319"/>
                  </a:cubicBezTo>
                  <a:cubicBezTo>
                    <a:pt x="3114" y="5513"/>
                    <a:pt x="2801" y="5632"/>
                    <a:pt x="2548" y="5825"/>
                  </a:cubicBezTo>
                  <a:cubicBezTo>
                    <a:pt x="2235" y="5945"/>
                    <a:pt x="1997" y="6064"/>
                    <a:pt x="1744" y="6198"/>
                  </a:cubicBezTo>
                  <a:cubicBezTo>
                    <a:pt x="1252" y="6436"/>
                    <a:pt x="805" y="6630"/>
                    <a:pt x="507" y="6749"/>
                  </a:cubicBezTo>
                  <a:cubicBezTo>
                    <a:pt x="254" y="6883"/>
                    <a:pt x="60" y="6943"/>
                    <a:pt x="60" y="6943"/>
                  </a:cubicBezTo>
                  <a:cubicBezTo>
                    <a:pt x="1" y="7002"/>
                    <a:pt x="1" y="7062"/>
                    <a:pt x="1" y="7062"/>
                  </a:cubicBezTo>
                  <a:cubicBezTo>
                    <a:pt x="1" y="7121"/>
                    <a:pt x="60" y="7181"/>
                    <a:pt x="135" y="7181"/>
                  </a:cubicBezTo>
                  <a:cubicBezTo>
                    <a:pt x="135" y="7181"/>
                    <a:pt x="880" y="6943"/>
                    <a:pt x="1863" y="6511"/>
                  </a:cubicBezTo>
                  <a:cubicBezTo>
                    <a:pt x="2116" y="6377"/>
                    <a:pt x="2429" y="6257"/>
                    <a:pt x="2667" y="6138"/>
                  </a:cubicBezTo>
                  <a:cubicBezTo>
                    <a:pt x="2861" y="6064"/>
                    <a:pt x="2980" y="6004"/>
                    <a:pt x="3114" y="5945"/>
                  </a:cubicBezTo>
                  <a:cubicBezTo>
                    <a:pt x="3293" y="5825"/>
                    <a:pt x="3412" y="5766"/>
                    <a:pt x="3606" y="5691"/>
                  </a:cubicBezTo>
                  <a:cubicBezTo>
                    <a:pt x="3919" y="5513"/>
                    <a:pt x="4231" y="5319"/>
                    <a:pt x="4529" y="5140"/>
                  </a:cubicBezTo>
                  <a:cubicBezTo>
                    <a:pt x="4842" y="4946"/>
                    <a:pt x="5155" y="4768"/>
                    <a:pt x="5468" y="4514"/>
                  </a:cubicBezTo>
                  <a:cubicBezTo>
                    <a:pt x="5781" y="4336"/>
                    <a:pt x="6019" y="4082"/>
                    <a:pt x="6332" y="3904"/>
                  </a:cubicBezTo>
                  <a:cubicBezTo>
                    <a:pt x="6645" y="3650"/>
                    <a:pt x="6898" y="3397"/>
                    <a:pt x="7137" y="3159"/>
                  </a:cubicBezTo>
                  <a:cubicBezTo>
                    <a:pt x="7271" y="3025"/>
                    <a:pt x="7390" y="2906"/>
                    <a:pt x="7509" y="2846"/>
                  </a:cubicBezTo>
                  <a:cubicBezTo>
                    <a:pt x="7643" y="2712"/>
                    <a:pt x="7762" y="2593"/>
                    <a:pt x="7881" y="2473"/>
                  </a:cubicBezTo>
                  <a:cubicBezTo>
                    <a:pt x="8075" y="2220"/>
                    <a:pt x="8254" y="1967"/>
                    <a:pt x="8447" y="1788"/>
                  </a:cubicBezTo>
                  <a:cubicBezTo>
                    <a:pt x="8626" y="1535"/>
                    <a:pt x="8760" y="1356"/>
                    <a:pt x="8880" y="1162"/>
                  </a:cubicBezTo>
                  <a:cubicBezTo>
                    <a:pt x="8999" y="984"/>
                    <a:pt x="9133" y="790"/>
                    <a:pt x="9192" y="611"/>
                  </a:cubicBezTo>
                  <a:cubicBezTo>
                    <a:pt x="9371" y="358"/>
                    <a:pt x="9446" y="179"/>
                    <a:pt x="9446" y="179"/>
                  </a:cubicBezTo>
                  <a:cubicBezTo>
                    <a:pt x="9505" y="105"/>
                    <a:pt x="9446" y="45"/>
                    <a:pt x="9446" y="45"/>
                  </a:cubicBezTo>
                  <a:cubicBezTo>
                    <a:pt x="9408" y="15"/>
                    <a:pt x="9375" y="0"/>
                    <a:pt x="9343"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2"/>
            <p:cNvSpPr/>
            <p:nvPr/>
          </p:nvSpPr>
          <p:spPr>
            <a:xfrm>
              <a:off x="7365820" y="1191191"/>
              <a:ext cx="129678" cy="141781"/>
            </a:xfrm>
            <a:custGeom>
              <a:rect b="b" l="l" r="r" t="t"/>
              <a:pathLst>
                <a:path extrusionOk="0" h="4545" w="4157">
                  <a:moveTo>
                    <a:pt x="134" y="1"/>
                  </a:moveTo>
                  <a:cubicBezTo>
                    <a:pt x="60" y="1"/>
                    <a:pt x="0" y="1"/>
                    <a:pt x="0" y="75"/>
                  </a:cubicBezTo>
                  <a:cubicBezTo>
                    <a:pt x="0" y="135"/>
                    <a:pt x="0" y="194"/>
                    <a:pt x="60" y="194"/>
                  </a:cubicBezTo>
                  <a:cubicBezTo>
                    <a:pt x="194" y="313"/>
                    <a:pt x="372" y="373"/>
                    <a:pt x="507" y="448"/>
                  </a:cubicBezTo>
                  <a:cubicBezTo>
                    <a:pt x="685" y="507"/>
                    <a:pt x="804" y="567"/>
                    <a:pt x="998" y="626"/>
                  </a:cubicBezTo>
                  <a:cubicBezTo>
                    <a:pt x="1311" y="745"/>
                    <a:pt x="1624" y="820"/>
                    <a:pt x="1922" y="939"/>
                  </a:cubicBezTo>
                  <a:cubicBezTo>
                    <a:pt x="2115" y="939"/>
                    <a:pt x="2294" y="999"/>
                    <a:pt x="2428" y="999"/>
                  </a:cubicBezTo>
                  <a:cubicBezTo>
                    <a:pt x="2547" y="999"/>
                    <a:pt x="2607" y="1058"/>
                    <a:pt x="2667" y="1058"/>
                  </a:cubicBezTo>
                  <a:lnTo>
                    <a:pt x="3566" y="1058"/>
                  </a:lnTo>
                  <a:cubicBezTo>
                    <a:pt x="3559" y="1077"/>
                    <a:pt x="3553" y="1097"/>
                    <a:pt x="3546" y="1118"/>
                  </a:cubicBezTo>
                  <a:cubicBezTo>
                    <a:pt x="3412" y="1252"/>
                    <a:pt x="3352" y="1431"/>
                    <a:pt x="3292" y="1565"/>
                  </a:cubicBezTo>
                  <a:cubicBezTo>
                    <a:pt x="3233" y="1624"/>
                    <a:pt x="3233" y="1684"/>
                    <a:pt x="3173" y="1803"/>
                  </a:cubicBezTo>
                  <a:lnTo>
                    <a:pt x="3114" y="1997"/>
                  </a:lnTo>
                  <a:cubicBezTo>
                    <a:pt x="3039" y="2176"/>
                    <a:pt x="2980" y="2310"/>
                    <a:pt x="2920" y="2488"/>
                  </a:cubicBezTo>
                  <a:lnTo>
                    <a:pt x="2860" y="2742"/>
                  </a:lnTo>
                  <a:cubicBezTo>
                    <a:pt x="2860" y="2801"/>
                    <a:pt x="2801" y="2861"/>
                    <a:pt x="2801" y="2980"/>
                  </a:cubicBezTo>
                  <a:lnTo>
                    <a:pt x="2741" y="3427"/>
                  </a:lnTo>
                  <a:cubicBezTo>
                    <a:pt x="2741" y="3546"/>
                    <a:pt x="2667" y="3606"/>
                    <a:pt x="2667" y="3665"/>
                  </a:cubicBezTo>
                  <a:lnTo>
                    <a:pt x="2667" y="3919"/>
                  </a:lnTo>
                  <a:cubicBezTo>
                    <a:pt x="2667" y="4097"/>
                    <a:pt x="2607" y="4291"/>
                    <a:pt x="2607" y="4410"/>
                  </a:cubicBezTo>
                  <a:cubicBezTo>
                    <a:pt x="2607" y="4470"/>
                    <a:pt x="2667" y="4544"/>
                    <a:pt x="2741" y="4544"/>
                  </a:cubicBezTo>
                  <a:cubicBezTo>
                    <a:pt x="2801" y="4544"/>
                    <a:pt x="2860" y="4544"/>
                    <a:pt x="2860" y="4470"/>
                  </a:cubicBezTo>
                  <a:cubicBezTo>
                    <a:pt x="2860" y="4291"/>
                    <a:pt x="2920" y="4097"/>
                    <a:pt x="2920" y="3978"/>
                  </a:cubicBezTo>
                  <a:lnTo>
                    <a:pt x="2980" y="3725"/>
                  </a:lnTo>
                  <a:cubicBezTo>
                    <a:pt x="2980" y="3665"/>
                    <a:pt x="3039" y="3606"/>
                    <a:pt x="3039" y="3487"/>
                  </a:cubicBezTo>
                  <a:lnTo>
                    <a:pt x="3173" y="3055"/>
                  </a:lnTo>
                  <a:cubicBezTo>
                    <a:pt x="3173" y="2980"/>
                    <a:pt x="3233" y="2920"/>
                    <a:pt x="3233" y="2801"/>
                  </a:cubicBezTo>
                  <a:lnTo>
                    <a:pt x="3292" y="2608"/>
                  </a:lnTo>
                  <a:cubicBezTo>
                    <a:pt x="3352" y="2548"/>
                    <a:pt x="3352" y="2429"/>
                    <a:pt x="3352" y="2369"/>
                  </a:cubicBezTo>
                  <a:lnTo>
                    <a:pt x="3486" y="2176"/>
                  </a:lnTo>
                  <a:lnTo>
                    <a:pt x="3546" y="1937"/>
                  </a:lnTo>
                  <a:cubicBezTo>
                    <a:pt x="3605" y="1863"/>
                    <a:pt x="3605" y="1803"/>
                    <a:pt x="3665" y="1744"/>
                  </a:cubicBezTo>
                  <a:cubicBezTo>
                    <a:pt x="3724" y="1624"/>
                    <a:pt x="3784" y="1431"/>
                    <a:pt x="3918" y="1312"/>
                  </a:cubicBezTo>
                  <a:cubicBezTo>
                    <a:pt x="3978" y="1192"/>
                    <a:pt x="4037" y="1058"/>
                    <a:pt x="4097" y="939"/>
                  </a:cubicBezTo>
                  <a:cubicBezTo>
                    <a:pt x="4156" y="880"/>
                    <a:pt x="4156" y="820"/>
                    <a:pt x="4156" y="745"/>
                  </a:cubicBezTo>
                  <a:cubicBezTo>
                    <a:pt x="4156" y="626"/>
                    <a:pt x="4037" y="567"/>
                    <a:pt x="3918" y="567"/>
                  </a:cubicBezTo>
                  <a:lnTo>
                    <a:pt x="3665" y="626"/>
                  </a:lnTo>
                  <a:lnTo>
                    <a:pt x="3412" y="626"/>
                  </a:lnTo>
                  <a:cubicBezTo>
                    <a:pt x="3372" y="626"/>
                    <a:pt x="3332" y="653"/>
                    <a:pt x="3292" y="653"/>
                  </a:cubicBezTo>
                  <a:cubicBezTo>
                    <a:pt x="3273" y="653"/>
                    <a:pt x="3253" y="646"/>
                    <a:pt x="3233" y="626"/>
                  </a:cubicBezTo>
                  <a:lnTo>
                    <a:pt x="2488" y="626"/>
                  </a:lnTo>
                  <a:cubicBezTo>
                    <a:pt x="2428" y="626"/>
                    <a:pt x="2369" y="567"/>
                    <a:pt x="2235" y="567"/>
                  </a:cubicBezTo>
                  <a:lnTo>
                    <a:pt x="2056" y="567"/>
                  </a:lnTo>
                  <a:cubicBezTo>
                    <a:pt x="1683" y="507"/>
                    <a:pt x="1371" y="373"/>
                    <a:pt x="1058" y="313"/>
                  </a:cubicBezTo>
                  <a:cubicBezTo>
                    <a:pt x="745" y="254"/>
                    <a:pt x="432" y="135"/>
                    <a:pt x="134"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2"/>
            <p:cNvSpPr/>
            <p:nvPr/>
          </p:nvSpPr>
          <p:spPr>
            <a:xfrm>
              <a:off x="7425745" y="1137286"/>
              <a:ext cx="157129" cy="146897"/>
            </a:xfrm>
            <a:custGeom>
              <a:rect b="b" l="l" r="r" t="t"/>
              <a:pathLst>
                <a:path extrusionOk="0" h="4709" w="5037">
                  <a:moveTo>
                    <a:pt x="194" y="0"/>
                  </a:moveTo>
                  <a:cubicBezTo>
                    <a:pt x="135" y="0"/>
                    <a:pt x="75" y="0"/>
                    <a:pt x="75" y="60"/>
                  </a:cubicBezTo>
                  <a:cubicBezTo>
                    <a:pt x="1" y="120"/>
                    <a:pt x="75" y="179"/>
                    <a:pt x="135" y="179"/>
                  </a:cubicBezTo>
                  <a:cubicBezTo>
                    <a:pt x="314" y="313"/>
                    <a:pt x="507" y="373"/>
                    <a:pt x="686" y="373"/>
                  </a:cubicBezTo>
                  <a:cubicBezTo>
                    <a:pt x="880" y="433"/>
                    <a:pt x="1059" y="492"/>
                    <a:pt x="1252" y="552"/>
                  </a:cubicBezTo>
                  <a:cubicBezTo>
                    <a:pt x="1625" y="611"/>
                    <a:pt x="2057" y="745"/>
                    <a:pt x="2429" y="805"/>
                  </a:cubicBezTo>
                  <a:lnTo>
                    <a:pt x="2742" y="805"/>
                  </a:lnTo>
                  <a:cubicBezTo>
                    <a:pt x="2861" y="805"/>
                    <a:pt x="2921" y="865"/>
                    <a:pt x="3055" y="865"/>
                  </a:cubicBezTo>
                  <a:lnTo>
                    <a:pt x="4232" y="865"/>
                  </a:lnTo>
                  <a:cubicBezTo>
                    <a:pt x="4341" y="865"/>
                    <a:pt x="4451" y="865"/>
                    <a:pt x="4526" y="818"/>
                  </a:cubicBezTo>
                  <a:lnTo>
                    <a:pt x="4526" y="818"/>
                  </a:lnTo>
                  <a:cubicBezTo>
                    <a:pt x="4464" y="1045"/>
                    <a:pt x="4391" y="1281"/>
                    <a:pt x="4351" y="1490"/>
                  </a:cubicBezTo>
                  <a:lnTo>
                    <a:pt x="4172" y="1982"/>
                  </a:lnTo>
                  <a:lnTo>
                    <a:pt x="4098" y="2473"/>
                  </a:lnTo>
                  <a:cubicBezTo>
                    <a:pt x="4038" y="2667"/>
                    <a:pt x="4038" y="2846"/>
                    <a:pt x="3978" y="3040"/>
                  </a:cubicBezTo>
                  <a:cubicBezTo>
                    <a:pt x="3978" y="3159"/>
                    <a:pt x="3919" y="3352"/>
                    <a:pt x="3919" y="3531"/>
                  </a:cubicBezTo>
                  <a:lnTo>
                    <a:pt x="3859" y="3784"/>
                  </a:lnTo>
                  <a:lnTo>
                    <a:pt x="3859" y="4038"/>
                  </a:lnTo>
                  <a:lnTo>
                    <a:pt x="3800" y="4589"/>
                  </a:lnTo>
                  <a:cubicBezTo>
                    <a:pt x="3800" y="4648"/>
                    <a:pt x="3859" y="4708"/>
                    <a:pt x="3919" y="4708"/>
                  </a:cubicBezTo>
                  <a:cubicBezTo>
                    <a:pt x="3978" y="4708"/>
                    <a:pt x="4038" y="4648"/>
                    <a:pt x="4038" y="4589"/>
                  </a:cubicBezTo>
                  <a:lnTo>
                    <a:pt x="4098" y="4097"/>
                  </a:lnTo>
                  <a:cubicBezTo>
                    <a:pt x="4098" y="4038"/>
                    <a:pt x="4172" y="3904"/>
                    <a:pt x="4172" y="3844"/>
                  </a:cubicBezTo>
                  <a:lnTo>
                    <a:pt x="4232" y="3591"/>
                  </a:lnTo>
                  <a:cubicBezTo>
                    <a:pt x="4232" y="3412"/>
                    <a:pt x="4291" y="3218"/>
                    <a:pt x="4351" y="3099"/>
                  </a:cubicBezTo>
                  <a:cubicBezTo>
                    <a:pt x="4351" y="2920"/>
                    <a:pt x="4410" y="2727"/>
                    <a:pt x="4470" y="2608"/>
                  </a:cubicBezTo>
                  <a:cubicBezTo>
                    <a:pt x="4604" y="1922"/>
                    <a:pt x="4783" y="1237"/>
                    <a:pt x="5036" y="611"/>
                  </a:cubicBezTo>
                  <a:lnTo>
                    <a:pt x="5036" y="492"/>
                  </a:lnTo>
                  <a:cubicBezTo>
                    <a:pt x="4977" y="373"/>
                    <a:pt x="4917" y="313"/>
                    <a:pt x="4783" y="313"/>
                  </a:cubicBezTo>
                  <a:lnTo>
                    <a:pt x="4723" y="313"/>
                  </a:lnTo>
                  <a:lnTo>
                    <a:pt x="4470" y="373"/>
                  </a:lnTo>
                  <a:cubicBezTo>
                    <a:pt x="4410" y="433"/>
                    <a:pt x="4291" y="433"/>
                    <a:pt x="4232" y="433"/>
                  </a:cubicBezTo>
                  <a:lnTo>
                    <a:pt x="2802" y="433"/>
                  </a:lnTo>
                  <a:cubicBezTo>
                    <a:pt x="2682" y="433"/>
                    <a:pt x="2548" y="373"/>
                    <a:pt x="2489" y="373"/>
                  </a:cubicBezTo>
                  <a:cubicBezTo>
                    <a:pt x="2116" y="373"/>
                    <a:pt x="1684" y="313"/>
                    <a:pt x="1312" y="239"/>
                  </a:cubicBezTo>
                  <a:cubicBezTo>
                    <a:pt x="939" y="179"/>
                    <a:pt x="567" y="60"/>
                    <a:pt x="194"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6" name="Google Shape;176;p2"/>
          <p:cNvSpPr/>
          <p:nvPr/>
        </p:nvSpPr>
        <p:spPr>
          <a:xfrm>
            <a:off x="7982192" y="3303354"/>
            <a:ext cx="391154" cy="321776"/>
          </a:xfrm>
          <a:custGeom>
            <a:rect b="b" l="l" r="r" t="t"/>
            <a:pathLst>
              <a:path extrusionOk="0" h="10315" w="12539">
                <a:moveTo>
                  <a:pt x="9230" y="1"/>
                </a:moveTo>
                <a:cubicBezTo>
                  <a:pt x="6986" y="1"/>
                  <a:pt x="4028" y="861"/>
                  <a:pt x="2364" y="3039"/>
                </a:cubicBezTo>
                <a:cubicBezTo>
                  <a:pt x="1" y="6263"/>
                  <a:pt x="1080" y="10315"/>
                  <a:pt x="4496" y="10315"/>
                </a:cubicBezTo>
                <a:cubicBezTo>
                  <a:pt x="4569" y="10315"/>
                  <a:pt x="4643" y="10313"/>
                  <a:pt x="4718" y="10309"/>
                </a:cubicBezTo>
                <a:cubicBezTo>
                  <a:pt x="8382" y="10116"/>
                  <a:pt x="12539" y="1371"/>
                  <a:pt x="11988" y="745"/>
                </a:cubicBezTo>
                <a:cubicBezTo>
                  <a:pt x="11541" y="277"/>
                  <a:pt x="10500" y="1"/>
                  <a:pt x="923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2"/>
          <p:cNvSpPr/>
          <p:nvPr/>
        </p:nvSpPr>
        <p:spPr>
          <a:xfrm>
            <a:off x="8011297" y="3354888"/>
            <a:ext cx="292360" cy="316567"/>
          </a:xfrm>
          <a:custGeom>
            <a:rect b="b" l="l" r="r" t="t"/>
            <a:pathLst>
              <a:path extrusionOk="0" h="10148" w="9372">
                <a:moveTo>
                  <a:pt x="9225" y="0"/>
                </a:moveTo>
                <a:cubicBezTo>
                  <a:pt x="9199" y="0"/>
                  <a:pt x="9168" y="9"/>
                  <a:pt x="9133" y="32"/>
                </a:cubicBezTo>
                <a:cubicBezTo>
                  <a:pt x="9133" y="32"/>
                  <a:pt x="8939" y="91"/>
                  <a:pt x="8626" y="270"/>
                </a:cubicBezTo>
                <a:cubicBezTo>
                  <a:pt x="8328" y="464"/>
                  <a:pt x="7822" y="777"/>
                  <a:pt x="7271" y="1149"/>
                </a:cubicBezTo>
                <a:cubicBezTo>
                  <a:pt x="6764" y="1447"/>
                  <a:pt x="6153" y="1894"/>
                  <a:pt x="5528" y="2386"/>
                </a:cubicBezTo>
                <a:cubicBezTo>
                  <a:pt x="5215" y="2639"/>
                  <a:pt x="4842" y="2937"/>
                  <a:pt x="4529" y="3190"/>
                </a:cubicBezTo>
                <a:cubicBezTo>
                  <a:pt x="4231" y="3503"/>
                  <a:pt x="3919" y="3816"/>
                  <a:pt x="3606" y="4054"/>
                </a:cubicBezTo>
                <a:cubicBezTo>
                  <a:pt x="3352" y="4367"/>
                  <a:pt x="3040" y="4739"/>
                  <a:pt x="2742" y="5052"/>
                </a:cubicBezTo>
                <a:cubicBezTo>
                  <a:pt x="2488" y="5365"/>
                  <a:pt x="2235" y="5678"/>
                  <a:pt x="1997" y="5991"/>
                </a:cubicBezTo>
                <a:cubicBezTo>
                  <a:pt x="1863" y="6169"/>
                  <a:pt x="1744" y="6363"/>
                  <a:pt x="1624" y="6482"/>
                </a:cubicBezTo>
                <a:cubicBezTo>
                  <a:pt x="1490" y="6661"/>
                  <a:pt x="1431" y="6795"/>
                  <a:pt x="1312" y="6974"/>
                </a:cubicBezTo>
                <a:cubicBezTo>
                  <a:pt x="1118" y="7287"/>
                  <a:pt x="939" y="7600"/>
                  <a:pt x="805" y="7912"/>
                </a:cubicBezTo>
                <a:cubicBezTo>
                  <a:pt x="745" y="8032"/>
                  <a:pt x="686" y="8151"/>
                  <a:pt x="626" y="8345"/>
                </a:cubicBezTo>
                <a:cubicBezTo>
                  <a:pt x="567" y="8464"/>
                  <a:pt x="507" y="8598"/>
                  <a:pt x="433" y="8717"/>
                </a:cubicBezTo>
                <a:cubicBezTo>
                  <a:pt x="313" y="8970"/>
                  <a:pt x="254" y="9149"/>
                  <a:pt x="194" y="9343"/>
                </a:cubicBezTo>
                <a:cubicBezTo>
                  <a:pt x="135" y="9521"/>
                  <a:pt x="135" y="9641"/>
                  <a:pt x="60" y="9775"/>
                </a:cubicBezTo>
                <a:cubicBezTo>
                  <a:pt x="60" y="9834"/>
                  <a:pt x="1" y="9894"/>
                  <a:pt x="1" y="9894"/>
                </a:cubicBezTo>
                <a:cubicBezTo>
                  <a:pt x="1" y="10013"/>
                  <a:pt x="60" y="10088"/>
                  <a:pt x="135" y="10147"/>
                </a:cubicBezTo>
                <a:cubicBezTo>
                  <a:pt x="194" y="10147"/>
                  <a:pt x="313" y="10147"/>
                  <a:pt x="373" y="10013"/>
                </a:cubicBezTo>
                <a:cubicBezTo>
                  <a:pt x="373" y="10013"/>
                  <a:pt x="433" y="9834"/>
                  <a:pt x="567" y="9462"/>
                </a:cubicBezTo>
                <a:cubicBezTo>
                  <a:pt x="626" y="9343"/>
                  <a:pt x="745" y="9089"/>
                  <a:pt x="879" y="8896"/>
                </a:cubicBezTo>
                <a:cubicBezTo>
                  <a:pt x="939" y="8777"/>
                  <a:pt x="999" y="8657"/>
                  <a:pt x="1058" y="8523"/>
                </a:cubicBezTo>
                <a:cubicBezTo>
                  <a:pt x="1118" y="8404"/>
                  <a:pt x="1177" y="8285"/>
                  <a:pt x="1252" y="8151"/>
                </a:cubicBezTo>
                <a:cubicBezTo>
                  <a:pt x="1431" y="7853"/>
                  <a:pt x="1624" y="7600"/>
                  <a:pt x="1803" y="7287"/>
                </a:cubicBezTo>
                <a:cubicBezTo>
                  <a:pt x="1997" y="6974"/>
                  <a:pt x="2235" y="6661"/>
                  <a:pt x="2488" y="6363"/>
                </a:cubicBezTo>
                <a:cubicBezTo>
                  <a:pt x="2667" y="6050"/>
                  <a:pt x="2980" y="5737"/>
                  <a:pt x="3233" y="5425"/>
                </a:cubicBezTo>
                <a:cubicBezTo>
                  <a:pt x="3487" y="5171"/>
                  <a:pt x="3785" y="4873"/>
                  <a:pt x="4097" y="4561"/>
                </a:cubicBezTo>
                <a:cubicBezTo>
                  <a:pt x="4410" y="4248"/>
                  <a:pt x="4663" y="3935"/>
                  <a:pt x="4976" y="3682"/>
                </a:cubicBezTo>
                <a:cubicBezTo>
                  <a:pt x="5274" y="3384"/>
                  <a:pt x="5587" y="3130"/>
                  <a:pt x="5900" y="2877"/>
                </a:cubicBezTo>
                <a:cubicBezTo>
                  <a:pt x="6526" y="2386"/>
                  <a:pt x="7077" y="1894"/>
                  <a:pt x="7583" y="1521"/>
                </a:cubicBezTo>
                <a:cubicBezTo>
                  <a:pt x="8075" y="1149"/>
                  <a:pt x="8507" y="836"/>
                  <a:pt x="8820" y="643"/>
                </a:cubicBezTo>
                <a:cubicBezTo>
                  <a:pt x="9133" y="464"/>
                  <a:pt x="9311" y="330"/>
                  <a:pt x="9311" y="330"/>
                </a:cubicBezTo>
                <a:cubicBezTo>
                  <a:pt x="9371" y="270"/>
                  <a:pt x="9371" y="210"/>
                  <a:pt x="9371" y="91"/>
                </a:cubicBezTo>
                <a:cubicBezTo>
                  <a:pt x="9329" y="50"/>
                  <a:pt x="9288" y="0"/>
                  <a:pt x="9225"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2"/>
          <p:cNvSpPr/>
          <p:nvPr/>
        </p:nvSpPr>
        <p:spPr>
          <a:xfrm>
            <a:off x="8152579" y="3318671"/>
            <a:ext cx="157098" cy="151982"/>
          </a:xfrm>
          <a:custGeom>
            <a:rect b="b" l="l" r="r" t="t"/>
            <a:pathLst>
              <a:path extrusionOk="0" h="4872" w="5036">
                <a:moveTo>
                  <a:pt x="939" y="1"/>
                </a:moveTo>
                <a:cubicBezTo>
                  <a:pt x="879" y="1"/>
                  <a:pt x="745" y="75"/>
                  <a:pt x="745" y="195"/>
                </a:cubicBezTo>
                <a:lnTo>
                  <a:pt x="745" y="746"/>
                </a:lnTo>
                <a:lnTo>
                  <a:pt x="745" y="999"/>
                </a:lnTo>
                <a:lnTo>
                  <a:pt x="745" y="1312"/>
                </a:lnTo>
                <a:lnTo>
                  <a:pt x="686" y="1804"/>
                </a:lnTo>
                <a:lnTo>
                  <a:pt x="686" y="2116"/>
                </a:lnTo>
                <a:lnTo>
                  <a:pt x="626" y="2370"/>
                </a:lnTo>
                <a:cubicBezTo>
                  <a:pt x="626" y="2429"/>
                  <a:pt x="626" y="2548"/>
                  <a:pt x="566" y="2608"/>
                </a:cubicBezTo>
                <a:lnTo>
                  <a:pt x="507" y="2861"/>
                </a:lnTo>
                <a:lnTo>
                  <a:pt x="447" y="3174"/>
                </a:lnTo>
                <a:cubicBezTo>
                  <a:pt x="447" y="3234"/>
                  <a:pt x="447" y="3293"/>
                  <a:pt x="373" y="3427"/>
                </a:cubicBezTo>
                <a:lnTo>
                  <a:pt x="313" y="3666"/>
                </a:lnTo>
                <a:cubicBezTo>
                  <a:pt x="313" y="3725"/>
                  <a:pt x="254" y="3859"/>
                  <a:pt x="254" y="3919"/>
                </a:cubicBezTo>
                <a:cubicBezTo>
                  <a:pt x="194" y="4038"/>
                  <a:pt x="194" y="4098"/>
                  <a:pt x="134" y="4172"/>
                </a:cubicBezTo>
                <a:cubicBezTo>
                  <a:pt x="134" y="4232"/>
                  <a:pt x="75" y="4351"/>
                  <a:pt x="75" y="4411"/>
                </a:cubicBezTo>
                <a:cubicBezTo>
                  <a:pt x="0" y="4470"/>
                  <a:pt x="0" y="4604"/>
                  <a:pt x="0" y="4664"/>
                </a:cubicBezTo>
                <a:cubicBezTo>
                  <a:pt x="55" y="4796"/>
                  <a:pt x="168" y="4871"/>
                  <a:pt x="301" y="4871"/>
                </a:cubicBezTo>
                <a:cubicBezTo>
                  <a:pt x="348" y="4871"/>
                  <a:pt x="397" y="4862"/>
                  <a:pt x="447" y="4843"/>
                </a:cubicBezTo>
                <a:lnTo>
                  <a:pt x="686" y="4783"/>
                </a:lnTo>
                <a:cubicBezTo>
                  <a:pt x="820" y="4723"/>
                  <a:pt x="879" y="4723"/>
                  <a:pt x="939" y="4723"/>
                </a:cubicBezTo>
                <a:cubicBezTo>
                  <a:pt x="1058" y="4664"/>
                  <a:pt x="1118" y="4664"/>
                  <a:pt x="1252" y="4664"/>
                </a:cubicBezTo>
                <a:cubicBezTo>
                  <a:pt x="1311" y="4604"/>
                  <a:pt x="1371" y="4604"/>
                  <a:pt x="1490" y="4604"/>
                </a:cubicBezTo>
                <a:lnTo>
                  <a:pt x="1743" y="4545"/>
                </a:lnTo>
                <a:lnTo>
                  <a:pt x="3665" y="4545"/>
                </a:lnTo>
                <a:cubicBezTo>
                  <a:pt x="4038" y="4604"/>
                  <a:pt x="4410" y="4664"/>
                  <a:pt x="4782" y="4664"/>
                </a:cubicBezTo>
                <a:cubicBezTo>
                  <a:pt x="4822" y="4681"/>
                  <a:pt x="4855" y="4689"/>
                  <a:pt x="4882" y="4689"/>
                </a:cubicBezTo>
                <a:cubicBezTo>
                  <a:pt x="4946" y="4689"/>
                  <a:pt x="4976" y="4646"/>
                  <a:pt x="4976" y="4604"/>
                </a:cubicBezTo>
                <a:cubicBezTo>
                  <a:pt x="5036" y="4470"/>
                  <a:pt x="4976" y="4411"/>
                  <a:pt x="4917" y="4351"/>
                </a:cubicBezTo>
                <a:cubicBezTo>
                  <a:pt x="4723" y="4291"/>
                  <a:pt x="4544" y="4232"/>
                  <a:pt x="4350" y="4172"/>
                </a:cubicBezTo>
                <a:cubicBezTo>
                  <a:pt x="4172" y="4172"/>
                  <a:pt x="3978" y="4098"/>
                  <a:pt x="3725" y="4038"/>
                </a:cubicBezTo>
                <a:cubicBezTo>
                  <a:pt x="3546" y="4038"/>
                  <a:pt x="3352" y="3979"/>
                  <a:pt x="3174" y="3979"/>
                </a:cubicBezTo>
                <a:cubicBezTo>
                  <a:pt x="2980" y="3979"/>
                  <a:pt x="2801" y="3919"/>
                  <a:pt x="2607" y="3919"/>
                </a:cubicBezTo>
                <a:lnTo>
                  <a:pt x="1684" y="3919"/>
                </a:lnTo>
                <a:lnTo>
                  <a:pt x="1431" y="3979"/>
                </a:lnTo>
                <a:lnTo>
                  <a:pt x="1118" y="3979"/>
                </a:lnTo>
                <a:cubicBezTo>
                  <a:pt x="1025" y="4025"/>
                  <a:pt x="932" y="4035"/>
                  <a:pt x="868" y="4037"/>
                </a:cubicBezTo>
                <a:lnTo>
                  <a:pt x="868" y="4037"/>
                </a:lnTo>
                <a:cubicBezTo>
                  <a:pt x="940" y="3922"/>
                  <a:pt x="948" y="3769"/>
                  <a:pt x="999" y="3606"/>
                </a:cubicBezTo>
                <a:cubicBezTo>
                  <a:pt x="999" y="3487"/>
                  <a:pt x="1058" y="3427"/>
                  <a:pt x="1058" y="3293"/>
                </a:cubicBezTo>
                <a:lnTo>
                  <a:pt x="1118" y="2980"/>
                </a:lnTo>
                <a:cubicBezTo>
                  <a:pt x="1192" y="2802"/>
                  <a:pt x="1192" y="2608"/>
                  <a:pt x="1192" y="2429"/>
                </a:cubicBezTo>
                <a:lnTo>
                  <a:pt x="1252" y="2176"/>
                </a:lnTo>
                <a:lnTo>
                  <a:pt x="1252" y="1863"/>
                </a:lnTo>
                <a:lnTo>
                  <a:pt x="1252" y="1312"/>
                </a:lnTo>
                <a:lnTo>
                  <a:pt x="1252" y="999"/>
                </a:lnTo>
                <a:lnTo>
                  <a:pt x="1192" y="686"/>
                </a:lnTo>
                <a:cubicBezTo>
                  <a:pt x="1192" y="507"/>
                  <a:pt x="1118" y="314"/>
                  <a:pt x="1118" y="135"/>
                </a:cubicBezTo>
                <a:cubicBezTo>
                  <a:pt x="1118" y="75"/>
                  <a:pt x="1058" y="1"/>
                  <a:pt x="939"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2"/>
          <p:cNvSpPr/>
          <p:nvPr/>
        </p:nvSpPr>
        <p:spPr>
          <a:xfrm>
            <a:off x="8067542" y="3394444"/>
            <a:ext cx="184051" cy="165022"/>
          </a:xfrm>
          <a:custGeom>
            <a:rect b="b" l="l" r="r" t="t"/>
            <a:pathLst>
              <a:path extrusionOk="0" h="5290" w="5900">
                <a:moveTo>
                  <a:pt x="492" y="0"/>
                </a:moveTo>
                <a:cubicBezTo>
                  <a:pt x="373" y="0"/>
                  <a:pt x="313" y="119"/>
                  <a:pt x="313" y="179"/>
                </a:cubicBezTo>
                <a:lnTo>
                  <a:pt x="313" y="805"/>
                </a:lnTo>
                <a:lnTo>
                  <a:pt x="313" y="1058"/>
                </a:lnTo>
                <a:lnTo>
                  <a:pt x="313" y="1371"/>
                </a:lnTo>
                <a:lnTo>
                  <a:pt x="313" y="1982"/>
                </a:lnTo>
                <a:cubicBezTo>
                  <a:pt x="253" y="2175"/>
                  <a:pt x="253" y="2354"/>
                  <a:pt x="253" y="2548"/>
                </a:cubicBezTo>
                <a:cubicBezTo>
                  <a:pt x="194" y="3352"/>
                  <a:pt x="119" y="4157"/>
                  <a:pt x="0" y="4901"/>
                </a:cubicBezTo>
                <a:lnTo>
                  <a:pt x="0" y="5095"/>
                </a:lnTo>
                <a:cubicBezTo>
                  <a:pt x="97" y="5192"/>
                  <a:pt x="244" y="5290"/>
                  <a:pt x="360" y="5290"/>
                </a:cubicBezTo>
                <a:cubicBezTo>
                  <a:pt x="386" y="5290"/>
                  <a:pt x="410" y="5285"/>
                  <a:pt x="432" y="5274"/>
                </a:cubicBezTo>
                <a:lnTo>
                  <a:pt x="492" y="5274"/>
                </a:lnTo>
                <a:lnTo>
                  <a:pt x="745" y="5155"/>
                </a:lnTo>
                <a:cubicBezTo>
                  <a:pt x="864" y="5095"/>
                  <a:pt x="939" y="5095"/>
                  <a:pt x="1058" y="5021"/>
                </a:cubicBezTo>
                <a:cubicBezTo>
                  <a:pt x="1177" y="5021"/>
                  <a:pt x="1237" y="4961"/>
                  <a:pt x="1371" y="4961"/>
                </a:cubicBezTo>
                <a:cubicBezTo>
                  <a:pt x="1490" y="4901"/>
                  <a:pt x="1549" y="4901"/>
                  <a:pt x="1684" y="4901"/>
                </a:cubicBezTo>
                <a:cubicBezTo>
                  <a:pt x="1922" y="4842"/>
                  <a:pt x="2116" y="4842"/>
                  <a:pt x="2354" y="4782"/>
                </a:cubicBezTo>
                <a:cubicBezTo>
                  <a:pt x="2428" y="4782"/>
                  <a:pt x="2548" y="4782"/>
                  <a:pt x="2667" y="4723"/>
                </a:cubicBezTo>
                <a:lnTo>
                  <a:pt x="2980" y="4723"/>
                </a:lnTo>
                <a:cubicBezTo>
                  <a:pt x="3471" y="4648"/>
                  <a:pt x="3918" y="4648"/>
                  <a:pt x="4350" y="4648"/>
                </a:cubicBezTo>
                <a:lnTo>
                  <a:pt x="5706" y="4648"/>
                </a:lnTo>
                <a:cubicBezTo>
                  <a:pt x="5780" y="4648"/>
                  <a:pt x="5840" y="4589"/>
                  <a:pt x="5900" y="4529"/>
                </a:cubicBezTo>
                <a:cubicBezTo>
                  <a:pt x="5900" y="4410"/>
                  <a:pt x="5840" y="4350"/>
                  <a:pt x="5706" y="4276"/>
                </a:cubicBezTo>
                <a:cubicBezTo>
                  <a:pt x="5527" y="4276"/>
                  <a:pt x="5274" y="4216"/>
                  <a:pt x="5036" y="4216"/>
                </a:cubicBezTo>
                <a:cubicBezTo>
                  <a:pt x="4842" y="4157"/>
                  <a:pt x="4589" y="4157"/>
                  <a:pt x="4350" y="4157"/>
                </a:cubicBezTo>
                <a:cubicBezTo>
                  <a:pt x="4097" y="4157"/>
                  <a:pt x="3918" y="4097"/>
                  <a:pt x="3665" y="4097"/>
                </a:cubicBezTo>
                <a:lnTo>
                  <a:pt x="2980" y="4097"/>
                </a:lnTo>
                <a:cubicBezTo>
                  <a:pt x="2860" y="4097"/>
                  <a:pt x="2726" y="4157"/>
                  <a:pt x="2607" y="4157"/>
                </a:cubicBezTo>
                <a:lnTo>
                  <a:pt x="2294" y="4157"/>
                </a:lnTo>
                <a:lnTo>
                  <a:pt x="1922" y="4216"/>
                </a:lnTo>
                <a:cubicBezTo>
                  <a:pt x="1803" y="4216"/>
                  <a:pt x="1684" y="4216"/>
                  <a:pt x="1549" y="4276"/>
                </a:cubicBezTo>
                <a:cubicBezTo>
                  <a:pt x="1430" y="4276"/>
                  <a:pt x="1371" y="4276"/>
                  <a:pt x="1237" y="4350"/>
                </a:cubicBezTo>
                <a:cubicBezTo>
                  <a:pt x="1117" y="4350"/>
                  <a:pt x="998" y="4350"/>
                  <a:pt x="864" y="4410"/>
                </a:cubicBezTo>
                <a:cubicBezTo>
                  <a:pt x="807" y="4438"/>
                  <a:pt x="751" y="4453"/>
                  <a:pt x="700" y="4467"/>
                </a:cubicBezTo>
                <a:lnTo>
                  <a:pt x="700" y="4467"/>
                </a:lnTo>
                <a:cubicBezTo>
                  <a:pt x="727" y="4244"/>
                  <a:pt x="745" y="4023"/>
                  <a:pt x="745" y="3784"/>
                </a:cubicBezTo>
                <a:lnTo>
                  <a:pt x="805" y="3158"/>
                </a:lnTo>
                <a:lnTo>
                  <a:pt x="805" y="2607"/>
                </a:lnTo>
                <a:lnTo>
                  <a:pt x="805" y="1982"/>
                </a:lnTo>
                <a:lnTo>
                  <a:pt x="805" y="1371"/>
                </a:lnTo>
                <a:lnTo>
                  <a:pt x="745" y="1058"/>
                </a:lnTo>
                <a:lnTo>
                  <a:pt x="745" y="745"/>
                </a:lnTo>
                <a:cubicBezTo>
                  <a:pt x="745" y="551"/>
                  <a:pt x="685" y="373"/>
                  <a:pt x="685" y="179"/>
                </a:cubicBezTo>
                <a:cubicBezTo>
                  <a:pt x="626" y="60"/>
                  <a:pt x="566" y="0"/>
                  <a:pt x="492"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2"/>
          <p:cNvSpPr/>
          <p:nvPr/>
        </p:nvSpPr>
        <p:spPr>
          <a:xfrm>
            <a:off x="1151691" y="2025844"/>
            <a:ext cx="141781" cy="141313"/>
          </a:xfrm>
          <a:custGeom>
            <a:rect b="b" l="l" r="r" t="t"/>
            <a:pathLst>
              <a:path extrusionOk="0" h="4530" w="4545">
                <a:moveTo>
                  <a:pt x="1937" y="1684"/>
                </a:moveTo>
                <a:cubicBezTo>
                  <a:pt x="1937" y="1684"/>
                  <a:pt x="2116" y="1743"/>
                  <a:pt x="2310" y="1922"/>
                </a:cubicBezTo>
                <a:cubicBezTo>
                  <a:pt x="2429" y="1997"/>
                  <a:pt x="2548" y="2056"/>
                  <a:pt x="2682" y="2176"/>
                </a:cubicBezTo>
                <a:lnTo>
                  <a:pt x="3055" y="2548"/>
                </a:lnTo>
                <a:cubicBezTo>
                  <a:pt x="3174" y="2667"/>
                  <a:pt x="3293" y="2801"/>
                  <a:pt x="3353" y="2920"/>
                </a:cubicBezTo>
                <a:cubicBezTo>
                  <a:pt x="3427" y="2980"/>
                  <a:pt x="3487" y="3040"/>
                  <a:pt x="3487" y="3114"/>
                </a:cubicBezTo>
                <a:cubicBezTo>
                  <a:pt x="3546" y="3233"/>
                  <a:pt x="3546" y="3293"/>
                  <a:pt x="3606" y="3352"/>
                </a:cubicBezTo>
                <a:lnTo>
                  <a:pt x="3606" y="3546"/>
                </a:lnTo>
                <a:cubicBezTo>
                  <a:pt x="3666" y="3546"/>
                  <a:pt x="3666" y="3606"/>
                  <a:pt x="3666" y="3665"/>
                </a:cubicBezTo>
                <a:lnTo>
                  <a:pt x="3666" y="3784"/>
                </a:lnTo>
                <a:cubicBezTo>
                  <a:pt x="3666" y="3784"/>
                  <a:pt x="3666" y="3859"/>
                  <a:pt x="3606" y="3859"/>
                </a:cubicBezTo>
                <a:lnTo>
                  <a:pt x="3546" y="3784"/>
                </a:lnTo>
                <a:lnTo>
                  <a:pt x="3546" y="3665"/>
                </a:lnTo>
                <a:cubicBezTo>
                  <a:pt x="3546" y="3665"/>
                  <a:pt x="3546" y="3606"/>
                  <a:pt x="3487" y="3546"/>
                </a:cubicBezTo>
                <a:cubicBezTo>
                  <a:pt x="3487" y="3486"/>
                  <a:pt x="3427" y="3486"/>
                  <a:pt x="3427" y="3412"/>
                </a:cubicBezTo>
                <a:cubicBezTo>
                  <a:pt x="3427" y="3352"/>
                  <a:pt x="3353" y="3293"/>
                  <a:pt x="3353" y="3233"/>
                </a:cubicBezTo>
                <a:cubicBezTo>
                  <a:pt x="3293" y="3174"/>
                  <a:pt x="3234" y="3114"/>
                  <a:pt x="3234" y="3040"/>
                </a:cubicBezTo>
                <a:cubicBezTo>
                  <a:pt x="3114" y="2920"/>
                  <a:pt x="2980" y="2801"/>
                  <a:pt x="2921" y="2667"/>
                </a:cubicBezTo>
                <a:cubicBezTo>
                  <a:pt x="2682" y="2429"/>
                  <a:pt x="2429" y="2176"/>
                  <a:pt x="2235" y="2056"/>
                </a:cubicBezTo>
                <a:cubicBezTo>
                  <a:pt x="1997" y="1863"/>
                  <a:pt x="1863" y="1803"/>
                  <a:pt x="1863" y="1803"/>
                </a:cubicBezTo>
                <a:lnTo>
                  <a:pt x="1863" y="1684"/>
                </a:lnTo>
                <a:close/>
                <a:moveTo>
                  <a:pt x="2310" y="0"/>
                </a:moveTo>
                <a:cubicBezTo>
                  <a:pt x="194" y="60"/>
                  <a:pt x="1" y="2488"/>
                  <a:pt x="567" y="3293"/>
                </a:cubicBezTo>
                <a:cubicBezTo>
                  <a:pt x="1312" y="4470"/>
                  <a:pt x="2369" y="4529"/>
                  <a:pt x="2801" y="4529"/>
                </a:cubicBezTo>
                <a:lnTo>
                  <a:pt x="2921" y="4529"/>
                </a:lnTo>
                <a:cubicBezTo>
                  <a:pt x="3293" y="4529"/>
                  <a:pt x="4232" y="4097"/>
                  <a:pt x="4545" y="3486"/>
                </a:cubicBezTo>
                <a:cubicBezTo>
                  <a:pt x="4291" y="3352"/>
                  <a:pt x="4038" y="3293"/>
                  <a:pt x="3978" y="3174"/>
                </a:cubicBezTo>
                <a:cubicBezTo>
                  <a:pt x="3978" y="3174"/>
                  <a:pt x="2801" y="2369"/>
                  <a:pt x="3055" y="626"/>
                </a:cubicBezTo>
                <a:cubicBezTo>
                  <a:pt x="3055" y="507"/>
                  <a:pt x="3114" y="313"/>
                  <a:pt x="3234" y="194"/>
                </a:cubicBezTo>
                <a:cubicBezTo>
                  <a:pt x="2980" y="60"/>
                  <a:pt x="2742" y="0"/>
                  <a:pt x="2369" y="0"/>
                </a:cubicBezTo>
                <a:close/>
              </a:path>
            </a:pathLst>
          </a:custGeom>
          <a:solidFill>
            <a:srgbClr val="DAE6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2"/>
          <p:cNvSpPr/>
          <p:nvPr/>
        </p:nvSpPr>
        <p:spPr>
          <a:xfrm>
            <a:off x="1209776" y="2078345"/>
            <a:ext cx="56276" cy="67880"/>
          </a:xfrm>
          <a:custGeom>
            <a:rect b="b" l="l" r="r" t="t"/>
            <a:pathLst>
              <a:path extrusionOk="0" h="2176" w="1804">
                <a:moveTo>
                  <a:pt x="1" y="1"/>
                </a:moveTo>
                <a:lnTo>
                  <a:pt x="1" y="120"/>
                </a:lnTo>
                <a:cubicBezTo>
                  <a:pt x="1" y="120"/>
                  <a:pt x="135" y="180"/>
                  <a:pt x="373" y="373"/>
                </a:cubicBezTo>
                <a:cubicBezTo>
                  <a:pt x="567" y="493"/>
                  <a:pt x="820" y="746"/>
                  <a:pt x="1059" y="984"/>
                </a:cubicBezTo>
                <a:cubicBezTo>
                  <a:pt x="1118" y="1118"/>
                  <a:pt x="1252" y="1237"/>
                  <a:pt x="1372" y="1357"/>
                </a:cubicBezTo>
                <a:cubicBezTo>
                  <a:pt x="1372" y="1431"/>
                  <a:pt x="1431" y="1491"/>
                  <a:pt x="1491" y="1550"/>
                </a:cubicBezTo>
                <a:cubicBezTo>
                  <a:pt x="1491" y="1610"/>
                  <a:pt x="1565" y="1669"/>
                  <a:pt x="1565" y="1729"/>
                </a:cubicBezTo>
                <a:cubicBezTo>
                  <a:pt x="1565" y="1803"/>
                  <a:pt x="1625" y="1803"/>
                  <a:pt x="1625" y="1863"/>
                </a:cubicBezTo>
                <a:cubicBezTo>
                  <a:pt x="1684" y="1923"/>
                  <a:pt x="1684" y="1982"/>
                  <a:pt x="1684" y="1982"/>
                </a:cubicBezTo>
                <a:lnTo>
                  <a:pt x="1684" y="2101"/>
                </a:lnTo>
                <a:cubicBezTo>
                  <a:pt x="1684" y="2176"/>
                  <a:pt x="1744" y="2176"/>
                  <a:pt x="1744" y="2176"/>
                </a:cubicBezTo>
                <a:cubicBezTo>
                  <a:pt x="1804" y="2176"/>
                  <a:pt x="1804" y="2101"/>
                  <a:pt x="1804" y="2101"/>
                </a:cubicBezTo>
                <a:lnTo>
                  <a:pt x="1804" y="1982"/>
                </a:lnTo>
                <a:cubicBezTo>
                  <a:pt x="1804" y="1923"/>
                  <a:pt x="1804" y="1863"/>
                  <a:pt x="1744" y="1863"/>
                </a:cubicBezTo>
                <a:lnTo>
                  <a:pt x="1744" y="1669"/>
                </a:lnTo>
                <a:cubicBezTo>
                  <a:pt x="1684" y="1610"/>
                  <a:pt x="1684" y="1550"/>
                  <a:pt x="1625" y="1431"/>
                </a:cubicBezTo>
                <a:cubicBezTo>
                  <a:pt x="1625" y="1357"/>
                  <a:pt x="1565" y="1297"/>
                  <a:pt x="1491" y="1237"/>
                </a:cubicBezTo>
                <a:cubicBezTo>
                  <a:pt x="1431" y="1118"/>
                  <a:pt x="1312" y="984"/>
                  <a:pt x="1193" y="865"/>
                </a:cubicBezTo>
                <a:lnTo>
                  <a:pt x="820" y="493"/>
                </a:lnTo>
                <a:cubicBezTo>
                  <a:pt x="686" y="373"/>
                  <a:pt x="567" y="314"/>
                  <a:pt x="448" y="239"/>
                </a:cubicBezTo>
                <a:cubicBezTo>
                  <a:pt x="254" y="60"/>
                  <a:pt x="75" y="1"/>
                  <a:pt x="7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2"/>
          <p:cNvSpPr/>
          <p:nvPr/>
        </p:nvSpPr>
        <p:spPr>
          <a:xfrm>
            <a:off x="1252545" y="1990999"/>
            <a:ext cx="160841" cy="147334"/>
          </a:xfrm>
          <a:custGeom>
            <a:rect b="b" l="l" r="r" t="t"/>
            <a:pathLst>
              <a:path extrusionOk="0" h="4723" w="5156">
                <a:moveTo>
                  <a:pt x="1982" y="0"/>
                </a:moveTo>
                <a:cubicBezTo>
                  <a:pt x="1118" y="0"/>
                  <a:pt x="313" y="685"/>
                  <a:pt x="1" y="1311"/>
                </a:cubicBezTo>
                <a:cubicBezTo>
                  <a:pt x="1490" y="1862"/>
                  <a:pt x="1490" y="4097"/>
                  <a:pt x="1490" y="4097"/>
                </a:cubicBezTo>
                <a:cubicBezTo>
                  <a:pt x="1490" y="4231"/>
                  <a:pt x="1431" y="4410"/>
                  <a:pt x="1312" y="4603"/>
                </a:cubicBezTo>
                <a:cubicBezTo>
                  <a:pt x="1550" y="4663"/>
                  <a:pt x="1803" y="4723"/>
                  <a:pt x="2116" y="4723"/>
                </a:cubicBezTo>
                <a:cubicBezTo>
                  <a:pt x="2488" y="4723"/>
                  <a:pt x="2861" y="4603"/>
                  <a:pt x="3099" y="4350"/>
                </a:cubicBezTo>
                <a:cubicBezTo>
                  <a:pt x="3099" y="4350"/>
                  <a:pt x="5155" y="2175"/>
                  <a:pt x="3352" y="566"/>
                </a:cubicBezTo>
                <a:cubicBezTo>
                  <a:pt x="2861" y="194"/>
                  <a:pt x="2429" y="0"/>
                  <a:pt x="1982" y="0"/>
                </a:cubicBezTo>
                <a:close/>
              </a:path>
            </a:pathLst>
          </a:custGeom>
          <a:solidFill>
            <a:srgbClr val="E7EC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2"/>
          <p:cNvSpPr/>
          <p:nvPr/>
        </p:nvSpPr>
        <p:spPr>
          <a:xfrm>
            <a:off x="1239068" y="2031896"/>
            <a:ext cx="59988" cy="102725"/>
          </a:xfrm>
          <a:custGeom>
            <a:rect b="b" l="l" r="r" t="t"/>
            <a:pathLst>
              <a:path extrusionOk="0" h="3293" w="1923">
                <a:moveTo>
                  <a:pt x="433" y="0"/>
                </a:moveTo>
                <a:cubicBezTo>
                  <a:pt x="313" y="119"/>
                  <a:pt x="254" y="313"/>
                  <a:pt x="254" y="432"/>
                </a:cubicBezTo>
                <a:cubicBezTo>
                  <a:pt x="0" y="2175"/>
                  <a:pt x="1177" y="2980"/>
                  <a:pt x="1177" y="2980"/>
                </a:cubicBezTo>
                <a:cubicBezTo>
                  <a:pt x="1237" y="3099"/>
                  <a:pt x="1490" y="3158"/>
                  <a:pt x="1744" y="3292"/>
                </a:cubicBezTo>
                <a:cubicBezTo>
                  <a:pt x="1863" y="3099"/>
                  <a:pt x="1922" y="2920"/>
                  <a:pt x="1922" y="2786"/>
                </a:cubicBezTo>
                <a:cubicBezTo>
                  <a:pt x="1922" y="2786"/>
                  <a:pt x="1922" y="551"/>
                  <a:pt x="433" y="0"/>
                </a:cubicBezTo>
                <a:close/>
              </a:path>
            </a:pathLst>
          </a:custGeom>
          <a:solidFill>
            <a:srgbClr val="C5DC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2"/>
          <p:cNvSpPr/>
          <p:nvPr/>
        </p:nvSpPr>
        <p:spPr>
          <a:xfrm>
            <a:off x="1305046" y="2037449"/>
            <a:ext cx="15379" cy="86940"/>
          </a:xfrm>
          <a:custGeom>
            <a:rect b="b" l="l" r="r" t="t"/>
            <a:pathLst>
              <a:path extrusionOk="0" h="2787" w="493">
                <a:moveTo>
                  <a:pt x="180" y="1"/>
                </a:moveTo>
                <a:lnTo>
                  <a:pt x="120" y="60"/>
                </a:lnTo>
                <a:cubicBezTo>
                  <a:pt x="120" y="60"/>
                  <a:pt x="180" y="254"/>
                  <a:pt x="180" y="507"/>
                </a:cubicBezTo>
                <a:cubicBezTo>
                  <a:pt x="239" y="746"/>
                  <a:pt x="299" y="1059"/>
                  <a:pt x="299" y="1431"/>
                </a:cubicBezTo>
                <a:cubicBezTo>
                  <a:pt x="299" y="1550"/>
                  <a:pt x="299" y="1744"/>
                  <a:pt x="239" y="1863"/>
                </a:cubicBezTo>
                <a:lnTo>
                  <a:pt x="239" y="2116"/>
                </a:lnTo>
                <a:cubicBezTo>
                  <a:pt x="180" y="2176"/>
                  <a:pt x="180" y="2236"/>
                  <a:pt x="180" y="2295"/>
                </a:cubicBezTo>
                <a:cubicBezTo>
                  <a:pt x="180" y="2370"/>
                  <a:pt x="120" y="2429"/>
                  <a:pt x="120" y="2489"/>
                </a:cubicBezTo>
                <a:lnTo>
                  <a:pt x="61" y="2548"/>
                </a:lnTo>
                <a:cubicBezTo>
                  <a:pt x="61" y="2668"/>
                  <a:pt x="1" y="2668"/>
                  <a:pt x="1" y="2668"/>
                </a:cubicBezTo>
                <a:lnTo>
                  <a:pt x="1" y="2742"/>
                </a:lnTo>
                <a:cubicBezTo>
                  <a:pt x="31" y="2772"/>
                  <a:pt x="46" y="2787"/>
                  <a:pt x="61" y="2787"/>
                </a:cubicBezTo>
                <a:cubicBezTo>
                  <a:pt x="75" y="2787"/>
                  <a:pt x="90" y="2772"/>
                  <a:pt x="120" y="2742"/>
                </a:cubicBezTo>
                <a:lnTo>
                  <a:pt x="180" y="2668"/>
                </a:lnTo>
                <a:cubicBezTo>
                  <a:pt x="180" y="2608"/>
                  <a:pt x="239" y="2548"/>
                  <a:pt x="239" y="2548"/>
                </a:cubicBezTo>
                <a:cubicBezTo>
                  <a:pt x="299" y="2489"/>
                  <a:pt x="299" y="2429"/>
                  <a:pt x="299" y="2370"/>
                </a:cubicBezTo>
                <a:cubicBezTo>
                  <a:pt x="373" y="2295"/>
                  <a:pt x="373" y="2236"/>
                  <a:pt x="433" y="2176"/>
                </a:cubicBezTo>
                <a:lnTo>
                  <a:pt x="433" y="1923"/>
                </a:lnTo>
                <a:cubicBezTo>
                  <a:pt x="493" y="1744"/>
                  <a:pt x="493" y="1550"/>
                  <a:pt x="493" y="1431"/>
                </a:cubicBezTo>
                <a:lnTo>
                  <a:pt x="493" y="880"/>
                </a:lnTo>
                <a:cubicBezTo>
                  <a:pt x="433" y="746"/>
                  <a:pt x="433" y="567"/>
                  <a:pt x="373" y="433"/>
                </a:cubicBezTo>
                <a:cubicBezTo>
                  <a:pt x="299" y="195"/>
                  <a:pt x="239" y="60"/>
                  <a:pt x="239" y="60"/>
                </a:cubicBezTo>
                <a:cubicBezTo>
                  <a:pt x="239" y="1"/>
                  <a:pt x="239" y="1"/>
                  <a:pt x="180" y="1"/>
                </a:cubicBezTo>
                <a:close/>
              </a:path>
            </a:pathLst>
          </a:custGeom>
          <a:solidFill>
            <a:srgbClr val="4E85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2"/>
          <p:cNvSpPr/>
          <p:nvPr/>
        </p:nvSpPr>
        <p:spPr>
          <a:xfrm>
            <a:off x="1116846" y="2258216"/>
            <a:ext cx="95301" cy="48727"/>
          </a:xfrm>
          <a:custGeom>
            <a:rect b="b" l="l" r="r" t="t"/>
            <a:pathLst>
              <a:path extrusionOk="0" h="1562" w="3055">
                <a:moveTo>
                  <a:pt x="2742" y="0"/>
                </a:moveTo>
                <a:cubicBezTo>
                  <a:pt x="2742" y="0"/>
                  <a:pt x="0" y="1490"/>
                  <a:pt x="75" y="1550"/>
                </a:cubicBezTo>
                <a:cubicBezTo>
                  <a:pt x="75" y="1558"/>
                  <a:pt x="87" y="1562"/>
                  <a:pt x="109" y="1562"/>
                </a:cubicBezTo>
                <a:cubicBezTo>
                  <a:pt x="438" y="1562"/>
                  <a:pt x="3054" y="685"/>
                  <a:pt x="3054" y="685"/>
                </a:cubicBezTo>
                <a:cubicBezTo>
                  <a:pt x="2980" y="626"/>
                  <a:pt x="2980" y="566"/>
                  <a:pt x="2920" y="566"/>
                </a:cubicBezTo>
                <a:cubicBezTo>
                  <a:pt x="2861" y="373"/>
                  <a:pt x="2801" y="194"/>
                  <a:pt x="2742"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2"/>
          <p:cNvSpPr/>
          <p:nvPr/>
        </p:nvSpPr>
        <p:spPr>
          <a:xfrm>
            <a:off x="1194460" y="2182911"/>
            <a:ext cx="92961" cy="125997"/>
          </a:xfrm>
          <a:custGeom>
            <a:rect b="b" l="l" r="r" t="t"/>
            <a:pathLst>
              <a:path extrusionOk="0" h="4039" w="2980">
                <a:moveTo>
                  <a:pt x="864" y="1"/>
                </a:moveTo>
                <a:cubicBezTo>
                  <a:pt x="254" y="924"/>
                  <a:pt x="0" y="1863"/>
                  <a:pt x="120" y="2474"/>
                </a:cubicBezTo>
                <a:cubicBezTo>
                  <a:pt x="194" y="2727"/>
                  <a:pt x="254" y="2846"/>
                  <a:pt x="313" y="3040"/>
                </a:cubicBezTo>
                <a:cubicBezTo>
                  <a:pt x="373" y="3040"/>
                  <a:pt x="373" y="3099"/>
                  <a:pt x="432" y="3159"/>
                </a:cubicBezTo>
                <a:cubicBezTo>
                  <a:pt x="939" y="3725"/>
                  <a:pt x="1863" y="4038"/>
                  <a:pt x="2980" y="4038"/>
                </a:cubicBezTo>
                <a:cubicBezTo>
                  <a:pt x="492" y="3040"/>
                  <a:pt x="939" y="60"/>
                  <a:pt x="939" y="60"/>
                </a:cubicBezTo>
                <a:lnTo>
                  <a:pt x="864" y="1"/>
                </a:ln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2"/>
          <p:cNvSpPr/>
          <p:nvPr/>
        </p:nvSpPr>
        <p:spPr>
          <a:xfrm>
            <a:off x="1233017" y="2109041"/>
            <a:ext cx="139473" cy="195655"/>
          </a:xfrm>
          <a:custGeom>
            <a:rect b="b" l="l" r="r" t="t"/>
            <a:pathLst>
              <a:path extrusionOk="0" h="6272" w="4471">
                <a:moveTo>
                  <a:pt x="2802" y="0"/>
                </a:moveTo>
                <a:lnTo>
                  <a:pt x="2802" y="0"/>
                </a:lnTo>
                <a:cubicBezTo>
                  <a:pt x="2429" y="134"/>
                  <a:pt x="2116" y="253"/>
                  <a:pt x="1744" y="507"/>
                </a:cubicBezTo>
                <a:cubicBezTo>
                  <a:pt x="1565" y="626"/>
                  <a:pt x="1312" y="745"/>
                  <a:pt x="1118" y="879"/>
                </a:cubicBezTo>
                <a:cubicBezTo>
                  <a:pt x="939" y="1371"/>
                  <a:pt x="1" y="3978"/>
                  <a:pt x="3055" y="6212"/>
                </a:cubicBezTo>
                <a:lnTo>
                  <a:pt x="3055" y="6272"/>
                </a:lnTo>
                <a:cubicBezTo>
                  <a:pt x="3546" y="6153"/>
                  <a:pt x="4038" y="6034"/>
                  <a:pt x="4470" y="5780"/>
                </a:cubicBezTo>
                <a:cubicBezTo>
                  <a:pt x="1431" y="3546"/>
                  <a:pt x="2548" y="566"/>
                  <a:pt x="2802"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2"/>
          <p:cNvSpPr/>
          <p:nvPr/>
        </p:nvSpPr>
        <p:spPr>
          <a:xfrm>
            <a:off x="1209776" y="2136462"/>
            <a:ext cx="118541" cy="172446"/>
          </a:xfrm>
          <a:custGeom>
            <a:rect b="b" l="l" r="r" t="t"/>
            <a:pathLst>
              <a:path extrusionOk="0" h="5528" w="3800">
                <a:moveTo>
                  <a:pt x="1863" y="0"/>
                </a:moveTo>
                <a:cubicBezTo>
                  <a:pt x="1252" y="492"/>
                  <a:pt x="746" y="983"/>
                  <a:pt x="373" y="1490"/>
                </a:cubicBezTo>
                <a:lnTo>
                  <a:pt x="448" y="1549"/>
                </a:lnTo>
                <a:cubicBezTo>
                  <a:pt x="448" y="1549"/>
                  <a:pt x="1" y="4529"/>
                  <a:pt x="2489" y="5527"/>
                </a:cubicBezTo>
                <a:cubicBezTo>
                  <a:pt x="2921" y="5527"/>
                  <a:pt x="3353" y="5453"/>
                  <a:pt x="3800" y="5393"/>
                </a:cubicBezTo>
                <a:lnTo>
                  <a:pt x="3800" y="5333"/>
                </a:lnTo>
                <a:cubicBezTo>
                  <a:pt x="746" y="3099"/>
                  <a:pt x="1684" y="492"/>
                  <a:pt x="186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2"/>
          <p:cNvSpPr/>
          <p:nvPr/>
        </p:nvSpPr>
        <p:spPr>
          <a:xfrm>
            <a:off x="1277625" y="2103364"/>
            <a:ext cx="170605" cy="186016"/>
          </a:xfrm>
          <a:custGeom>
            <a:rect b="b" l="l" r="r" t="t"/>
            <a:pathLst>
              <a:path extrusionOk="0" h="5963" w="5469">
                <a:moveTo>
                  <a:pt x="2485" y="0"/>
                </a:moveTo>
                <a:cubicBezTo>
                  <a:pt x="2134" y="0"/>
                  <a:pt x="1760" y="59"/>
                  <a:pt x="1372" y="182"/>
                </a:cubicBezTo>
                <a:cubicBezTo>
                  <a:pt x="1118" y="748"/>
                  <a:pt x="1" y="3728"/>
                  <a:pt x="3040" y="5962"/>
                </a:cubicBezTo>
                <a:cubicBezTo>
                  <a:pt x="4470" y="5277"/>
                  <a:pt x="5468" y="4041"/>
                  <a:pt x="5156" y="2298"/>
                </a:cubicBezTo>
                <a:cubicBezTo>
                  <a:pt x="4906" y="907"/>
                  <a:pt x="3870" y="0"/>
                  <a:pt x="248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2"/>
          <p:cNvSpPr/>
          <p:nvPr/>
        </p:nvSpPr>
        <p:spPr>
          <a:xfrm>
            <a:off x="1337582" y="2171306"/>
            <a:ext cx="46512" cy="46512"/>
          </a:xfrm>
          <a:custGeom>
            <a:rect b="b" l="l" r="r" t="t"/>
            <a:pathLst>
              <a:path extrusionOk="0" h="1491" w="1491">
                <a:moveTo>
                  <a:pt x="746" y="0"/>
                </a:moveTo>
                <a:cubicBezTo>
                  <a:pt x="314" y="0"/>
                  <a:pt x="1" y="313"/>
                  <a:pt x="1" y="745"/>
                </a:cubicBezTo>
                <a:cubicBezTo>
                  <a:pt x="1" y="1118"/>
                  <a:pt x="314" y="1490"/>
                  <a:pt x="746" y="1490"/>
                </a:cubicBezTo>
                <a:cubicBezTo>
                  <a:pt x="1193" y="1490"/>
                  <a:pt x="1491" y="1118"/>
                  <a:pt x="1491" y="745"/>
                </a:cubicBezTo>
                <a:cubicBezTo>
                  <a:pt x="1491" y="313"/>
                  <a:pt x="1193" y="0"/>
                  <a:pt x="746" y="0"/>
                </a:cubicBezTo>
                <a:close/>
              </a:path>
            </a:pathLst>
          </a:custGeom>
          <a:solidFill>
            <a:srgbClr val="C6704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2"/>
          <p:cNvSpPr/>
          <p:nvPr/>
        </p:nvSpPr>
        <p:spPr>
          <a:xfrm>
            <a:off x="1386402" y="2149938"/>
            <a:ext cx="46481" cy="30571"/>
          </a:xfrm>
          <a:custGeom>
            <a:rect b="b" l="l" r="r" t="t"/>
            <a:pathLst>
              <a:path extrusionOk="0" h="980" w="1490">
                <a:moveTo>
                  <a:pt x="1415" y="0"/>
                </a:moveTo>
                <a:cubicBezTo>
                  <a:pt x="1415" y="0"/>
                  <a:pt x="1356" y="0"/>
                  <a:pt x="1356" y="60"/>
                </a:cubicBezTo>
                <a:lnTo>
                  <a:pt x="1356" y="119"/>
                </a:lnTo>
                <a:cubicBezTo>
                  <a:pt x="1356" y="179"/>
                  <a:pt x="1356" y="253"/>
                  <a:pt x="1296" y="313"/>
                </a:cubicBezTo>
                <a:cubicBezTo>
                  <a:pt x="1296" y="373"/>
                  <a:pt x="1237" y="492"/>
                  <a:pt x="1177" y="551"/>
                </a:cubicBezTo>
                <a:cubicBezTo>
                  <a:pt x="1177" y="626"/>
                  <a:pt x="1117" y="626"/>
                  <a:pt x="1043" y="685"/>
                </a:cubicBezTo>
                <a:lnTo>
                  <a:pt x="983" y="685"/>
                </a:lnTo>
                <a:lnTo>
                  <a:pt x="924" y="745"/>
                </a:lnTo>
                <a:lnTo>
                  <a:pt x="611" y="745"/>
                </a:lnTo>
                <a:cubicBezTo>
                  <a:pt x="551" y="745"/>
                  <a:pt x="432" y="685"/>
                  <a:pt x="372" y="626"/>
                </a:cubicBezTo>
                <a:cubicBezTo>
                  <a:pt x="238" y="551"/>
                  <a:pt x="119" y="492"/>
                  <a:pt x="119" y="492"/>
                </a:cubicBezTo>
                <a:lnTo>
                  <a:pt x="60" y="492"/>
                </a:lnTo>
                <a:cubicBezTo>
                  <a:pt x="0" y="551"/>
                  <a:pt x="0" y="551"/>
                  <a:pt x="60" y="626"/>
                </a:cubicBezTo>
                <a:cubicBezTo>
                  <a:pt x="60" y="626"/>
                  <a:pt x="119" y="685"/>
                  <a:pt x="298" y="805"/>
                </a:cubicBezTo>
                <a:cubicBezTo>
                  <a:pt x="372" y="864"/>
                  <a:pt x="492" y="924"/>
                  <a:pt x="611" y="924"/>
                </a:cubicBezTo>
                <a:cubicBezTo>
                  <a:pt x="678" y="961"/>
                  <a:pt x="741" y="980"/>
                  <a:pt x="803" y="980"/>
                </a:cubicBezTo>
                <a:cubicBezTo>
                  <a:pt x="864" y="980"/>
                  <a:pt x="924" y="961"/>
                  <a:pt x="983" y="924"/>
                </a:cubicBezTo>
                <a:cubicBezTo>
                  <a:pt x="1043" y="924"/>
                  <a:pt x="1043" y="924"/>
                  <a:pt x="1117" y="864"/>
                </a:cubicBezTo>
                <a:cubicBezTo>
                  <a:pt x="1117" y="864"/>
                  <a:pt x="1177" y="864"/>
                  <a:pt x="1177" y="805"/>
                </a:cubicBezTo>
                <a:cubicBezTo>
                  <a:pt x="1237" y="805"/>
                  <a:pt x="1296" y="745"/>
                  <a:pt x="1356" y="685"/>
                </a:cubicBezTo>
                <a:cubicBezTo>
                  <a:pt x="1415" y="551"/>
                  <a:pt x="1415" y="432"/>
                  <a:pt x="1490" y="373"/>
                </a:cubicBezTo>
                <a:lnTo>
                  <a:pt x="1490" y="119"/>
                </a:lnTo>
                <a:lnTo>
                  <a:pt x="1490" y="60"/>
                </a:lnTo>
                <a:cubicBezTo>
                  <a:pt x="1490" y="0"/>
                  <a:pt x="1490" y="0"/>
                  <a:pt x="1415" y="0"/>
                </a:cubicBezTo>
                <a:close/>
              </a:path>
            </a:pathLst>
          </a:custGeom>
          <a:solidFill>
            <a:srgbClr val="3D281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2"/>
          <p:cNvSpPr/>
          <p:nvPr/>
        </p:nvSpPr>
        <p:spPr>
          <a:xfrm>
            <a:off x="1365003" y="2149938"/>
            <a:ext cx="15379" cy="15348"/>
          </a:xfrm>
          <a:custGeom>
            <a:rect b="b" l="l" r="r" t="t"/>
            <a:pathLst>
              <a:path extrusionOk="0" h="492" w="493">
                <a:moveTo>
                  <a:pt x="239" y="0"/>
                </a:moveTo>
                <a:cubicBezTo>
                  <a:pt x="120" y="0"/>
                  <a:pt x="1" y="119"/>
                  <a:pt x="1" y="253"/>
                </a:cubicBezTo>
                <a:cubicBezTo>
                  <a:pt x="1" y="373"/>
                  <a:pt x="120" y="492"/>
                  <a:pt x="239" y="492"/>
                </a:cubicBezTo>
                <a:cubicBezTo>
                  <a:pt x="373" y="492"/>
                  <a:pt x="492" y="373"/>
                  <a:pt x="492" y="253"/>
                </a:cubicBezTo>
                <a:cubicBezTo>
                  <a:pt x="492" y="119"/>
                  <a:pt x="373" y="0"/>
                  <a:pt x="239" y="0"/>
                </a:cubicBezTo>
                <a:close/>
              </a:path>
            </a:pathLst>
          </a:custGeom>
          <a:solidFill>
            <a:srgbClr val="3D281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2"/>
          <p:cNvSpPr/>
          <p:nvPr/>
        </p:nvSpPr>
        <p:spPr>
          <a:xfrm>
            <a:off x="1041573" y="2340009"/>
            <a:ext cx="31164" cy="26984"/>
          </a:xfrm>
          <a:custGeom>
            <a:rect b="b" l="l" r="r" t="t"/>
            <a:pathLst>
              <a:path extrusionOk="0" h="865" w="999">
                <a:moveTo>
                  <a:pt x="926" y="0"/>
                </a:moveTo>
                <a:cubicBezTo>
                  <a:pt x="909" y="0"/>
                  <a:pt x="894" y="15"/>
                  <a:pt x="864" y="45"/>
                </a:cubicBezTo>
                <a:cubicBezTo>
                  <a:pt x="864" y="45"/>
                  <a:pt x="805" y="45"/>
                  <a:pt x="745" y="119"/>
                </a:cubicBezTo>
                <a:cubicBezTo>
                  <a:pt x="685" y="179"/>
                  <a:pt x="626" y="179"/>
                  <a:pt x="626" y="239"/>
                </a:cubicBezTo>
                <a:cubicBezTo>
                  <a:pt x="551" y="239"/>
                  <a:pt x="492" y="298"/>
                  <a:pt x="432" y="358"/>
                </a:cubicBezTo>
                <a:cubicBezTo>
                  <a:pt x="253" y="551"/>
                  <a:pt x="0" y="730"/>
                  <a:pt x="0" y="730"/>
                </a:cubicBezTo>
                <a:lnTo>
                  <a:pt x="0" y="864"/>
                </a:lnTo>
                <a:lnTo>
                  <a:pt x="119" y="864"/>
                </a:lnTo>
                <a:cubicBezTo>
                  <a:pt x="119" y="864"/>
                  <a:pt x="313" y="671"/>
                  <a:pt x="551" y="492"/>
                </a:cubicBezTo>
                <a:cubicBezTo>
                  <a:pt x="626" y="417"/>
                  <a:pt x="626" y="358"/>
                  <a:pt x="685" y="358"/>
                </a:cubicBezTo>
                <a:cubicBezTo>
                  <a:pt x="745" y="298"/>
                  <a:pt x="805" y="298"/>
                  <a:pt x="805" y="239"/>
                </a:cubicBezTo>
                <a:cubicBezTo>
                  <a:pt x="924" y="179"/>
                  <a:pt x="924" y="119"/>
                  <a:pt x="924" y="119"/>
                </a:cubicBezTo>
                <a:cubicBezTo>
                  <a:pt x="998" y="119"/>
                  <a:pt x="998" y="45"/>
                  <a:pt x="998" y="45"/>
                </a:cubicBezTo>
                <a:cubicBezTo>
                  <a:pt x="961" y="15"/>
                  <a:pt x="942" y="0"/>
                  <a:pt x="92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2"/>
          <p:cNvSpPr/>
          <p:nvPr/>
        </p:nvSpPr>
        <p:spPr>
          <a:xfrm>
            <a:off x="996933" y="2392042"/>
            <a:ext cx="23271" cy="34876"/>
          </a:xfrm>
          <a:custGeom>
            <a:rect b="b" l="l" r="r" t="t"/>
            <a:pathLst>
              <a:path extrusionOk="0" h="1118" w="746">
                <a:moveTo>
                  <a:pt x="567" y="1"/>
                </a:moveTo>
                <a:cubicBezTo>
                  <a:pt x="567" y="1"/>
                  <a:pt x="433" y="239"/>
                  <a:pt x="254" y="492"/>
                </a:cubicBezTo>
                <a:cubicBezTo>
                  <a:pt x="120" y="746"/>
                  <a:pt x="1" y="984"/>
                  <a:pt x="1" y="984"/>
                </a:cubicBezTo>
                <a:cubicBezTo>
                  <a:pt x="1" y="1058"/>
                  <a:pt x="1" y="1118"/>
                  <a:pt x="60" y="1118"/>
                </a:cubicBezTo>
                <a:cubicBezTo>
                  <a:pt x="120" y="1118"/>
                  <a:pt x="195" y="1118"/>
                  <a:pt x="195" y="1058"/>
                </a:cubicBezTo>
                <a:cubicBezTo>
                  <a:pt x="195" y="1058"/>
                  <a:pt x="314" y="805"/>
                  <a:pt x="433" y="552"/>
                </a:cubicBezTo>
                <a:cubicBezTo>
                  <a:pt x="567" y="373"/>
                  <a:pt x="746" y="120"/>
                  <a:pt x="746" y="120"/>
                </a:cubicBezTo>
                <a:cubicBezTo>
                  <a:pt x="746" y="60"/>
                  <a:pt x="746" y="1"/>
                  <a:pt x="68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2"/>
          <p:cNvSpPr/>
          <p:nvPr/>
        </p:nvSpPr>
        <p:spPr>
          <a:xfrm>
            <a:off x="985328" y="2459891"/>
            <a:ext cx="11636" cy="40460"/>
          </a:xfrm>
          <a:custGeom>
            <a:rect b="b" l="l" r="r" t="t"/>
            <a:pathLst>
              <a:path extrusionOk="0" h="1297" w="373">
                <a:moveTo>
                  <a:pt x="194" y="1"/>
                </a:moveTo>
                <a:cubicBezTo>
                  <a:pt x="120" y="1"/>
                  <a:pt x="60" y="1"/>
                  <a:pt x="60" y="60"/>
                </a:cubicBezTo>
                <a:lnTo>
                  <a:pt x="60" y="239"/>
                </a:lnTo>
                <a:cubicBezTo>
                  <a:pt x="0" y="373"/>
                  <a:pt x="60" y="492"/>
                  <a:pt x="60" y="612"/>
                </a:cubicBezTo>
                <a:lnTo>
                  <a:pt x="60" y="865"/>
                </a:lnTo>
                <a:cubicBezTo>
                  <a:pt x="60" y="924"/>
                  <a:pt x="60" y="984"/>
                  <a:pt x="120" y="1044"/>
                </a:cubicBezTo>
                <a:lnTo>
                  <a:pt x="120" y="1178"/>
                </a:lnTo>
                <a:cubicBezTo>
                  <a:pt x="120" y="1237"/>
                  <a:pt x="194" y="1297"/>
                  <a:pt x="313" y="1297"/>
                </a:cubicBezTo>
                <a:cubicBezTo>
                  <a:pt x="373" y="1297"/>
                  <a:pt x="373" y="1237"/>
                  <a:pt x="373" y="1118"/>
                </a:cubicBezTo>
                <a:cubicBezTo>
                  <a:pt x="373" y="1118"/>
                  <a:pt x="373" y="1044"/>
                  <a:pt x="313" y="984"/>
                </a:cubicBezTo>
                <a:lnTo>
                  <a:pt x="313" y="805"/>
                </a:lnTo>
                <a:lnTo>
                  <a:pt x="313" y="612"/>
                </a:lnTo>
                <a:cubicBezTo>
                  <a:pt x="254" y="492"/>
                  <a:pt x="254" y="373"/>
                  <a:pt x="254" y="239"/>
                </a:cubicBezTo>
                <a:lnTo>
                  <a:pt x="254" y="120"/>
                </a:lnTo>
                <a:cubicBezTo>
                  <a:pt x="254" y="60"/>
                  <a:pt x="254" y="1"/>
                  <a:pt x="19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2"/>
          <p:cNvSpPr/>
          <p:nvPr/>
        </p:nvSpPr>
        <p:spPr>
          <a:xfrm>
            <a:off x="1004856" y="2529612"/>
            <a:ext cx="30696" cy="34876"/>
          </a:xfrm>
          <a:custGeom>
            <a:rect b="b" l="l" r="r" t="t"/>
            <a:pathLst>
              <a:path extrusionOk="0" h="1118" w="984">
                <a:moveTo>
                  <a:pt x="60" y="0"/>
                </a:moveTo>
                <a:cubicBezTo>
                  <a:pt x="0" y="60"/>
                  <a:pt x="0" y="120"/>
                  <a:pt x="0" y="179"/>
                </a:cubicBezTo>
                <a:cubicBezTo>
                  <a:pt x="0" y="179"/>
                  <a:pt x="179" y="432"/>
                  <a:pt x="313" y="611"/>
                </a:cubicBezTo>
                <a:cubicBezTo>
                  <a:pt x="492" y="864"/>
                  <a:pt x="685" y="1043"/>
                  <a:pt x="685" y="1043"/>
                </a:cubicBezTo>
                <a:cubicBezTo>
                  <a:pt x="745" y="1118"/>
                  <a:pt x="864" y="1118"/>
                  <a:pt x="924" y="1118"/>
                </a:cubicBezTo>
                <a:cubicBezTo>
                  <a:pt x="983" y="1043"/>
                  <a:pt x="983" y="924"/>
                  <a:pt x="924" y="864"/>
                </a:cubicBezTo>
                <a:lnTo>
                  <a:pt x="551" y="492"/>
                </a:lnTo>
                <a:cubicBezTo>
                  <a:pt x="432" y="239"/>
                  <a:pt x="238" y="60"/>
                  <a:pt x="238" y="60"/>
                </a:cubicBezTo>
                <a:cubicBezTo>
                  <a:pt x="179" y="0"/>
                  <a:pt x="119" y="0"/>
                  <a:pt x="6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2"/>
          <p:cNvSpPr/>
          <p:nvPr/>
        </p:nvSpPr>
        <p:spPr>
          <a:xfrm>
            <a:off x="1056890" y="2579025"/>
            <a:ext cx="42800" cy="22960"/>
          </a:xfrm>
          <a:custGeom>
            <a:rect b="b" l="l" r="r" t="t"/>
            <a:pathLst>
              <a:path extrusionOk="0" h="736" w="1372">
                <a:moveTo>
                  <a:pt x="188" y="1"/>
                </a:moveTo>
                <a:cubicBezTo>
                  <a:pt x="127" y="1"/>
                  <a:pt x="60" y="43"/>
                  <a:pt x="60" y="85"/>
                </a:cubicBezTo>
                <a:cubicBezTo>
                  <a:pt x="1" y="144"/>
                  <a:pt x="60" y="279"/>
                  <a:pt x="135" y="279"/>
                </a:cubicBezTo>
                <a:cubicBezTo>
                  <a:pt x="135" y="279"/>
                  <a:pt x="373" y="398"/>
                  <a:pt x="626" y="517"/>
                </a:cubicBezTo>
                <a:cubicBezTo>
                  <a:pt x="880" y="651"/>
                  <a:pt x="1118" y="711"/>
                  <a:pt x="1118" y="711"/>
                </a:cubicBezTo>
                <a:cubicBezTo>
                  <a:pt x="1135" y="728"/>
                  <a:pt x="1159" y="735"/>
                  <a:pt x="1184" y="735"/>
                </a:cubicBezTo>
                <a:cubicBezTo>
                  <a:pt x="1245" y="735"/>
                  <a:pt x="1312" y="693"/>
                  <a:pt x="1312" y="651"/>
                </a:cubicBezTo>
                <a:cubicBezTo>
                  <a:pt x="1371" y="576"/>
                  <a:pt x="1312" y="457"/>
                  <a:pt x="1252" y="457"/>
                </a:cubicBezTo>
                <a:lnTo>
                  <a:pt x="1252" y="398"/>
                </a:lnTo>
                <a:cubicBezTo>
                  <a:pt x="1252" y="398"/>
                  <a:pt x="999" y="338"/>
                  <a:pt x="746" y="279"/>
                </a:cubicBezTo>
                <a:cubicBezTo>
                  <a:pt x="507" y="144"/>
                  <a:pt x="254" y="25"/>
                  <a:pt x="254" y="25"/>
                </a:cubicBezTo>
                <a:cubicBezTo>
                  <a:pt x="236" y="8"/>
                  <a:pt x="213" y="1"/>
                  <a:pt x="18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2"/>
          <p:cNvSpPr/>
          <p:nvPr/>
        </p:nvSpPr>
        <p:spPr>
          <a:xfrm>
            <a:off x="1126610" y="2603045"/>
            <a:ext cx="44640" cy="15348"/>
          </a:xfrm>
          <a:custGeom>
            <a:rect b="b" l="l" r="r" t="t"/>
            <a:pathLst>
              <a:path extrusionOk="0" h="492" w="1431">
                <a:moveTo>
                  <a:pt x="194" y="0"/>
                </a:moveTo>
                <a:cubicBezTo>
                  <a:pt x="134" y="0"/>
                  <a:pt x="60" y="0"/>
                  <a:pt x="0" y="119"/>
                </a:cubicBezTo>
                <a:cubicBezTo>
                  <a:pt x="0" y="179"/>
                  <a:pt x="60" y="313"/>
                  <a:pt x="194" y="313"/>
                </a:cubicBezTo>
                <a:lnTo>
                  <a:pt x="1252" y="492"/>
                </a:lnTo>
                <a:cubicBezTo>
                  <a:pt x="1311" y="492"/>
                  <a:pt x="1430" y="432"/>
                  <a:pt x="1430" y="373"/>
                </a:cubicBezTo>
                <a:cubicBezTo>
                  <a:pt x="1430" y="313"/>
                  <a:pt x="1371" y="179"/>
                  <a:pt x="1311" y="179"/>
                </a:cubicBezTo>
                <a:lnTo>
                  <a:pt x="194"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2"/>
          <p:cNvSpPr/>
          <p:nvPr/>
        </p:nvSpPr>
        <p:spPr>
          <a:xfrm>
            <a:off x="1200480" y="2614151"/>
            <a:ext cx="44203" cy="15878"/>
          </a:xfrm>
          <a:custGeom>
            <a:rect b="b" l="l" r="r" t="t"/>
            <a:pathLst>
              <a:path extrusionOk="0" h="509" w="1417">
                <a:moveTo>
                  <a:pt x="140" y="0"/>
                </a:moveTo>
                <a:cubicBezTo>
                  <a:pt x="79" y="0"/>
                  <a:pt x="1" y="88"/>
                  <a:pt x="1" y="136"/>
                </a:cubicBezTo>
                <a:cubicBezTo>
                  <a:pt x="1" y="270"/>
                  <a:pt x="61" y="329"/>
                  <a:pt x="120" y="329"/>
                </a:cubicBezTo>
                <a:lnTo>
                  <a:pt x="1237" y="508"/>
                </a:lnTo>
                <a:cubicBezTo>
                  <a:pt x="1297" y="508"/>
                  <a:pt x="1416" y="449"/>
                  <a:pt x="1416" y="329"/>
                </a:cubicBezTo>
                <a:cubicBezTo>
                  <a:pt x="1416" y="270"/>
                  <a:pt x="1357" y="136"/>
                  <a:pt x="1297" y="136"/>
                </a:cubicBezTo>
                <a:lnTo>
                  <a:pt x="180" y="17"/>
                </a:lnTo>
                <a:cubicBezTo>
                  <a:pt x="168" y="5"/>
                  <a:pt x="155" y="0"/>
                  <a:pt x="14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2"/>
          <p:cNvSpPr/>
          <p:nvPr/>
        </p:nvSpPr>
        <p:spPr>
          <a:xfrm>
            <a:off x="1272073" y="2625537"/>
            <a:ext cx="46481" cy="20277"/>
          </a:xfrm>
          <a:custGeom>
            <a:rect b="b" l="l" r="r" t="t"/>
            <a:pathLst>
              <a:path extrusionOk="0" h="650" w="1490">
                <a:moveTo>
                  <a:pt x="181" y="1"/>
                </a:moveTo>
                <a:cubicBezTo>
                  <a:pt x="124" y="1"/>
                  <a:pt x="60" y="56"/>
                  <a:pt x="60" y="143"/>
                </a:cubicBezTo>
                <a:cubicBezTo>
                  <a:pt x="0" y="203"/>
                  <a:pt x="60" y="337"/>
                  <a:pt x="179" y="396"/>
                </a:cubicBezTo>
                <a:lnTo>
                  <a:pt x="1237" y="650"/>
                </a:lnTo>
                <a:cubicBezTo>
                  <a:pt x="1356" y="650"/>
                  <a:pt x="1430" y="575"/>
                  <a:pt x="1490" y="456"/>
                </a:cubicBezTo>
                <a:cubicBezTo>
                  <a:pt x="1490" y="396"/>
                  <a:pt x="1430" y="277"/>
                  <a:pt x="1296" y="277"/>
                </a:cubicBezTo>
                <a:lnTo>
                  <a:pt x="239" y="24"/>
                </a:lnTo>
                <a:cubicBezTo>
                  <a:pt x="223" y="8"/>
                  <a:pt x="202" y="1"/>
                  <a:pt x="18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2"/>
          <p:cNvSpPr/>
          <p:nvPr/>
        </p:nvSpPr>
        <p:spPr>
          <a:xfrm>
            <a:off x="1343634" y="2646905"/>
            <a:ext cx="42800" cy="28949"/>
          </a:xfrm>
          <a:custGeom>
            <a:rect b="b" l="l" r="r" t="t"/>
            <a:pathLst>
              <a:path extrusionOk="0" h="928" w="1372">
                <a:moveTo>
                  <a:pt x="210" y="1"/>
                </a:moveTo>
                <a:cubicBezTo>
                  <a:pt x="120" y="1"/>
                  <a:pt x="44" y="56"/>
                  <a:pt x="0" y="143"/>
                </a:cubicBezTo>
                <a:cubicBezTo>
                  <a:pt x="0" y="203"/>
                  <a:pt x="0" y="337"/>
                  <a:pt x="120" y="397"/>
                </a:cubicBezTo>
                <a:cubicBezTo>
                  <a:pt x="120" y="397"/>
                  <a:pt x="373" y="516"/>
                  <a:pt x="626" y="635"/>
                </a:cubicBezTo>
                <a:cubicBezTo>
                  <a:pt x="805" y="769"/>
                  <a:pt x="1058" y="888"/>
                  <a:pt x="1058" y="888"/>
                </a:cubicBezTo>
                <a:cubicBezTo>
                  <a:pt x="1083" y="913"/>
                  <a:pt x="1118" y="928"/>
                  <a:pt x="1154" y="928"/>
                </a:cubicBezTo>
                <a:cubicBezTo>
                  <a:pt x="1206" y="928"/>
                  <a:pt x="1262" y="899"/>
                  <a:pt x="1297" y="829"/>
                </a:cubicBezTo>
                <a:cubicBezTo>
                  <a:pt x="1371" y="769"/>
                  <a:pt x="1371" y="635"/>
                  <a:pt x="1237" y="576"/>
                </a:cubicBezTo>
                <a:cubicBezTo>
                  <a:pt x="1237" y="576"/>
                  <a:pt x="999" y="397"/>
                  <a:pt x="805" y="263"/>
                </a:cubicBezTo>
                <a:cubicBezTo>
                  <a:pt x="552" y="143"/>
                  <a:pt x="313" y="24"/>
                  <a:pt x="313" y="24"/>
                </a:cubicBezTo>
                <a:cubicBezTo>
                  <a:pt x="277" y="8"/>
                  <a:pt x="243" y="1"/>
                  <a:pt x="21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2"/>
          <p:cNvSpPr/>
          <p:nvPr/>
        </p:nvSpPr>
        <p:spPr>
          <a:xfrm>
            <a:off x="1403591" y="2690516"/>
            <a:ext cx="33004" cy="39711"/>
          </a:xfrm>
          <a:custGeom>
            <a:rect b="b" l="l" r="r" t="t"/>
            <a:pathLst>
              <a:path extrusionOk="0" h="1273" w="1058">
                <a:moveTo>
                  <a:pt x="244" y="1"/>
                </a:moveTo>
                <a:cubicBezTo>
                  <a:pt x="190" y="1"/>
                  <a:pt x="127" y="19"/>
                  <a:pt x="60" y="56"/>
                </a:cubicBezTo>
                <a:cubicBezTo>
                  <a:pt x="0" y="116"/>
                  <a:pt x="0" y="235"/>
                  <a:pt x="60" y="295"/>
                </a:cubicBezTo>
                <a:cubicBezTo>
                  <a:pt x="60" y="295"/>
                  <a:pt x="194" y="548"/>
                  <a:pt x="373" y="727"/>
                </a:cubicBezTo>
                <a:cubicBezTo>
                  <a:pt x="492" y="980"/>
                  <a:pt x="686" y="1174"/>
                  <a:pt x="686" y="1174"/>
                </a:cubicBezTo>
                <a:cubicBezTo>
                  <a:pt x="720" y="1244"/>
                  <a:pt x="776" y="1273"/>
                  <a:pt x="831" y="1273"/>
                </a:cubicBezTo>
                <a:cubicBezTo>
                  <a:pt x="869" y="1273"/>
                  <a:pt x="908" y="1258"/>
                  <a:pt x="939" y="1233"/>
                </a:cubicBezTo>
                <a:cubicBezTo>
                  <a:pt x="1058" y="1174"/>
                  <a:pt x="1058" y="1040"/>
                  <a:pt x="998" y="980"/>
                </a:cubicBezTo>
                <a:cubicBezTo>
                  <a:pt x="998" y="980"/>
                  <a:pt x="864" y="727"/>
                  <a:pt x="686" y="488"/>
                </a:cubicBezTo>
                <a:cubicBezTo>
                  <a:pt x="492" y="295"/>
                  <a:pt x="373" y="56"/>
                  <a:pt x="373" y="56"/>
                </a:cubicBezTo>
                <a:cubicBezTo>
                  <a:pt x="343" y="19"/>
                  <a:pt x="298" y="1"/>
                  <a:pt x="24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2"/>
          <p:cNvSpPr/>
          <p:nvPr/>
        </p:nvSpPr>
        <p:spPr>
          <a:xfrm>
            <a:off x="1449832" y="2754060"/>
            <a:ext cx="23271" cy="45389"/>
          </a:xfrm>
          <a:custGeom>
            <a:rect b="b" l="l" r="r" t="t"/>
            <a:pathLst>
              <a:path extrusionOk="0" h="1455" w="746">
                <a:moveTo>
                  <a:pt x="134" y="1"/>
                </a:moveTo>
                <a:cubicBezTo>
                  <a:pt x="60" y="60"/>
                  <a:pt x="0" y="120"/>
                  <a:pt x="0" y="254"/>
                </a:cubicBezTo>
                <a:cubicBezTo>
                  <a:pt x="0" y="254"/>
                  <a:pt x="60" y="492"/>
                  <a:pt x="194" y="805"/>
                </a:cubicBezTo>
                <a:cubicBezTo>
                  <a:pt x="194" y="865"/>
                  <a:pt x="194" y="924"/>
                  <a:pt x="253" y="999"/>
                </a:cubicBezTo>
                <a:lnTo>
                  <a:pt x="253" y="1059"/>
                </a:lnTo>
                <a:lnTo>
                  <a:pt x="253" y="1118"/>
                </a:lnTo>
                <a:cubicBezTo>
                  <a:pt x="313" y="1237"/>
                  <a:pt x="313" y="1297"/>
                  <a:pt x="313" y="1297"/>
                </a:cubicBezTo>
                <a:cubicBezTo>
                  <a:pt x="313" y="1396"/>
                  <a:pt x="378" y="1454"/>
                  <a:pt x="465" y="1454"/>
                </a:cubicBezTo>
                <a:cubicBezTo>
                  <a:pt x="497" y="1454"/>
                  <a:pt x="531" y="1447"/>
                  <a:pt x="566" y="1431"/>
                </a:cubicBezTo>
                <a:cubicBezTo>
                  <a:pt x="685" y="1431"/>
                  <a:pt x="745" y="1297"/>
                  <a:pt x="685" y="1178"/>
                </a:cubicBezTo>
                <a:lnTo>
                  <a:pt x="685" y="1059"/>
                </a:lnTo>
                <a:cubicBezTo>
                  <a:pt x="685" y="999"/>
                  <a:pt x="685" y="999"/>
                  <a:pt x="626" y="924"/>
                </a:cubicBezTo>
                <a:lnTo>
                  <a:pt x="626" y="865"/>
                </a:lnTo>
                <a:cubicBezTo>
                  <a:pt x="626" y="805"/>
                  <a:pt x="566" y="746"/>
                  <a:pt x="566" y="686"/>
                </a:cubicBezTo>
                <a:cubicBezTo>
                  <a:pt x="507" y="373"/>
                  <a:pt x="432" y="120"/>
                  <a:pt x="432" y="120"/>
                </a:cubicBezTo>
                <a:cubicBezTo>
                  <a:pt x="373" y="60"/>
                  <a:pt x="253" y="1"/>
                  <a:pt x="13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2"/>
          <p:cNvSpPr/>
          <p:nvPr/>
        </p:nvSpPr>
        <p:spPr>
          <a:xfrm>
            <a:off x="1465617" y="2825653"/>
            <a:ext cx="13507" cy="46980"/>
          </a:xfrm>
          <a:custGeom>
            <a:rect b="b" l="l" r="r" t="t"/>
            <a:pathLst>
              <a:path extrusionOk="0" h="1506" w="433">
                <a:moveTo>
                  <a:pt x="179" y="0"/>
                </a:moveTo>
                <a:cubicBezTo>
                  <a:pt x="60" y="0"/>
                  <a:pt x="1" y="119"/>
                  <a:pt x="1" y="253"/>
                </a:cubicBezTo>
                <a:lnTo>
                  <a:pt x="60" y="1311"/>
                </a:lnTo>
                <a:cubicBezTo>
                  <a:pt x="60" y="1408"/>
                  <a:pt x="100" y="1506"/>
                  <a:pt x="179" y="1506"/>
                </a:cubicBezTo>
                <a:cubicBezTo>
                  <a:pt x="197" y="1506"/>
                  <a:pt x="217" y="1501"/>
                  <a:pt x="239" y="1490"/>
                </a:cubicBezTo>
                <a:cubicBezTo>
                  <a:pt x="373" y="1490"/>
                  <a:pt x="433" y="1430"/>
                  <a:pt x="433" y="1311"/>
                </a:cubicBezTo>
                <a:lnTo>
                  <a:pt x="433" y="253"/>
                </a:lnTo>
                <a:cubicBezTo>
                  <a:pt x="433" y="119"/>
                  <a:pt x="299" y="0"/>
                  <a:pt x="17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2"/>
          <p:cNvSpPr/>
          <p:nvPr/>
        </p:nvSpPr>
        <p:spPr>
          <a:xfrm>
            <a:off x="1457725" y="2900708"/>
            <a:ext cx="19559" cy="47198"/>
          </a:xfrm>
          <a:custGeom>
            <a:rect b="b" l="l" r="r" t="t"/>
            <a:pathLst>
              <a:path extrusionOk="0" h="1513" w="627">
                <a:moveTo>
                  <a:pt x="357" y="0"/>
                </a:moveTo>
                <a:cubicBezTo>
                  <a:pt x="263" y="0"/>
                  <a:pt x="179" y="94"/>
                  <a:pt x="179" y="142"/>
                </a:cubicBezTo>
                <a:lnTo>
                  <a:pt x="0" y="1259"/>
                </a:lnTo>
                <a:cubicBezTo>
                  <a:pt x="0" y="1318"/>
                  <a:pt x="60" y="1438"/>
                  <a:pt x="179" y="1512"/>
                </a:cubicBezTo>
                <a:cubicBezTo>
                  <a:pt x="313" y="1512"/>
                  <a:pt x="432" y="1438"/>
                  <a:pt x="432" y="1318"/>
                </a:cubicBezTo>
                <a:lnTo>
                  <a:pt x="626" y="261"/>
                </a:lnTo>
                <a:cubicBezTo>
                  <a:pt x="626" y="142"/>
                  <a:pt x="552" y="22"/>
                  <a:pt x="432" y="22"/>
                </a:cubicBezTo>
                <a:cubicBezTo>
                  <a:pt x="408" y="7"/>
                  <a:pt x="382" y="0"/>
                  <a:pt x="35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2"/>
          <p:cNvSpPr/>
          <p:nvPr/>
        </p:nvSpPr>
        <p:spPr>
          <a:xfrm>
            <a:off x="1434484" y="2972238"/>
            <a:ext cx="26984" cy="46075"/>
          </a:xfrm>
          <a:custGeom>
            <a:rect b="b" l="l" r="r" t="t"/>
            <a:pathLst>
              <a:path extrusionOk="0" h="1477" w="865">
                <a:moveTo>
                  <a:pt x="583" y="0"/>
                </a:moveTo>
                <a:cubicBezTo>
                  <a:pt x="496" y="0"/>
                  <a:pt x="433" y="55"/>
                  <a:pt x="433" y="143"/>
                </a:cubicBezTo>
                <a:lnTo>
                  <a:pt x="60" y="1141"/>
                </a:lnTo>
                <a:lnTo>
                  <a:pt x="60" y="1200"/>
                </a:lnTo>
                <a:cubicBezTo>
                  <a:pt x="1" y="1260"/>
                  <a:pt x="60" y="1379"/>
                  <a:pt x="179" y="1454"/>
                </a:cubicBezTo>
                <a:cubicBezTo>
                  <a:pt x="215" y="1469"/>
                  <a:pt x="249" y="1477"/>
                  <a:pt x="280" y="1477"/>
                </a:cubicBezTo>
                <a:cubicBezTo>
                  <a:pt x="368" y="1477"/>
                  <a:pt x="433" y="1418"/>
                  <a:pt x="433" y="1320"/>
                </a:cubicBezTo>
                <a:lnTo>
                  <a:pt x="805" y="262"/>
                </a:lnTo>
                <a:cubicBezTo>
                  <a:pt x="865" y="202"/>
                  <a:pt x="805" y="83"/>
                  <a:pt x="686" y="24"/>
                </a:cubicBezTo>
                <a:cubicBezTo>
                  <a:pt x="650" y="8"/>
                  <a:pt x="615" y="0"/>
                  <a:pt x="58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2"/>
          <p:cNvSpPr/>
          <p:nvPr/>
        </p:nvSpPr>
        <p:spPr>
          <a:xfrm>
            <a:off x="1393827" y="3041896"/>
            <a:ext cx="29292" cy="42456"/>
          </a:xfrm>
          <a:custGeom>
            <a:rect b="b" l="l" r="r" t="t"/>
            <a:pathLst>
              <a:path extrusionOk="0" h="1361" w="939">
                <a:moveTo>
                  <a:pt x="702" y="0"/>
                </a:moveTo>
                <a:cubicBezTo>
                  <a:pt x="621" y="0"/>
                  <a:pt x="549" y="43"/>
                  <a:pt x="507" y="85"/>
                </a:cubicBezTo>
                <a:lnTo>
                  <a:pt x="0" y="1083"/>
                </a:lnTo>
                <a:cubicBezTo>
                  <a:pt x="0" y="1142"/>
                  <a:pt x="0" y="1262"/>
                  <a:pt x="134" y="1321"/>
                </a:cubicBezTo>
                <a:cubicBezTo>
                  <a:pt x="184" y="1346"/>
                  <a:pt x="233" y="1360"/>
                  <a:pt x="274" y="1360"/>
                </a:cubicBezTo>
                <a:cubicBezTo>
                  <a:pt x="332" y="1360"/>
                  <a:pt x="373" y="1331"/>
                  <a:pt x="373" y="1262"/>
                </a:cubicBezTo>
                <a:lnTo>
                  <a:pt x="939" y="264"/>
                </a:lnTo>
                <a:cubicBezTo>
                  <a:pt x="939" y="204"/>
                  <a:pt x="939" y="85"/>
                  <a:pt x="805" y="25"/>
                </a:cubicBezTo>
                <a:cubicBezTo>
                  <a:pt x="770" y="8"/>
                  <a:pt x="735" y="0"/>
                  <a:pt x="70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2"/>
          <p:cNvSpPr/>
          <p:nvPr/>
        </p:nvSpPr>
        <p:spPr>
          <a:xfrm>
            <a:off x="1355239" y="3107000"/>
            <a:ext cx="33036" cy="41021"/>
          </a:xfrm>
          <a:custGeom>
            <a:rect b="b" l="l" r="r" t="t"/>
            <a:pathLst>
              <a:path extrusionOk="0" h="1315" w="1059">
                <a:moveTo>
                  <a:pt x="785" y="1"/>
                </a:moveTo>
                <a:cubicBezTo>
                  <a:pt x="720" y="1"/>
                  <a:pt x="662" y="33"/>
                  <a:pt x="627" y="113"/>
                </a:cubicBezTo>
                <a:lnTo>
                  <a:pt x="60" y="977"/>
                </a:lnTo>
                <a:cubicBezTo>
                  <a:pt x="1" y="1096"/>
                  <a:pt x="1" y="1231"/>
                  <a:pt x="120" y="1290"/>
                </a:cubicBezTo>
                <a:cubicBezTo>
                  <a:pt x="138" y="1308"/>
                  <a:pt x="161" y="1315"/>
                  <a:pt x="188" y="1315"/>
                </a:cubicBezTo>
                <a:cubicBezTo>
                  <a:pt x="252" y="1315"/>
                  <a:pt x="331" y="1273"/>
                  <a:pt x="373" y="1231"/>
                </a:cubicBezTo>
                <a:lnTo>
                  <a:pt x="999" y="292"/>
                </a:lnTo>
                <a:cubicBezTo>
                  <a:pt x="1059" y="232"/>
                  <a:pt x="999" y="113"/>
                  <a:pt x="925" y="39"/>
                </a:cubicBezTo>
                <a:cubicBezTo>
                  <a:pt x="877" y="15"/>
                  <a:pt x="829" y="1"/>
                  <a:pt x="78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2"/>
          <p:cNvSpPr/>
          <p:nvPr/>
        </p:nvSpPr>
        <p:spPr>
          <a:xfrm>
            <a:off x="1312501" y="3169234"/>
            <a:ext cx="34876" cy="39368"/>
          </a:xfrm>
          <a:custGeom>
            <a:rect b="b" l="l" r="r" t="t"/>
            <a:pathLst>
              <a:path extrusionOk="0" h="1262" w="1118">
                <a:moveTo>
                  <a:pt x="849" y="1"/>
                </a:moveTo>
                <a:cubicBezTo>
                  <a:pt x="781" y="1"/>
                  <a:pt x="721" y="30"/>
                  <a:pt x="686" y="100"/>
                </a:cubicBezTo>
                <a:lnTo>
                  <a:pt x="60" y="964"/>
                </a:lnTo>
                <a:cubicBezTo>
                  <a:pt x="0" y="1023"/>
                  <a:pt x="0" y="1157"/>
                  <a:pt x="134" y="1217"/>
                </a:cubicBezTo>
                <a:cubicBezTo>
                  <a:pt x="164" y="1247"/>
                  <a:pt x="209" y="1262"/>
                  <a:pt x="254" y="1262"/>
                </a:cubicBezTo>
                <a:cubicBezTo>
                  <a:pt x="298" y="1262"/>
                  <a:pt x="343" y="1247"/>
                  <a:pt x="373" y="1217"/>
                </a:cubicBezTo>
                <a:lnTo>
                  <a:pt x="1058" y="278"/>
                </a:lnTo>
                <a:cubicBezTo>
                  <a:pt x="1118" y="219"/>
                  <a:pt x="1058" y="100"/>
                  <a:pt x="998" y="40"/>
                </a:cubicBezTo>
                <a:cubicBezTo>
                  <a:pt x="949" y="15"/>
                  <a:pt x="897" y="1"/>
                  <a:pt x="84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2"/>
          <p:cNvSpPr/>
          <p:nvPr/>
        </p:nvSpPr>
        <p:spPr>
          <a:xfrm>
            <a:off x="1267893" y="3229035"/>
            <a:ext cx="34876" cy="39337"/>
          </a:xfrm>
          <a:custGeom>
            <a:rect b="b" l="l" r="r" t="t"/>
            <a:pathLst>
              <a:path extrusionOk="0" h="1261" w="1118">
                <a:moveTo>
                  <a:pt x="877" y="0"/>
                </a:moveTo>
                <a:cubicBezTo>
                  <a:pt x="831" y="0"/>
                  <a:pt x="782" y="15"/>
                  <a:pt x="745" y="45"/>
                </a:cubicBezTo>
                <a:lnTo>
                  <a:pt x="75" y="909"/>
                </a:lnTo>
                <a:cubicBezTo>
                  <a:pt x="0" y="1043"/>
                  <a:pt x="0" y="1162"/>
                  <a:pt x="134" y="1222"/>
                </a:cubicBezTo>
                <a:cubicBezTo>
                  <a:pt x="159" y="1246"/>
                  <a:pt x="194" y="1261"/>
                  <a:pt x="230" y="1261"/>
                </a:cubicBezTo>
                <a:cubicBezTo>
                  <a:pt x="282" y="1261"/>
                  <a:pt x="338" y="1232"/>
                  <a:pt x="373" y="1162"/>
                </a:cubicBezTo>
                <a:lnTo>
                  <a:pt x="1058" y="298"/>
                </a:lnTo>
                <a:cubicBezTo>
                  <a:pt x="1117" y="224"/>
                  <a:pt x="1117" y="104"/>
                  <a:pt x="998" y="45"/>
                </a:cubicBezTo>
                <a:cubicBezTo>
                  <a:pt x="968" y="15"/>
                  <a:pt x="924" y="0"/>
                  <a:pt x="87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
          <p:cNvSpPr/>
          <p:nvPr/>
        </p:nvSpPr>
        <p:spPr>
          <a:xfrm>
            <a:off x="1223720" y="3287744"/>
            <a:ext cx="34907" cy="38900"/>
          </a:xfrm>
          <a:custGeom>
            <a:rect b="b" l="l" r="r" t="t"/>
            <a:pathLst>
              <a:path extrusionOk="0" h="1247" w="1119">
                <a:moveTo>
                  <a:pt x="918" y="0"/>
                </a:moveTo>
                <a:cubicBezTo>
                  <a:pt x="853" y="0"/>
                  <a:pt x="766" y="42"/>
                  <a:pt x="671" y="85"/>
                </a:cubicBezTo>
                <a:lnTo>
                  <a:pt x="60" y="949"/>
                </a:lnTo>
                <a:cubicBezTo>
                  <a:pt x="1" y="1023"/>
                  <a:pt x="1" y="1142"/>
                  <a:pt x="60" y="1202"/>
                </a:cubicBezTo>
                <a:cubicBezTo>
                  <a:pt x="120" y="1232"/>
                  <a:pt x="180" y="1247"/>
                  <a:pt x="234" y="1247"/>
                </a:cubicBezTo>
                <a:cubicBezTo>
                  <a:pt x="288" y="1247"/>
                  <a:pt x="336" y="1232"/>
                  <a:pt x="373" y="1202"/>
                </a:cubicBezTo>
                <a:lnTo>
                  <a:pt x="1044" y="338"/>
                </a:lnTo>
                <a:cubicBezTo>
                  <a:pt x="1118" y="204"/>
                  <a:pt x="1044" y="85"/>
                  <a:pt x="984" y="25"/>
                </a:cubicBezTo>
                <a:cubicBezTo>
                  <a:pt x="967" y="7"/>
                  <a:pt x="944" y="0"/>
                  <a:pt x="9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2"/>
          <p:cNvSpPr/>
          <p:nvPr/>
        </p:nvSpPr>
        <p:spPr>
          <a:xfrm>
            <a:off x="1179112" y="3347233"/>
            <a:ext cx="33036" cy="39368"/>
          </a:xfrm>
          <a:custGeom>
            <a:rect b="b" l="l" r="r" t="t"/>
            <a:pathLst>
              <a:path extrusionOk="0" h="1262" w="1059">
                <a:moveTo>
                  <a:pt x="840" y="1"/>
                </a:moveTo>
                <a:cubicBezTo>
                  <a:pt x="776" y="1"/>
                  <a:pt x="721" y="29"/>
                  <a:pt x="686" y="99"/>
                </a:cubicBezTo>
                <a:lnTo>
                  <a:pt x="60" y="978"/>
                </a:lnTo>
                <a:cubicBezTo>
                  <a:pt x="1" y="1038"/>
                  <a:pt x="60" y="1157"/>
                  <a:pt x="120" y="1217"/>
                </a:cubicBezTo>
                <a:cubicBezTo>
                  <a:pt x="150" y="1246"/>
                  <a:pt x="198" y="1261"/>
                  <a:pt x="247" y="1261"/>
                </a:cubicBezTo>
                <a:cubicBezTo>
                  <a:pt x="295" y="1261"/>
                  <a:pt x="343" y="1246"/>
                  <a:pt x="373" y="1217"/>
                </a:cubicBezTo>
                <a:lnTo>
                  <a:pt x="984" y="293"/>
                </a:lnTo>
                <a:cubicBezTo>
                  <a:pt x="1058" y="233"/>
                  <a:pt x="1058" y="99"/>
                  <a:pt x="984" y="40"/>
                </a:cubicBezTo>
                <a:cubicBezTo>
                  <a:pt x="935" y="15"/>
                  <a:pt x="885" y="1"/>
                  <a:pt x="8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2"/>
          <p:cNvSpPr/>
          <p:nvPr/>
        </p:nvSpPr>
        <p:spPr>
          <a:xfrm>
            <a:off x="1140087" y="3408406"/>
            <a:ext cx="29292" cy="40273"/>
          </a:xfrm>
          <a:custGeom>
            <a:rect b="b" l="l" r="r" t="t"/>
            <a:pathLst>
              <a:path extrusionOk="0" h="1291" w="939">
                <a:moveTo>
                  <a:pt x="879" y="0"/>
                </a:moveTo>
                <a:cubicBezTo>
                  <a:pt x="745" y="0"/>
                  <a:pt x="626" y="0"/>
                  <a:pt x="566" y="135"/>
                </a:cubicBezTo>
                <a:lnTo>
                  <a:pt x="0" y="999"/>
                </a:lnTo>
                <a:cubicBezTo>
                  <a:pt x="0" y="1118"/>
                  <a:pt x="0" y="1252"/>
                  <a:pt x="75" y="1252"/>
                </a:cubicBezTo>
                <a:cubicBezTo>
                  <a:pt x="122" y="1276"/>
                  <a:pt x="161" y="1290"/>
                  <a:pt x="193" y="1290"/>
                </a:cubicBezTo>
                <a:cubicBezTo>
                  <a:pt x="242" y="1290"/>
                  <a:pt x="277" y="1258"/>
                  <a:pt x="313" y="1177"/>
                </a:cubicBezTo>
                <a:lnTo>
                  <a:pt x="939" y="313"/>
                </a:lnTo>
                <a:cubicBezTo>
                  <a:pt x="939" y="194"/>
                  <a:pt x="939" y="60"/>
                  <a:pt x="87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2"/>
          <p:cNvSpPr/>
          <p:nvPr/>
        </p:nvSpPr>
        <p:spPr>
          <a:xfrm>
            <a:off x="1107550" y="3473635"/>
            <a:ext cx="25112" cy="42207"/>
          </a:xfrm>
          <a:custGeom>
            <a:rect b="b" l="l" r="r" t="t"/>
            <a:pathLst>
              <a:path extrusionOk="0" h="1353" w="805">
                <a:moveTo>
                  <a:pt x="608" y="0"/>
                </a:moveTo>
                <a:cubicBezTo>
                  <a:pt x="552" y="0"/>
                  <a:pt x="492" y="42"/>
                  <a:pt x="492" y="85"/>
                </a:cubicBezTo>
                <a:lnTo>
                  <a:pt x="60" y="1142"/>
                </a:lnTo>
                <a:cubicBezTo>
                  <a:pt x="0" y="1202"/>
                  <a:pt x="60" y="1321"/>
                  <a:pt x="120" y="1321"/>
                </a:cubicBezTo>
                <a:cubicBezTo>
                  <a:pt x="155" y="1343"/>
                  <a:pt x="186" y="1352"/>
                  <a:pt x="213" y="1352"/>
                </a:cubicBezTo>
                <a:cubicBezTo>
                  <a:pt x="276" y="1352"/>
                  <a:pt x="321" y="1303"/>
                  <a:pt x="373" y="1261"/>
                </a:cubicBezTo>
                <a:lnTo>
                  <a:pt x="805" y="278"/>
                </a:lnTo>
                <a:lnTo>
                  <a:pt x="805" y="204"/>
                </a:lnTo>
                <a:cubicBezTo>
                  <a:pt x="805" y="144"/>
                  <a:pt x="805" y="25"/>
                  <a:pt x="671" y="25"/>
                </a:cubicBezTo>
                <a:cubicBezTo>
                  <a:pt x="653" y="7"/>
                  <a:pt x="631" y="0"/>
                  <a:pt x="60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2"/>
          <p:cNvSpPr/>
          <p:nvPr/>
        </p:nvSpPr>
        <p:spPr>
          <a:xfrm>
            <a:off x="1097786" y="3544105"/>
            <a:ext cx="11667" cy="44640"/>
          </a:xfrm>
          <a:custGeom>
            <a:rect b="b" l="l" r="r" t="t"/>
            <a:pathLst>
              <a:path extrusionOk="0" h="1431" w="374">
                <a:moveTo>
                  <a:pt x="179" y="1"/>
                </a:moveTo>
                <a:cubicBezTo>
                  <a:pt x="120" y="1"/>
                  <a:pt x="60" y="60"/>
                  <a:pt x="60" y="179"/>
                </a:cubicBezTo>
                <a:cubicBezTo>
                  <a:pt x="60" y="179"/>
                  <a:pt x="1" y="433"/>
                  <a:pt x="1" y="686"/>
                </a:cubicBezTo>
                <a:lnTo>
                  <a:pt x="1" y="1237"/>
                </a:lnTo>
                <a:cubicBezTo>
                  <a:pt x="1" y="1371"/>
                  <a:pt x="60" y="1431"/>
                  <a:pt x="120" y="1431"/>
                </a:cubicBezTo>
                <a:cubicBezTo>
                  <a:pt x="179" y="1431"/>
                  <a:pt x="313" y="1371"/>
                  <a:pt x="313" y="1237"/>
                </a:cubicBezTo>
                <a:lnTo>
                  <a:pt x="313" y="745"/>
                </a:lnTo>
                <a:cubicBezTo>
                  <a:pt x="313" y="433"/>
                  <a:pt x="373" y="179"/>
                  <a:pt x="373" y="179"/>
                </a:cubicBezTo>
                <a:cubicBezTo>
                  <a:pt x="373" y="120"/>
                  <a:pt x="313" y="1"/>
                  <a:pt x="17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2"/>
          <p:cNvSpPr/>
          <p:nvPr/>
        </p:nvSpPr>
        <p:spPr>
          <a:xfrm>
            <a:off x="1103370" y="3618630"/>
            <a:ext cx="25112" cy="39836"/>
          </a:xfrm>
          <a:custGeom>
            <a:rect b="b" l="l" r="r" t="t"/>
            <a:pathLst>
              <a:path extrusionOk="0" h="1277" w="805">
                <a:moveTo>
                  <a:pt x="186" y="1"/>
                </a:moveTo>
                <a:cubicBezTo>
                  <a:pt x="169" y="1"/>
                  <a:pt x="152" y="8"/>
                  <a:pt x="134" y="25"/>
                </a:cubicBezTo>
                <a:cubicBezTo>
                  <a:pt x="60" y="25"/>
                  <a:pt x="0" y="99"/>
                  <a:pt x="60" y="219"/>
                </a:cubicBezTo>
                <a:cubicBezTo>
                  <a:pt x="60" y="219"/>
                  <a:pt x="134" y="472"/>
                  <a:pt x="254" y="710"/>
                </a:cubicBezTo>
                <a:cubicBezTo>
                  <a:pt x="373" y="963"/>
                  <a:pt x="507" y="1217"/>
                  <a:pt x="507" y="1217"/>
                </a:cubicBezTo>
                <a:cubicBezTo>
                  <a:pt x="567" y="1276"/>
                  <a:pt x="626" y="1276"/>
                  <a:pt x="686" y="1276"/>
                </a:cubicBezTo>
                <a:cubicBezTo>
                  <a:pt x="745" y="1217"/>
                  <a:pt x="805" y="1142"/>
                  <a:pt x="745" y="1083"/>
                </a:cubicBezTo>
                <a:lnTo>
                  <a:pt x="745" y="1023"/>
                </a:lnTo>
                <a:cubicBezTo>
                  <a:pt x="745" y="1023"/>
                  <a:pt x="626" y="844"/>
                  <a:pt x="507" y="591"/>
                </a:cubicBezTo>
                <a:cubicBezTo>
                  <a:pt x="432" y="338"/>
                  <a:pt x="313" y="99"/>
                  <a:pt x="313" y="99"/>
                </a:cubicBezTo>
                <a:cubicBezTo>
                  <a:pt x="271" y="46"/>
                  <a:pt x="228" y="1"/>
                  <a:pt x="18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2"/>
          <p:cNvSpPr/>
          <p:nvPr/>
        </p:nvSpPr>
        <p:spPr>
          <a:xfrm>
            <a:off x="1142395" y="3682143"/>
            <a:ext cx="36748" cy="29760"/>
          </a:xfrm>
          <a:custGeom>
            <a:rect b="b" l="l" r="r" t="t"/>
            <a:pathLst>
              <a:path extrusionOk="0" h="954" w="1178">
                <a:moveTo>
                  <a:pt x="150" y="0"/>
                </a:moveTo>
                <a:cubicBezTo>
                  <a:pt x="120" y="0"/>
                  <a:pt x="90" y="15"/>
                  <a:pt x="60" y="45"/>
                </a:cubicBezTo>
                <a:cubicBezTo>
                  <a:pt x="1" y="104"/>
                  <a:pt x="1" y="164"/>
                  <a:pt x="60" y="224"/>
                </a:cubicBezTo>
                <a:cubicBezTo>
                  <a:pt x="60" y="224"/>
                  <a:pt x="239" y="417"/>
                  <a:pt x="492" y="596"/>
                </a:cubicBezTo>
                <a:cubicBezTo>
                  <a:pt x="552" y="671"/>
                  <a:pt x="671" y="730"/>
                  <a:pt x="805" y="790"/>
                </a:cubicBezTo>
                <a:cubicBezTo>
                  <a:pt x="865" y="849"/>
                  <a:pt x="924" y="909"/>
                  <a:pt x="924" y="909"/>
                </a:cubicBezTo>
                <a:cubicBezTo>
                  <a:pt x="954" y="939"/>
                  <a:pt x="984" y="954"/>
                  <a:pt x="1016" y="954"/>
                </a:cubicBezTo>
                <a:cubicBezTo>
                  <a:pt x="1047" y="954"/>
                  <a:pt x="1081" y="939"/>
                  <a:pt x="1118" y="909"/>
                </a:cubicBezTo>
                <a:cubicBezTo>
                  <a:pt x="1178" y="849"/>
                  <a:pt x="1118" y="730"/>
                  <a:pt x="1044" y="730"/>
                </a:cubicBezTo>
                <a:cubicBezTo>
                  <a:pt x="1044" y="730"/>
                  <a:pt x="865" y="536"/>
                  <a:pt x="671" y="417"/>
                </a:cubicBezTo>
                <a:cubicBezTo>
                  <a:pt x="433" y="224"/>
                  <a:pt x="239" y="45"/>
                  <a:pt x="239" y="45"/>
                </a:cubicBezTo>
                <a:cubicBezTo>
                  <a:pt x="209" y="15"/>
                  <a:pt x="180" y="0"/>
                  <a:pt x="15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
          <p:cNvSpPr/>
          <p:nvPr/>
        </p:nvSpPr>
        <p:spPr>
          <a:xfrm>
            <a:off x="1206064" y="3720232"/>
            <a:ext cx="40928" cy="15379"/>
          </a:xfrm>
          <a:custGeom>
            <a:rect b="b" l="l" r="r" t="t"/>
            <a:pathLst>
              <a:path extrusionOk="0" h="493" w="1312">
                <a:moveTo>
                  <a:pt x="120" y="1"/>
                </a:moveTo>
                <a:cubicBezTo>
                  <a:pt x="60" y="1"/>
                  <a:pt x="1" y="60"/>
                  <a:pt x="1" y="120"/>
                </a:cubicBezTo>
                <a:cubicBezTo>
                  <a:pt x="1" y="194"/>
                  <a:pt x="1" y="254"/>
                  <a:pt x="60" y="254"/>
                </a:cubicBezTo>
                <a:cubicBezTo>
                  <a:pt x="60" y="254"/>
                  <a:pt x="373" y="314"/>
                  <a:pt x="626" y="373"/>
                </a:cubicBezTo>
                <a:cubicBezTo>
                  <a:pt x="865" y="433"/>
                  <a:pt x="1178" y="492"/>
                  <a:pt x="1178" y="492"/>
                </a:cubicBezTo>
                <a:cubicBezTo>
                  <a:pt x="1237" y="492"/>
                  <a:pt x="1312" y="433"/>
                  <a:pt x="1312" y="373"/>
                </a:cubicBezTo>
                <a:cubicBezTo>
                  <a:pt x="1312" y="314"/>
                  <a:pt x="1237" y="254"/>
                  <a:pt x="1178" y="254"/>
                </a:cubicBezTo>
                <a:cubicBezTo>
                  <a:pt x="1178" y="254"/>
                  <a:pt x="939" y="194"/>
                  <a:pt x="686" y="194"/>
                </a:cubicBezTo>
                <a:cubicBezTo>
                  <a:pt x="433" y="120"/>
                  <a:pt x="120"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2"/>
          <p:cNvSpPr/>
          <p:nvPr/>
        </p:nvSpPr>
        <p:spPr>
          <a:xfrm>
            <a:off x="1279497" y="3723944"/>
            <a:ext cx="40928" cy="11667"/>
          </a:xfrm>
          <a:custGeom>
            <a:rect b="b" l="l" r="r" t="t"/>
            <a:pathLst>
              <a:path extrusionOk="0" h="374" w="1312">
                <a:moveTo>
                  <a:pt x="1192" y="1"/>
                </a:moveTo>
                <a:cubicBezTo>
                  <a:pt x="1192" y="1"/>
                  <a:pt x="939" y="75"/>
                  <a:pt x="626" y="135"/>
                </a:cubicBezTo>
                <a:cubicBezTo>
                  <a:pt x="373" y="135"/>
                  <a:pt x="135" y="195"/>
                  <a:pt x="135" y="195"/>
                </a:cubicBezTo>
                <a:cubicBezTo>
                  <a:pt x="75" y="195"/>
                  <a:pt x="1" y="195"/>
                  <a:pt x="1" y="254"/>
                </a:cubicBezTo>
                <a:cubicBezTo>
                  <a:pt x="1" y="314"/>
                  <a:pt x="75" y="373"/>
                  <a:pt x="135" y="373"/>
                </a:cubicBezTo>
                <a:cubicBezTo>
                  <a:pt x="135" y="373"/>
                  <a:pt x="373" y="314"/>
                  <a:pt x="686" y="254"/>
                </a:cubicBezTo>
                <a:cubicBezTo>
                  <a:pt x="939" y="254"/>
                  <a:pt x="1192" y="195"/>
                  <a:pt x="1192" y="195"/>
                </a:cubicBezTo>
                <a:cubicBezTo>
                  <a:pt x="1252" y="195"/>
                  <a:pt x="1312" y="135"/>
                  <a:pt x="1312" y="75"/>
                </a:cubicBezTo>
                <a:cubicBezTo>
                  <a:pt x="1252" y="75"/>
                  <a:pt x="1252" y="1"/>
                  <a:pt x="119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2"/>
          <p:cNvSpPr/>
          <p:nvPr/>
        </p:nvSpPr>
        <p:spPr>
          <a:xfrm>
            <a:off x="1353398" y="3702014"/>
            <a:ext cx="36748" cy="16409"/>
          </a:xfrm>
          <a:custGeom>
            <a:rect b="b" l="l" r="r" t="t"/>
            <a:pathLst>
              <a:path extrusionOk="0" h="526" w="1178">
                <a:moveTo>
                  <a:pt x="1102" y="0"/>
                </a:moveTo>
                <a:cubicBezTo>
                  <a:pt x="1091" y="0"/>
                  <a:pt x="1078" y="9"/>
                  <a:pt x="1058" y="34"/>
                </a:cubicBezTo>
                <a:lnTo>
                  <a:pt x="60" y="406"/>
                </a:lnTo>
                <a:cubicBezTo>
                  <a:pt x="0" y="406"/>
                  <a:pt x="0" y="466"/>
                  <a:pt x="0" y="466"/>
                </a:cubicBezTo>
                <a:cubicBezTo>
                  <a:pt x="0" y="525"/>
                  <a:pt x="60" y="525"/>
                  <a:pt x="119" y="525"/>
                </a:cubicBezTo>
                <a:lnTo>
                  <a:pt x="1118" y="153"/>
                </a:lnTo>
                <a:cubicBezTo>
                  <a:pt x="1177" y="93"/>
                  <a:pt x="1177" y="93"/>
                  <a:pt x="1177" y="34"/>
                </a:cubicBezTo>
                <a:cubicBezTo>
                  <a:pt x="1137" y="34"/>
                  <a:pt x="1124" y="0"/>
                  <a:pt x="110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1" name="Google Shape;221;p2"/>
          <p:cNvGrpSpPr/>
          <p:nvPr/>
        </p:nvGrpSpPr>
        <p:grpSpPr>
          <a:xfrm>
            <a:off x="6572612" y="2790485"/>
            <a:ext cx="1620631" cy="2007409"/>
            <a:chOff x="6635701" y="3318066"/>
            <a:chExt cx="1194363" cy="1479953"/>
          </a:xfrm>
        </p:grpSpPr>
        <p:sp>
          <p:nvSpPr>
            <p:cNvPr id="222" name="Google Shape;222;p2"/>
            <p:cNvSpPr/>
            <p:nvPr/>
          </p:nvSpPr>
          <p:spPr>
            <a:xfrm>
              <a:off x="7278910" y="4603674"/>
              <a:ext cx="73433" cy="65572"/>
            </a:xfrm>
            <a:custGeom>
              <a:rect b="b" l="l" r="r" t="t"/>
              <a:pathLst>
                <a:path extrusionOk="0" h="2102" w="2354">
                  <a:moveTo>
                    <a:pt x="216" y="1"/>
                  </a:moveTo>
                  <a:cubicBezTo>
                    <a:pt x="153" y="1"/>
                    <a:pt x="90" y="16"/>
                    <a:pt x="60" y="46"/>
                  </a:cubicBezTo>
                  <a:cubicBezTo>
                    <a:pt x="0" y="180"/>
                    <a:pt x="0" y="299"/>
                    <a:pt x="60" y="418"/>
                  </a:cubicBezTo>
                  <a:lnTo>
                    <a:pt x="1922" y="2042"/>
                  </a:lnTo>
                  <a:cubicBezTo>
                    <a:pt x="1982" y="2101"/>
                    <a:pt x="2041" y="2101"/>
                    <a:pt x="2101" y="2101"/>
                  </a:cubicBezTo>
                  <a:cubicBezTo>
                    <a:pt x="2175" y="2101"/>
                    <a:pt x="2235" y="2042"/>
                    <a:pt x="2294" y="2042"/>
                  </a:cubicBezTo>
                  <a:cubicBezTo>
                    <a:pt x="2354" y="1908"/>
                    <a:pt x="2354" y="1789"/>
                    <a:pt x="2235" y="1669"/>
                  </a:cubicBezTo>
                  <a:lnTo>
                    <a:pt x="373" y="46"/>
                  </a:lnTo>
                  <a:cubicBezTo>
                    <a:pt x="343" y="16"/>
                    <a:pt x="280" y="1"/>
                    <a:pt x="216" y="1"/>
                  </a:cubicBezTo>
                  <a:close/>
                </a:path>
              </a:pathLst>
            </a:custGeom>
            <a:solidFill>
              <a:srgbClr val="00636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2"/>
            <p:cNvSpPr/>
            <p:nvPr/>
          </p:nvSpPr>
          <p:spPr>
            <a:xfrm>
              <a:off x="7321180" y="4660480"/>
              <a:ext cx="83696" cy="27795"/>
            </a:xfrm>
            <a:custGeom>
              <a:rect b="b" l="l" r="r" t="t"/>
              <a:pathLst>
                <a:path extrusionOk="0" h="891" w="2683">
                  <a:moveTo>
                    <a:pt x="1039" y="1"/>
                  </a:moveTo>
                  <a:cubicBezTo>
                    <a:pt x="812" y="1"/>
                    <a:pt x="627" y="7"/>
                    <a:pt x="567" y="27"/>
                  </a:cubicBezTo>
                  <a:cubicBezTo>
                    <a:pt x="314" y="27"/>
                    <a:pt x="1" y="653"/>
                    <a:pt x="195" y="772"/>
                  </a:cubicBezTo>
                  <a:cubicBezTo>
                    <a:pt x="247" y="858"/>
                    <a:pt x="703" y="891"/>
                    <a:pt x="1200" y="891"/>
                  </a:cubicBezTo>
                  <a:cubicBezTo>
                    <a:pt x="1825" y="891"/>
                    <a:pt x="2515" y="838"/>
                    <a:pt x="2548" y="772"/>
                  </a:cubicBezTo>
                  <a:cubicBezTo>
                    <a:pt x="2682" y="712"/>
                    <a:pt x="2548" y="87"/>
                    <a:pt x="2235" y="27"/>
                  </a:cubicBezTo>
                  <a:cubicBezTo>
                    <a:pt x="2116" y="27"/>
                    <a:pt x="1494" y="1"/>
                    <a:pt x="103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
            <p:cNvSpPr/>
            <p:nvPr/>
          </p:nvSpPr>
          <p:spPr>
            <a:xfrm>
              <a:off x="7017247" y="4184600"/>
              <a:ext cx="217055" cy="276013"/>
            </a:xfrm>
            <a:custGeom>
              <a:rect b="b" l="l" r="r" t="t"/>
              <a:pathLst>
                <a:path extrusionOk="0" h="8848" w="6958">
                  <a:moveTo>
                    <a:pt x="2390" y="1"/>
                  </a:moveTo>
                  <a:cubicBezTo>
                    <a:pt x="1793" y="1"/>
                    <a:pt x="1320" y="278"/>
                    <a:pt x="1118" y="951"/>
                  </a:cubicBezTo>
                  <a:cubicBezTo>
                    <a:pt x="195" y="4303"/>
                    <a:pt x="1431" y="6835"/>
                    <a:pt x="1431" y="6835"/>
                  </a:cubicBezTo>
                  <a:cubicBezTo>
                    <a:pt x="1431" y="6835"/>
                    <a:pt x="1107" y="6770"/>
                    <a:pt x="782" y="6770"/>
                  </a:cubicBezTo>
                  <a:cubicBezTo>
                    <a:pt x="487" y="6770"/>
                    <a:pt x="192" y="6824"/>
                    <a:pt x="135" y="7029"/>
                  </a:cubicBezTo>
                  <a:cubicBezTo>
                    <a:pt x="1" y="7401"/>
                    <a:pt x="1863" y="8697"/>
                    <a:pt x="2548" y="8832"/>
                  </a:cubicBezTo>
                  <a:cubicBezTo>
                    <a:pt x="2617" y="8842"/>
                    <a:pt x="2679" y="8848"/>
                    <a:pt x="2736" y="8848"/>
                  </a:cubicBezTo>
                  <a:cubicBezTo>
                    <a:pt x="3299" y="8848"/>
                    <a:pt x="3362" y="8331"/>
                    <a:pt x="4038" y="7655"/>
                  </a:cubicBezTo>
                  <a:cubicBezTo>
                    <a:pt x="4723" y="7029"/>
                    <a:pt x="6958" y="3737"/>
                    <a:pt x="6958" y="3737"/>
                  </a:cubicBezTo>
                  <a:cubicBezTo>
                    <a:pt x="6502" y="2019"/>
                    <a:pt x="3999" y="1"/>
                    <a:pt x="2390" y="1"/>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2"/>
            <p:cNvSpPr/>
            <p:nvPr/>
          </p:nvSpPr>
          <p:spPr>
            <a:xfrm>
              <a:off x="6885729" y="4157523"/>
              <a:ext cx="557704" cy="242635"/>
            </a:xfrm>
            <a:custGeom>
              <a:rect b="b" l="l" r="r" t="t"/>
              <a:pathLst>
                <a:path extrusionOk="0" h="7778" w="17878">
                  <a:moveTo>
                    <a:pt x="453" y="0"/>
                  </a:moveTo>
                  <a:cubicBezTo>
                    <a:pt x="305" y="0"/>
                    <a:pt x="158" y="98"/>
                    <a:pt x="60" y="195"/>
                  </a:cubicBezTo>
                  <a:cubicBezTo>
                    <a:pt x="1" y="389"/>
                    <a:pt x="120" y="567"/>
                    <a:pt x="254" y="701"/>
                  </a:cubicBezTo>
                  <a:lnTo>
                    <a:pt x="17386" y="7778"/>
                  </a:lnTo>
                  <a:lnTo>
                    <a:pt x="17505" y="7778"/>
                  </a:lnTo>
                  <a:cubicBezTo>
                    <a:pt x="17625" y="7778"/>
                    <a:pt x="17759" y="7703"/>
                    <a:pt x="17818" y="7584"/>
                  </a:cubicBezTo>
                  <a:cubicBezTo>
                    <a:pt x="17878" y="7405"/>
                    <a:pt x="17818" y="7212"/>
                    <a:pt x="17625" y="7152"/>
                  </a:cubicBezTo>
                  <a:lnTo>
                    <a:pt x="552" y="16"/>
                  </a:lnTo>
                  <a:cubicBezTo>
                    <a:pt x="519" y="5"/>
                    <a:pt x="486" y="0"/>
                    <a:pt x="45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2"/>
            <p:cNvSpPr/>
            <p:nvPr/>
          </p:nvSpPr>
          <p:spPr>
            <a:xfrm>
              <a:off x="7272859" y="4307945"/>
              <a:ext cx="230531" cy="312979"/>
            </a:xfrm>
            <a:custGeom>
              <a:rect b="b" l="l" r="r" t="t"/>
              <a:pathLst>
                <a:path extrusionOk="0" h="10033" w="7390">
                  <a:moveTo>
                    <a:pt x="7032" y="0"/>
                  </a:moveTo>
                  <a:cubicBezTo>
                    <a:pt x="6916" y="0"/>
                    <a:pt x="6789" y="42"/>
                    <a:pt x="6704" y="155"/>
                  </a:cubicBezTo>
                  <a:lnTo>
                    <a:pt x="135" y="9526"/>
                  </a:lnTo>
                  <a:cubicBezTo>
                    <a:pt x="1" y="9660"/>
                    <a:pt x="60" y="9838"/>
                    <a:pt x="194" y="9958"/>
                  </a:cubicBezTo>
                  <a:cubicBezTo>
                    <a:pt x="254" y="10032"/>
                    <a:pt x="313" y="10032"/>
                    <a:pt x="433" y="10032"/>
                  </a:cubicBezTo>
                  <a:cubicBezTo>
                    <a:pt x="507" y="10032"/>
                    <a:pt x="626" y="9958"/>
                    <a:pt x="686" y="9898"/>
                  </a:cubicBezTo>
                  <a:lnTo>
                    <a:pt x="7271" y="527"/>
                  </a:lnTo>
                  <a:cubicBezTo>
                    <a:pt x="7390" y="408"/>
                    <a:pt x="7390" y="155"/>
                    <a:pt x="7211" y="36"/>
                  </a:cubicBezTo>
                  <a:cubicBezTo>
                    <a:pt x="7162" y="14"/>
                    <a:pt x="7099" y="0"/>
                    <a:pt x="7032"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2"/>
            <p:cNvSpPr/>
            <p:nvPr/>
          </p:nvSpPr>
          <p:spPr>
            <a:xfrm>
              <a:off x="7609796" y="4407582"/>
              <a:ext cx="48352" cy="174286"/>
            </a:xfrm>
            <a:custGeom>
              <a:rect b="b" l="l" r="r" t="t"/>
              <a:pathLst>
                <a:path extrusionOk="0" h="5587" w="1550">
                  <a:moveTo>
                    <a:pt x="1430" y="0"/>
                  </a:moveTo>
                  <a:cubicBezTo>
                    <a:pt x="1430" y="0"/>
                    <a:pt x="1311" y="373"/>
                    <a:pt x="1177" y="879"/>
                  </a:cubicBezTo>
                  <a:cubicBezTo>
                    <a:pt x="1118" y="1117"/>
                    <a:pt x="998" y="1430"/>
                    <a:pt x="939" y="1743"/>
                  </a:cubicBezTo>
                  <a:cubicBezTo>
                    <a:pt x="879" y="2056"/>
                    <a:pt x="745" y="2428"/>
                    <a:pt x="686" y="2741"/>
                  </a:cubicBezTo>
                  <a:cubicBezTo>
                    <a:pt x="507" y="3412"/>
                    <a:pt x="313" y="4097"/>
                    <a:pt x="194" y="4663"/>
                  </a:cubicBezTo>
                  <a:cubicBezTo>
                    <a:pt x="60" y="5155"/>
                    <a:pt x="0" y="5467"/>
                    <a:pt x="0" y="5467"/>
                  </a:cubicBezTo>
                  <a:cubicBezTo>
                    <a:pt x="0" y="5527"/>
                    <a:pt x="0" y="5527"/>
                    <a:pt x="60" y="5587"/>
                  </a:cubicBezTo>
                  <a:lnTo>
                    <a:pt x="134" y="5527"/>
                  </a:lnTo>
                  <a:cubicBezTo>
                    <a:pt x="134" y="5527"/>
                    <a:pt x="194" y="5214"/>
                    <a:pt x="373" y="4663"/>
                  </a:cubicBezTo>
                  <a:cubicBezTo>
                    <a:pt x="507" y="4156"/>
                    <a:pt x="686" y="3486"/>
                    <a:pt x="879" y="2801"/>
                  </a:cubicBezTo>
                  <a:cubicBezTo>
                    <a:pt x="998" y="2488"/>
                    <a:pt x="1058" y="2116"/>
                    <a:pt x="1118" y="1803"/>
                  </a:cubicBezTo>
                  <a:cubicBezTo>
                    <a:pt x="1177" y="1490"/>
                    <a:pt x="1311" y="1177"/>
                    <a:pt x="1371" y="939"/>
                  </a:cubicBezTo>
                  <a:cubicBezTo>
                    <a:pt x="1490" y="432"/>
                    <a:pt x="1550" y="60"/>
                    <a:pt x="1550" y="60"/>
                  </a:cubicBezTo>
                  <a:cubicBezTo>
                    <a:pt x="1550" y="0"/>
                    <a:pt x="1550" y="0"/>
                    <a:pt x="1490"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2"/>
            <p:cNvSpPr/>
            <p:nvPr/>
          </p:nvSpPr>
          <p:spPr>
            <a:xfrm>
              <a:off x="7615816" y="4511306"/>
              <a:ext cx="154790" cy="80327"/>
            </a:xfrm>
            <a:custGeom>
              <a:rect b="b" l="l" r="r" t="t"/>
              <a:pathLst>
                <a:path extrusionOk="0" h="2575" w="4962">
                  <a:moveTo>
                    <a:pt x="4887" y="1"/>
                  </a:moveTo>
                  <a:cubicBezTo>
                    <a:pt x="4876" y="1"/>
                    <a:pt x="4862" y="7"/>
                    <a:pt x="4843" y="27"/>
                  </a:cubicBezTo>
                  <a:cubicBezTo>
                    <a:pt x="4843" y="27"/>
                    <a:pt x="4530" y="161"/>
                    <a:pt x="4098" y="340"/>
                  </a:cubicBezTo>
                  <a:cubicBezTo>
                    <a:pt x="3591" y="593"/>
                    <a:pt x="3040" y="906"/>
                    <a:pt x="2414" y="1204"/>
                  </a:cubicBezTo>
                  <a:cubicBezTo>
                    <a:pt x="2101" y="1338"/>
                    <a:pt x="1804" y="1517"/>
                    <a:pt x="1550" y="1651"/>
                  </a:cubicBezTo>
                  <a:cubicBezTo>
                    <a:pt x="1237" y="1830"/>
                    <a:pt x="984" y="1949"/>
                    <a:pt x="746" y="2083"/>
                  </a:cubicBezTo>
                  <a:cubicBezTo>
                    <a:pt x="314" y="2321"/>
                    <a:pt x="1" y="2455"/>
                    <a:pt x="1" y="2455"/>
                  </a:cubicBezTo>
                  <a:lnTo>
                    <a:pt x="1" y="2574"/>
                  </a:lnTo>
                  <a:lnTo>
                    <a:pt x="60" y="2574"/>
                  </a:lnTo>
                  <a:cubicBezTo>
                    <a:pt x="60" y="2574"/>
                    <a:pt x="373" y="2455"/>
                    <a:pt x="805" y="2202"/>
                  </a:cubicBezTo>
                  <a:cubicBezTo>
                    <a:pt x="1059" y="2142"/>
                    <a:pt x="1297" y="1949"/>
                    <a:pt x="1610" y="1830"/>
                  </a:cubicBezTo>
                  <a:cubicBezTo>
                    <a:pt x="1923" y="1710"/>
                    <a:pt x="2236" y="1517"/>
                    <a:pt x="2548" y="1398"/>
                  </a:cubicBezTo>
                  <a:cubicBezTo>
                    <a:pt x="3100" y="1085"/>
                    <a:pt x="3725" y="772"/>
                    <a:pt x="4157" y="534"/>
                  </a:cubicBezTo>
                  <a:cubicBezTo>
                    <a:pt x="4589" y="280"/>
                    <a:pt x="4902" y="87"/>
                    <a:pt x="4902" y="87"/>
                  </a:cubicBezTo>
                  <a:cubicBezTo>
                    <a:pt x="4962" y="87"/>
                    <a:pt x="4962" y="27"/>
                    <a:pt x="4962" y="27"/>
                  </a:cubicBezTo>
                  <a:cubicBezTo>
                    <a:pt x="4922" y="27"/>
                    <a:pt x="4909" y="1"/>
                    <a:pt x="4887"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2"/>
            <p:cNvSpPr/>
            <p:nvPr/>
          </p:nvSpPr>
          <p:spPr>
            <a:xfrm>
              <a:off x="7615816" y="4599494"/>
              <a:ext cx="137601" cy="86940"/>
            </a:xfrm>
            <a:custGeom>
              <a:rect b="b" l="l" r="r" t="t"/>
              <a:pathLst>
                <a:path extrusionOk="0" h="2787" w="4411">
                  <a:moveTo>
                    <a:pt x="1" y="1"/>
                  </a:moveTo>
                  <a:lnTo>
                    <a:pt x="1" y="120"/>
                  </a:lnTo>
                  <a:cubicBezTo>
                    <a:pt x="1" y="120"/>
                    <a:pt x="239" y="314"/>
                    <a:pt x="686" y="552"/>
                  </a:cubicBezTo>
                  <a:cubicBezTo>
                    <a:pt x="865" y="686"/>
                    <a:pt x="1118" y="805"/>
                    <a:pt x="1357" y="984"/>
                  </a:cubicBezTo>
                  <a:cubicBezTo>
                    <a:pt x="1610" y="1178"/>
                    <a:pt x="1863" y="1297"/>
                    <a:pt x="2176" y="1490"/>
                  </a:cubicBezTo>
                  <a:cubicBezTo>
                    <a:pt x="2668" y="1803"/>
                    <a:pt x="3219" y="2176"/>
                    <a:pt x="3666" y="2414"/>
                  </a:cubicBezTo>
                  <a:cubicBezTo>
                    <a:pt x="4038" y="2667"/>
                    <a:pt x="4336" y="2787"/>
                    <a:pt x="4336" y="2787"/>
                  </a:cubicBezTo>
                  <a:lnTo>
                    <a:pt x="4411" y="2787"/>
                  </a:lnTo>
                  <a:lnTo>
                    <a:pt x="4411" y="2667"/>
                  </a:lnTo>
                  <a:cubicBezTo>
                    <a:pt x="4411" y="2667"/>
                    <a:pt x="4157" y="2474"/>
                    <a:pt x="3725" y="2235"/>
                  </a:cubicBezTo>
                  <a:cubicBezTo>
                    <a:pt x="3353" y="1982"/>
                    <a:pt x="2787" y="1610"/>
                    <a:pt x="2236" y="1297"/>
                  </a:cubicBezTo>
                  <a:cubicBezTo>
                    <a:pt x="1982" y="1118"/>
                    <a:pt x="1729" y="984"/>
                    <a:pt x="1491" y="805"/>
                  </a:cubicBezTo>
                  <a:cubicBezTo>
                    <a:pt x="1178" y="686"/>
                    <a:pt x="984" y="492"/>
                    <a:pt x="746" y="373"/>
                  </a:cubicBezTo>
                  <a:cubicBezTo>
                    <a:pt x="373" y="180"/>
                    <a:pt x="60" y="1"/>
                    <a:pt x="60"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
            <p:cNvSpPr/>
            <p:nvPr/>
          </p:nvSpPr>
          <p:spPr>
            <a:xfrm>
              <a:off x="7602340" y="4612970"/>
              <a:ext cx="17251" cy="156661"/>
            </a:xfrm>
            <a:custGeom>
              <a:rect b="b" l="l" r="r" t="t"/>
              <a:pathLst>
                <a:path extrusionOk="0" h="5022" w="553">
                  <a:moveTo>
                    <a:pt x="1" y="1"/>
                  </a:moveTo>
                  <a:lnTo>
                    <a:pt x="1" y="60"/>
                  </a:lnTo>
                  <a:lnTo>
                    <a:pt x="1" y="865"/>
                  </a:lnTo>
                  <a:cubicBezTo>
                    <a:pt x="60" y="1058"/>
                    <a:pt x="60" y="1371"/>
                    <a:pt x="60" y="1610"/>
                  </a:cubicBezTo>
                  <a:cubicBezTo>
                    <a:pt x="60" y="1923"/>
                    <a:pt x="120" y="2235"/>
                    <a:pt x="120" y="2548"/>
                  </a:cubicBezTo>
                  <a:cubicBezTo>
                    <a:pt x="180" y="3159"/>
                    <a:pt x="239" y="3725"/>
                    <a:pt x="299" y="4217"/>
                  </a:cubicBezTo>
                  <a:cubicBezTo>
                    <a:pt x="373" y="4649"/>
                    <a:pt x="433" y="4962"/>
                    <a:pt x="433" y="4962"/>
                  </a:cubicBezTo>
                  <a:cubicBezTo>
                    <a:pt x="433" y="4962"/>
                    <a:pt x="433" y="5021"/>
                    <a:pt x="492" y="5021"/>
                  </a:cubicBezTo>
                  <a:lnTo>
                    <a:pt x="552" y="4962"/>
                  </a:lnTo>
                  <a:cubicBezTo>
                    <a:pt x="552" y="4962"/>
                    <a:pt x="492" y="4649"/>
                    <a:pt x="492" y="4157"/>
                  </a:cubicBezTo>
                  <a:cubicBezTo>
                    <a:pt x="492" y="3725"/>
                    <a:pt x="433" y="3099"/>
                    <a:pt x="373" y="2489"/>
                  </a:cubicBezTo>
                  <a:cubicBezTo>
                    <a:pt x="299" y="2176"/>
                    <a:pt x="299" y="1923"/>
                    <a:pt x="299" y="1610"/>
                  </a:cubicBezTo>
                  <a:cubicBezTo>
                    <a:pt x="239" y="1297"/>
                    <a:pt x="239" y="1058"/>
                    <a:pt x="180" y="805"/>
                  </a:cubicBezTo>
                  <a:cubicBezTo>
                    <a:pt x="120" y="373"/>
                    <a:pt x="120" y="60"/>
                    <a:pt x="120" y="60"/>
                  </a:cubicBezTo>
                  <a:cubicBezTo>
                    <a:pt x="120" y="60"/>
                    <a:pt x="60" y="1"/>
                    <a:pt x="1"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2"/>
            <p:cNvSpPr/>
            <p:nvPr/>
          </p:nvSpPr>
          <p:spPr>
            <a:xfrm>
              <a:off x="7466642" y="4603206"/>
              <a:ext cx="125997" cy="107872"/>
            </a:xfrm>
            <a:custGeom>
              <a:rect b="b" l="l" r="r" t="t"/>
              <a:pathLst>
                <a:path extrusionOk="0" h="3458" w="4039">
                  <a:moveTo>
                    <a:pt x="3978" y="1"/>
                  </a:moveTo>
                  <a:cubicBezTo>
                    <a:pt x="3978" y="1"/>
                    <a:pt x="3725" y="195"/>
                    <a:pt x="3353" y="493"/>
                  </a:cubicBezTo>
                  <a:cubicBezTo>
                    <a:pt x="2980" y="805"/>
                    <a:pt x="2489" y="1237"/>
                    <a:pt x="1982" y="1610"/>
                  </a:cubicBezTo>
                  <a:cubicBezTo>
                    <a:pt x="1744" y="1863"/>
                    <a:pt x="1491" y="2057"/>
                    <a:pt x="1237" y="2236"/>
                  </a:cubicBezTo>
                  <a:cubicBezTo>
                    <a:pt x="1059" y="2489"/>
                    <a:pt x="805" y="2668"/>
                    <a:pt x="626" y="2802"/>
                  </a:cubicBezTo>
                  <a:cubicBezTo>
                    <a:pt x="314" y="3100"/>
                    <a:pt x="60" y="3353"/>
                    <a:pt x="60" y="3353"/>
                  </a:cubicBezTo>
                  <a:cubicBezTo>
                    <a:pt x="1" y="3353"/>
                    <a:pt x="1" y="3412"/>
                    <a:pt x="60" y="3412"/>
                  </a:cubicBezTo>
                  <a:cubicBezTo>
                    <a:pt x="60" y="3442"/>
                    <a:pt x="75" y="3457"/>
                    <a:pt x="90" y="3457"/>
                  </a:cubicBezTo>
                  <a:cubicBezTo>
                    <a:pt x="105" y="3457"/>
                    <a:pt x="120" y="3442"/>
                    <a:pt x="120" y="3412"/>
                  </a:cubicBezTo>
                  <a:cubicBezTo>
                    <a:pt x="120" y="3412"/>
                    <a:pt x="373" y="3234"/>
                    <a:pt x="746" y="2921"/>
                  </a:cubicBezTo>
                  <a:cubicBezTo>
                    <a:pt x="924" y="2802"/>
                    <a:pt x="1178" y="2608"/>
                    <a:pt x="1431" y="2429"/>
                  </a:cubicBezTo>
                  <a:cubicBezTo>
                    <a:pt x="1610" y="2236"/>
                    <a:pt x="1863" y="2057"/>
                    <a:pt x="2116" y="1804"/>
                  </a:cubicBezTo>
                  <a:cubicBezTo>
                    <a:pt x="2608" y="1371"/>
                    <a:pt x="3099" y="999"/>
                    <a:pt x="3412" y="627"/>
                  </a:cubicBezTo>
                  <a:cubicBezTo>
                    <a:pt x="3785" y="314"/>
                    <a:pt x="4038" y="120"/>
                    <a:pt x="4038" y="120"/>
                  </a:cubicBezTo>
                  <a:lnTo>
                    <a:pt x="4038" y="1"/>
                  </a:ln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2"/>
            <p:cNvSpPr/>
            <p:nvPr/>
          </p:nvSpPr>
          <p:spPr>
            <a:xfrm>
              <a:off x="7418321" y="4555915"/>
              <a:ext cx="166394" cy="41770"/>
            </a:xfrm>
            <a:custGeom>
              <a:rect b="b" l="l" r="r" t="t"/>
              <a:pathLst>
                <a:path extrusionOk="0" h="1339" w="5334">
                  <a:moveTo>
                    <a:pt x="18" y="1"/>
                  </a:moveTo>
                  <a:cubicBezTo>
                    <a:pt x="0" y="1"/>
                    <a:pt x="0" y="27"/>
                    <a:pt x="0" y="27"/>
                  </a:cubicBezTo>
                  <a:lnTo>
                    <a:pt x="0" y="87"/>
                  </a:lnTo>
                  <a:cubicBezTo>
                    <a:pt x="0" y="87"/>
                    <a:pt x="373" y="221"/>
                    <a:pt x="864" y="340"/>
                  </a:cubicBezTo>
                  <a:cubicBezTo>
                    <a:pt x="1118" y="400"/>
                    <a:pt x="1356" y="459"/>
                    <a:pt x="1669" y="519"/>
                  </a:cubicBezTo>
                  <a:cubicBezTo>
                    <a:pt x="1982" y="653"/>
                    <a:pt x="2295" y="712"/>
                    <a:pt x="2667" y="772"/>
                  </a:cubicBezTo>
                  <a:cubicBezTo>
                    <a:pt x="3293" y="891"/>
                    <a:pt x="3963" y="1085"/>
                    <a:pt x="4470" y="1144"/>
                  </a:cubicBezTo>
                  <a:cubicBezTo>
                    <a:pt x="4961" y="1264"/>
                    <a:pt x="5274" y="1338"/>
                    <a:pt x="5274" y="1338"/>
                  </a:cubicBezTo>
                  <a:cubicBezTo>
                    <a:pt x="5334" y="1338"/>
                    <a:pt x="5334" y="1338"/>
                    <a:pt x="5334" y="1264"/>
                  </a:cubicBezTo>
                  <a:lnTo>
                    <a:pt x="5334" y="1204"/>
                  </a:lnTo>
                  <a:cubicBezTo>
                    <a:pt x="5334" y="1204"/>
                    <a:pt x="4961" y="1144"/>
                    <a:pt x="4470" y="1025"/>
                  </a:cubicBezTo>
                  <a:cubicBezTo>
                    <a:pt x="4038" y="891"/>
                    <a:pt x="3352" y="712"/>
                    <a:pt x="2667" y="519"/>
                  </a:cubicBezTo>
                  <a:cubicBezTo>
                    <a:pt x="2354" y="459"/>
                    <a:pt x="2041" y="400"/>
                    <a:pt x="1729" y="340"/>
                  </a:cubicBezTo>
                  <a:cubicBezTo>
                    <a:pt x="1431" y="280"/>
                    <a:pt x="1118" y="221"/>
                    <a:pt x="864" y="146"/>
                  </a:cubicBezTo>
                  <a:cubicBezTo>
                    <a:pt x="373" y="87"/>
                    <a:pt x="60" y="27"/>
                    <a:pt x="60" y="27"/>
                  </a:cubicBezTo>
                  <a:cubicBezTo>
                    <a:pt x="40" y="7"/>
                    <a:pt x="27" y="1"/>
                    <a:pt x="18"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2"/>
            <p:cNvSpPr/>
            <p:nvPr/>
          </p:nvSpPr>
          <p:spPr>
            <a:xfrm>
              <a:off x="7503358" y="4427079"/>
              <a:ext cx="92992" cy="156661"/>
            </a:xfrm>
            <a:custGeom>
              <a:rect b="b" l="l" r="r" t="t"/>
              <a:pathLst>
                <a:path extrusionOk="0" h="5022" w="2981">
                  <a:moveTo>
                    <a:pt x="60" y="1"/>
                  </a:moveTo>
                  <a:cubicBezTo>
                    <a:pt x="1" y="60"/>
                    <a:pt x="1" y="60"/>
                    <a:pt x="60" y="120"/>
                  </a:cubicBezTo>
                  <a:cubicBezTo>
                    <a:pt x="60" y="120"/>
                    <a:pt x="194" y="433"/>
                    <a:pt x="433" y="865"/>
                  </a:cubicBezTo>
                  <a:cubicBezTo>
                    <a:pt x="686" y="1371"/>
                    <a:pt x="1058" y="1982"/>
                    <a:pt x="1371" y="2608"/>
                  </a:cubicBezTo>
                  <a:cubicBezTo>
                    <a:pt x="1550" y="2861"/>
                    <a:pt x="1744" y="3159"/>
                    <a:pt x="1922" y="3472"/>
                  </a:cubicBezTo>
                  <a:cubicBezTo>
                    <a:pt x="2116" y="3785"/>
                    <a:pt x="2235" y="4038"/>
                    <a:pt x="2355" y="4217"/>
                  </a:cubicBezTo>
                  <a:cubicBezTo>
                    <a:pt x="2667" y="4723"/>
                    <a:pt x="2861" y="5021"/>
                    <a:pt x="2861" y="5021"/>
                  </a:cubicBezTo>
                  <a:lnTo>
                    <a:pt x="2921" y="5021"/>
                  </a:lnTo>
                  <a:cubicBezTo>
                    <a:pt x="2980" y="5021"/>
                    <a:pt x="2980" y="4962"/>
                    <a:pt x="2980" y="4962"/>
                  </a:cubicBezTo>
                  <a:cubicBezTo>
                    <a:pt x="2980" y="4962"/>
                    <a:pt x="2801" y="4649"/>
                    <a:pt x="2548" y="4157"/>
                  </a:cubicBezTo>
                  <a:cubicBezTo>
                    <a:pt x="2429" y="3904"/>
                    <a:pt x="2235" y="3666"/>
                    <a:pt x="2116" y="3353"/>
                  </a:cubicBezTo>
                  <a:cubicBezTo>
                    <a:pt x="1922" y="3099"/>
                    <a:pt x="1744" y="2787"/>
                    <a:pt x="1610" y="2489"/>
                  </a:cubicBezTo>
                  <a:cubicBezTo>
                    <a:pt x="1237" y="1863"/>
                    <a:pt x="865" y="1237"/>
                    <a:pt x="626" y="805"/>
                  </a:cubicBezTo>
                  <a:cubicBezTo>
                    <a:pt x="314" y="314"/>
                    <a:pt x="120" y="60"/>
                    <a:pt x="120" y="60"/>
                  </a:cubicBezTo>
                  <a:cubicBezTo>
                    <a:pt x="120" y="1"/>
                    <a:pt x="60" y="1"/>
                    <a:pt x="60"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2"/>
            <p:cNvSpPr/>
            <p:nvPr/>
          </p:nvSpPr>
          <p:spPr>
            <a:xfrm>
              <a:off x="6676597" y="4556757"/>
              <a:ext cx="187794" cy="26984"/>
            </a:xfrm>
            <a:custGeom>
              <a:rect b="b" l="l" r="r" t="t"/>
              <a:pathLst>
                <a:path extrusionOk="0" h="865" w="6020">
                  <a:moveTo>
                    <a:pt x="61" y="0"/>
                  </a:moveTo>
                  <a:cubicBezTo>
                    <a:pt x="61" y="0"/>
                    <a:pt x="1" y="0"/>
                    <a:pt x="1" y="60"/>
                  </a:cubicBezTo>
                  <a:lnTo>
                    <a:pt x="61" y="119"/>
                  </a:lnTo>
                  <a:cubicBezTo>
                    <a:pt x="61" y="119"/>
                    <a:pt x="433" y="194"/>
                    <a:pt x="999" y="253"/>
                  </a:cubicBezTo>
                  <a:cubicBezTo>
                    <a:pt x="1237" y="313"/>
                    <a:pt x="1550" y="373"/>
                    <a:pt x="1923" y="373"/>
                  </a:cubicBezTo>
                  <a:cubicBezTo>
                    <a:pt x="2236" y="432"/>
                    <a:pt x="2608" y="492"/>
                    <a:pt x="2980" y="566"/>
                  </a:cubicBezTo>
                  <a:cubicBezTo>
                    <a:pt x="3725" y="626"/>
                    <a:pt x="4470" y="745"/>
                    <a:pt x="5021" y="805"/>
                  </a:cubicBezTo>
                  <a:cubicBezTo>
                    <a:pt x="5528" y="805"/>
                    <a:pt x="5900" y="864"/>
                    <a:pt x="5900" y="864"/>
                  </a:cubicBezTo>
                  <a:cubicBezTo>
                    <a:pt x="5960" y="864"/>
                    <a:pt x="5960" y="864"/>
                    <a:pt x="5960" y="805"/>
                  </a:cubicBezTo>
                  <a:cubicBezTo>
                    <a:pt x="6020" y="805"/>
                    <a:pt x="5960" y="745"/>
                    <a:pt x="5960" y="745"/>
                  </a:cubicBezTo>
                  <a:cubicBezTo>
                    <a:pt x="5960" y="745"/>
                    <a:pt x="5588" y="685"/>
                    <a:pt x="5021" y="626"/>
                  </a:cubicBezTo>
                  <a:cubicBezTo>
                    <a:pt x="4470" y="492"/>
                    <a:pt x="3725" y="432"/>
                    <a:pt x="3040" y="313"/>
                  </a:cubicBezTo>
                  <a:cubicBezTo>
                    <a:pt x="2668" y="253"/>
                    <a:pt x="2295" y="253"/>
                    <a:pt x="1923" y="194"/>
                  </a:cubicBezTo>
                  <a:cubicBezTo>
                    <a:pt x="1610" y="119"/>
                    <a:pt x="1297" y="119"/>
                    <a:pt x="999" y="60"/>
                  </a:cubicBezTo>
                  <a:cubicBezTo>
                    <a:pt x="433" y="60"/>
                    <a:pt x="61" y="0"/>
                    <a:pt x="61"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2"/>
            <p:cNvSpPr/>
            <p:nvPr/>
          </p:nvSpPr>
          <p:spPr>
            <a:xfrm>
              <a:off x="6763507" y="4430791"/>
              <a:ext cx="106936" cy="149237"/>
            </a:xfrm>
            <a:custGeom>
              <a:rect b="b" l="l" r="r" t="t"/>
              <a:pathLst>
                <a:path extrusionOk="0" h="4784" w="3428">
                  <a:moveTo>
                    <a:pt x="1" y="1"/>
                  </a:moveTo>
                  <a:lnTo>
                    <a:pt x="1" y="61"/>
                  </a:lnTo>
                  <a:cubicBezTo>
                    <a:pt x="1" y="61"/>
                    <a:pt x="194" y="373"/>
                    <a:pt x="507" y="805"/>
                  </a:cubicBezTo>
                  <a:cubicBezTo>
                    <a:pt x="820" y="1252"/>
                    <a:pt x="1193" y="1863"/>
                    <a:pt x="1625" y="2429"/>
                  </a:cubicBezTo>
                  <a:cubicBezTo>
                    <a:pt x="1803" y="2742"/>
                    <a:pt x="1997" y="3040"/>
                    <a:pt x="2235" y="3293"/>
                  </a:cubicBezTo>
                  <a:cubicBezTo>
                    <a:pt x="2429" y="3547"/>
                    <a:pt x="2608" y="3859"/>
                    <a:pt x="2742" y="4038"/>
                  </a:cubicBezTo>
                  <a:cubicBezTo>
                    <a:pt x="3055" y="4470"/>
                    <a:pt x="3293" y="4783"/>
                    <a:pt x="3293" y="4783"/>
                  </a:cubicBezTo>
                  <a:lnTo>
                    <a:pt x="3353" y="4783"/>
                  </a:lnTo>
                  <a:cubicBezTo>
                    <a:pt x="3427" y="4723"/>
                    <a:pt x="3427" y="4723"/>
                    <a:pt x="3427" y="4664"/>
                  </a:cubicBezTo>
                  <a:cubicBezTo>
                    <a:pt x="3427" y="4664"/>
                    <a:pt x="3174" y="4411"/>
                    <a:pt x="2921" y="3919"/>
                  </a:cubicBezTo>
                  <a:cubicBezTo>
                    <a:pt x="2742" y="3725"/>
                    <a:pt x="2548" y="3487"/>
                    <a:pt x="2369" y="3174"/>
                  </a:cubicBezTo>
                  <a:cubicBezTo>
                    <a:pt x="2176" y="2921"/>
                    <a:pt x="1997" y="2608"/>
                    <a:pt x="1803" y="2295"/>
                  </a:cubicBezTo>
                  <a:cubicBezTo>
                    <a:pt x="1371" y="1744"/>
                    <a:pt x="939" y="1118"/>
                    <a:pt x="626" y="746"/>
                  </a:cubicBezTo>
                  <a:cubicBezTo>
                    <a:pt x="314" y="314"/>
                    <a:pt x="75" y="1"/>
                    <a:pt x="75"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2"/>
            <p:cNvSpPr/>
            <p:nvPr/>
          </p:nvSpPr>
          <p:spPr>
            <a:xfrm>
              <a:off x="6870412" y="4417315"/>
              <a:ext cx="59957" cy="162713"/>
            </a:xfrm>
            <a:custGeom>
              <a:rect b="b" l="l" r="r" t="t"/>
              <a:pathLst>
                <a:path extrusionOk="0" h="5216" w="1922">
                  <a:moveTo>
                    <a:pt x="1922" y="1"/>
                  </a:moveTo>
                  <a:cubicBezTo>
                    <a:pt x="1862" y="1"/>
                    <a:pt x="1862" y="1"/>
                    <a:pt x="1788" y="61"/>
                  </a:cubicBezTo>
                  <a:cubicBezTo>
                    <a:pt x="1788" y="61"/>
                    <a:pt x="1669" y="373"/>
                    <a:pt x="1490" y="805"/>
                  </a:cubicBezTo>
                  <a:cubicBezTo>
                    <a:pt x="1296" y="1312"/>
                    <a:pt x="1118" y="1923"/>
                    <a:pt x="864" y="2548"/>
                  </a:cubicBezTo>
                  <a:cubicBezTo>
                    <a:pt x="745" y="2861"/>
                    <a:pt x="611" y="3234"/>
                    <a:pt x="551" y="3472"/>
                  </a:cubicBezTo>
                  <a:cubicBezTo>
                    <a:pt x="432" y="3785"/>
                    <a:pt x="298" y="4098"/>
                    <a:pt x="239" y="4351"/>
                  </a:cubicBezTo>
                  <a:cubicBezTo>
                    <a:pt x="119" y="4783"/>
                    <a:pt x="0" y="5155"/>
                    <a:pt x="0" y="5155"/>
                  </a:cubicBezTo>
                  <a:cubicBezTo>
                    <a:pt x="0" y="5155"/>
                    <a:pt x="0" y="5215"/>
                    <a:pt x="60" y="5215"/>
                  </a:cubicBezTo>
                  <a:cubicBezTo>
                    <a:pt x="60" y="5215"/>
                    <a:pt x="119" y="5215"/>
                    <a:pt x="119" y="5155"/>
                  </a:cubicBezTo>
                  <a:cubicBezTo>
                    <a:pt x="119" y="5155"/>
                    <a:pt x="239" y="4843"/>
                    <a:pt x="432" y="4411"/>
                  </a:cubicBezTo>
                  <a:cubicBezTo>
                    <a:pt x="492" y="4157"/>
                    <a:pt x="611" y="3844"/>
                    <a:pt x="745" y="3606"/>
                  </a:cubicBezTo>
                  <a:cubicBezTo>
                    <a:pt x="864" y="3293"/>
                    <a:pt x="924" y="2980"/>
                    <a:pt x="1043" y="2668"/>
                  </a:cubicBezTo>
                  <a:cubicBezTo>
                    <a:pt x="1296" y="1982"/>
                    <a:pt x="1550" y="1372"/>
                    <a:pt x="1669" y="865"/>
                  </a:cubicBezTo>
                  <a:cubicBezTo>
                    <a:pt x="1862" y="373"/>
                    <a:pt x="1922" y="61"/>
                    <a:pt x="1922" y="61"/>
                  </a:cubicBezTo>
                  <a:lnTo>
                    <a:pt x="1922" y="1"/>
                  </a:ln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
            <p:cNvSpPr/>
            <p:nvPr/>
          </p:nvSpPr>
          <p:spPr>
            <a:xfrm>
              <a:off x="6875965" y="4541409"/>
              <a:ext cx="164554" cy="42332"/>
            </a:xfrm>
            <a:custGeom>
              <a:rect b="b" l="l" r="r" t="t"/>
              <a:pathLst>
                <a:path extrusionOk="0" h="1357" w="5275">
                  <a:moveTo>
                    <a:pt x="5215" y="1"/>
                  </a:moveTo>
                  <a:cubicBezTo>
                    <a:pt x="5215" y="1"/>
                    <a:pt x="4902" y="60"/>
                    <a:pt x="4411" y="179"/>
                  </a:cubicBezTo>
                  <a:cubicBezTo>
                    <a:pt x="3919" y="239"/>
                    <a:pt x="3234" y="433"/>
                    <a:pt x="2608" y="552"/>
                  </a:cubicBezTo>
                  <a:cubicBezTo>
                    <a:pt x="2295" y="611"/>
                    <a:pt x="1982" y="745"/>
                    <a:pt x="1684" y="805"/>
                  </a:cubicBezTo>
                  <a:cubicBezTo>
                    <a:pt x="1372" y="865"/>
                    <a:pt x="1059" y="924"/>
                    <a:pt x="805" y="984"/>
                  </a:cubicBezTo>
                  <a:cubicBezTo>
                    <a:pt x="373" y="1118"/>
                    <a:pt x="1" y="1237"/>
                    <a:pt x="1" y="1237"/>
                  </a:cubicBezTo>
                  <a:lnTo>
                    <a:pt x="1" y="1297"/>
                  </a:lnTo>
                  <a:cubicBezTo>
                    <a:pt x="1" y="1356"/>
                    <a:pt x="1" y="1356"/>
                    <a:pt x="61" y="1356"/>
                  </a:cubicBezTo>
                  <a:cubicBezTo>
                    <a:pt x="61" y="1356"/>
                    <a:pt x="373" y="1297"/>
                    <a:pt x="865" y="1177"/>
                  </a:cubicBezTo>
                  <a:cubicBezTo>
                    <a:pt x="1118" y="1118"/>
                    <a:pt x="1431" y="1058"/>
                    <a:pt x="1684" y="984"/>
                  </a:cubicBezTo>
                  <a:cubicBezTo>
                    <a:pt x="1982" y="924"/>
                    <a:pt x="2355" y="865"/>
                    <a:pt x="2668" y="805"/>
                  </a:cubicBezTo>
                  <a:cubicBezTo>
                    <a:pt x="3293" y="611"/>
                    <a:pt x="3979" y="492"/>
                    <a:pt x="4470" y="313"/>
                  </a:cubicBezTo>
                  <a:cubicBezTo>
                    <a:pt x="4902" y="179"/>
                    <a:pt x="5275" y="120"/>
                    <a:pt x="5275" y="120"/>
                  </a:cubicBezTo>
                  <a:lnTo>
                    <a:pt x="5275" y="60"/>
                  </a:lnTo>
                  <a:cubicBezTo>
                    <a:pt x="5275" y="1"/>
                    <a:pt x="5275" y="1"/>
                    <a:pt x="5215"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2"/>
            <p:cNvSpPr/>
            <p:nvPr/>
          </p:nvSpPr>
          <p:spPr>
            <a:xfrm>
              <a:off x="6874124" y="4586486"/>
              <a:ext cx="131549" cy="112957"/>
            </a:xfrm>
            <a:custGeom>
              <a:rect b="b" l="l" r="r" t="t"/>
              <a:pathLst>
                <a:path extrusionOk="0" h="3621" w="4217">
                  <a:moveTo>
                    <a:pt x="30" y="1"/>
                  </a:moveTo>
                  <a:cubicBezTo>
                    <a:pt x="15" y="1"/>
                    <a:pt x="0" y="16"/>
                    <a:pt x="0" y="45"/>
                  </a:cubicBezTo>
                  <a:lnTo>
                    <a:pt x="0" y="105"/>
                  </a:lnTo>
                  <a:cubicBezTo>
                    <a:pt x="0" y="105"/>
                    <a:pt x="254" y="358"/>
                    <a:pt x="626" y="656"/>
                  </a:cubicBezTo>
                  <a:cubicBezTo>
                    <a:pt x="999" y="1029"/>
                    <a:pt x="1490" y="1475"/>
                    <a:pt x="2041" y="1907"/>
                  </a:cubicBezTo>
                  <a:cubicBezTo>
                    <a:pt x="2295" y="2086"/>
                    <a:pt x="2548" y="2340"/>
                    <a:pt x="2786" y="2518"/>
                  </a:cubicBezTo>
                  <a:cubicBezTo>
                    <a:pt x="3040" y="2712"/>
                    <a:pt x="3293" y="2891"/>
                    <a:pt x="3472" y="3084"/>
                  </a:cubicBezTo>
                  <a:cubicBezTo>
                    <a:pt x="3844" y="3397"/>
                    <a:pt x="4157" y="3576"/>
                    <a:pt x="4157" y="3576"/>
                  </a:cubicBezTo>
                  <a:cubicBezTo>
                    <a:pt x="4157" y="3606"/>
                    <a:pt x="4172" y="3621"/>
                    <a:pt x="4187" y="3621"/>
                  </a:cubicBezTo>
                  <a:cubicBezTo>
                    <a:pt x="4202" y="3621"/>
                    <a:pt x="4216" y="3606"/>
                    <a:pt x="4216" y="3576"/>
                  </a:cubicBezTo>
                  <a:lnTo>
                    <a:pt x="4216" y="3516"/>
                  </a:lnTo>
                  <a:cubicBezTo>
                    <a:pt x="4216" y="3516"/>
                    <a:pt x="3978" y="3263"/>
                    <a:pt x="3606" y="2965"/>
                  </a:cubicBezTo>
                  <a:cubicBezTo>
                    <a:pt x="3412" y="2772"/>
                    <a:pt x="3159" y="2593"/>
                    <a:pt x="2920" y="2399"/>
                  </a:cubicBezTo>
                  <a:cubicBezTo>
                    <a:pt x="2667" y="2146"/>
                    <a:pt x="2414" y="1967"/>
                    <a:pt x="2175" y="1714"/>
                  </a:cubicBezTo>
                  <a:cubicBezTo>
                    <a:pt x="1669" y="1282"/>
                    <a:pt x="1118" y="850"/>
                    <a:pt x="745" y="537"/>
                  </a:cubicBezTo>
                  <a:cubicBezTo>
                    <a:pt x="373" y="224"/>
                    <a:pt x="60" y="45"/>
                    <a:pt x="60" y="45"/>
                  </a:cubicBezTo>
                  <a:cubicBezTo>
                    <a:pt x="60" y="16"/>
                    <a:pt x="45" y="1"/>
                    <a:pt x="30"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2"/>
            <p:cNvSpPr/>
            <p:nvPr/>
          </p:nvSpPr>
          <p:spPr>
            <a:xfrm>
              <a:off x="6860648" y="4587889"/>
              <a:ext cx="11636" cy="184050"/>
            </a:xfrm>
            <a:custGeom>
              <a:rect b="b" l="l" r="r" t="t"/>
              <a:pathLst>
                <a:path extrusionOk="0" h="5900" w="373">
                  <a:moveTo>
                    <a:pt x="313" y="0"/>
                  </a:moveTo>
                  <a:lnTo>
                    <a:pt x="239" y="60"/>
                  </a:lnTo>
                  <a:cubicBezTo>
                    <a:pt x="239" y="60"/>
                    <a:pt x="239" y="432"/>
                    <a:pt x="179" y="984"/>
                  </a:cubicBezTo>
                  <a:cubicBezTo>
                    <a:pt x="120" y="1490"/>
                    <a:pt x="120" y="2235"/>
                    <a:pt x="60" y="2980"/>
                  </a:cubicBezTo>
                  <a:lnTo>
                    <a:pt x="60" y="4038"/>
                  </a:lnTo>
                  <a:cubicBezTo>
                    <a:pt x="0" y="4335"/>
                    <a:pt x="0" y="4648"/>
                    <a:pt x="0" y="4961"/>
                  </a:cubicBezTo>
                  <a:lnTo>
                    <a:pt x="0" y="5825"/>
                  </a:lnTo>
                  <a:cubicBezTo>
                    <a:pt x="0" y="5900"/>
                    <a:pt x="0" y="5900"/>
                    <a:pt x="60" y="5900"/>
                  </a:cubicBezTo>
                  <a:cubicBezTo>
                    <a:pt x="60" y="5900"/>
                    <a:pt x="120" y="5900"/>
                    <a:pt x="120" y="5825"/>
                  </a:cubicBezTo>
                  <a:cubicBezTo>
                    <a:pt x="120" y="5825"/>
                    <a:pt x="120" y="5453"/>
                    <a:pt x="179" y="4961"/>
                  </a:cubicBezTo>
                  <a:cubicBezTo>
                    <a:pt x="179" y="4648"/>
                    <a:pt x="239" y="4335"/>
                    <a:pt x="239" y="4038"/>
                  </a:cubicBezTo>
                  <a:cubicBezTo>
                    <a:pt x="239" y="3665"/>
                    <a:pt x="313" y="3352"/>
                    <a:pt x="313" y="2980"/>
                  </a:cubicBezTo>
                  <a:cubicBezTo>
                    <a:pt x="313" y="2235"/>
                    <a:pt x="373" y="1550"/>
                    <a:pt x="373" y="984"/>
                  </a:cubicBezTo>
                  <a:lnTo>
                    <a:pt x="373" y="60"/>
                  </a:lnTo>
                  <a:cubicBezTo>
                    <a:pt x="373" y="60"/>
                    <a:pt x="373" y="0"/>
                    <a:pt x="313"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2"/>
            <p:cNvSpPr/>
            <p:nvPr/>
          </p:nvSpPr>
          <p:spPr>
            <a:xfrm>
              <a:off x="6719366" y="4583709"/>
              <a:ext cx="146897" cy="122253"/>
            </a:xfrm>
            <a:custGeom>
              <a:rect b="b" l="l" r="r" t="t"/>
              <a:pathLst>
                <a:path extrusionOk="0" h="3919" w="4709">
                  <a:moveTo>
                    <a:pt x="4589" y="0"/>
                  </a:moveTo>
                  <a:cubicBezTo>
                    <a:pt x="4589" y="0"/>
                    <a:pt x="4336" y="253"/>
                    <a:pt x="3844" y="566"/>
                  </a:cubicBezTo>
                  <a:cubicBezTo>
                    <a:pt x="3650" y="745"/>
                    <a:pt x="3412" y="939"/>
                    <a:pt x="3159" y="1192"/>
                  </a:cubicBezTo>
                  <a:cubicBezTo>
                    <a:pt x="2846" y="1371"/>
                    <a:pt x="2608" y="1624"/>
                    <a:pt x="2295" y="1862"/>
                  </a:cubicBezTo>
                  <a:cubicBezTo>
                    <a:pt x="1729" y="2369"/>
                    <a:pt x="1177" y="2801"/>
                    <a:pt x="745" y="3173"/>
                  </a:cubicBezTo>
                  <a:cubicBezTo>
                    <a:pt x="298" y="3546"/>
                    <a:pt x="60" y="3799"/>
                    <a:pt x="60" y="3799"/>
                  </a:cubicBezTo>
                  <a:cubicBezTo>
                    <a:pt x="1" y="3859"/>
                    <a:pt x="1" y="3859"/>
                    <a:pt x="60" y="3918"/>
                  </a:cubicBezTo>
                  <a:lnTo>
                    <a:pt x="120" y="3918"/>
                  </a:lnTo>
                  <a:cubicBezTo>
                    <a:pt x="120" y="3918"/>
                    <a:pt x="433" y="3665"/>
                    <a:pt x="865" y="3352"/>
                  </a:cubicBezTo>
                  <a:cubicBezTo>
                    <a:pt x="1297" y="2980"/>
                    <a:pt x="1863" y="2488"/>
                    <a:pt x="2414" y="2056"/>
                  </a:cubicBezTo>
                  <a:cubicBezTo>
                    <a:pt x="2727" y="1803"/>
                    <a:pt x="2980" y="1564"/>
                    <a:pt x="3278" y="1311"/>
                  </a:cubicBezTo>
                  <a:cubicBezTo>
                    <a:pt x="3531" y="1118"/>
                    <a:pt x="3784" y="879"/>
                    <a:pt x="3963" y="686"/>
                  </a:cubicBezTo>
                  <a:cubicBezTo>
                    <a:pt x="4395" y="373"/>
                    <a:pt x="4649" y="134"/>
                    <a:pt x="4649" y="134"/>
                  </a:cubicBezTo>
                  <a:cubicBezTo>
                    <a:pt x="4708" y="75"/>
                    <a:pt x="4708" y="75"/>
                    <a:pt x="4708"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2"/>
            <p:cNvSpPr/>
            <p:nvPr/>
          </p:nvSpPr>
          <p:spPr>
            <a:xfrm>
              <a:off x="7609796" y="4115254"/>
              <a:ext cx="58116" cy="87845"/>
            </a:xfrm>
            <a:custGeom>
              <a:rect b="b" l="l" r="r" t="t"/>
              <a:pathLst>
                <a:path extrusionOk="0" h="2816" w="1863">
                  <a:moveTo>
                    <a:pt x="626" y="1"/>
                  </a:moveTo>
                  <a:cubicBezTo>
                    <a:pt x="60" y="1237"/>
                    <a:pt x="0" y="1922"/>
                    <a:pt x="626" y="2727"/>
                  </a:cubicBezTo>
                  <a:cubicBezTo>
                    <a:pt x="626" y="2727"/>
                    <a:pt x="820" y="2815"/>
                    <a:pt x="1037" y="2815"/>
                  </a:cubicBezTo>
                  <a:cubicBezTo>
                    <a:pt x="1228" y="2815"/>
                    <a:pt x="1438" y="2747"/>
                    <a:pt x="1550" y="2488"/>
                  </a:cubicBezTo>
                  <a:cubicBezTo>
                    <a:pt x="1862" y="1550"/>
                    <a:pt x="686" y="1"/>
                    <a:pt x="686" y="1"/>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
            <p:cNvSpPr/>
            <p:nvPr/>
          </p:nvSpPr>
          <p:spPr>
            <a:xfrm>
              <a:off x="6635701" y="4376294"/>
              <a:ext cx="453170" cy="421725"/>
            </a:xfrm>
            <a:custGeom>
              <a:rect b="b" l="l" r="r" t="t"/>
              <a:pathLst>
                <a:path extrusionOk="0" h="13519" w="14527">
                  <a:moveTo>
                    <a:pt x="7315" y="874"/>
                  </a:moveTo>
                  <a:cubicBezTo>
                    <a:pt x="10168" y="874"/>
                    <a:pt x="12652" y="2932"/>
                    <a:pt x="13111" y="5845"/>
                  </a:cubicBezTo>
                  <a:cubicBezTo>
                    <a:pt x="13602" y="9078"/>
                    <a:pt x="11427" y="12117"/>
                    <a:pt x="8195" y="12608"/>
                  </a:cubicBezTo>
                  <a:cubicBezTo>
                    <a:pt x="7888" y="12656"/>
                    <a:pt x="7583" y="12680"/>
                    <a:pt x="7282" y="12680"/>
                  </a:cubicBezTo>
                  <a:cubicBezTo>
                    <a:pt x="4421" y="12680"/>
                    <a:pt x="1889" y="10572"/>
                    <a:pt x="1431" y="7647"/>
                  </a:cubicBezTo>
                  <a:cubicBezTo>
                    <a:pt x="940" y="4415"/>
                    <a:pt x="3174" y="1435"/>
                    <a:pt x="6407" y="943"/>
                  </a:cubicBezTo>
                  <a:cubicBezTo>
                    <a:pt x="6712" y="897"/>
                    <a:pt x="7016" y="874"/>
                    <a:pt x="7315" y="874"/>
                  </a:cubicBezTo>
                  <a:close/>
                  <a:moveTo>
                    <a:pt x="7296" y="1"/>
                  </a:moveTo>
                  <a:cubicBezTo>
                    <a:pt x="6958" y="1"/>
                    <a:pt x="6616" y="26"/>
                    <a:pt x="6273" y="79"/>
                  </a:cubicBezTo>
                  <a:cubicBezTo>
                    <a:pt x="2548" y="631"/>
                    <a:pt x="1" y="4117"/>
                    <a:pt x="567" y="7767"/>
                  </a:cubicBezTo>
                  <a:cubicBezTo>
                    <a:pt x="1130" y="11119"/>
                    <a:pt x="3951" y="13518"/>
                    <a:pt x="7225" y="13518"/>
                  </a:cubicBezTo>
                  <a:cubicBezTo>
                    <a:pt x="7588" y="13518"/>
                    <a:pt x="7957" y="13489"/>
                    <a:pt x="8329" y="13428"/>
                  </a:cubicBezTo>
                  <a:cubicBezTo>
                    <a:pt x="11993" y="12861"/>
                    <a:pt x="14526" y="9450"/>
                    <a:pt x="13975" y="5726"/>
                  </a:cubicBezTo>
                  <a:cubicBezTo>
                    <a:pt x="13462" y="2404"/>
                    <a:pt x="10563" y="1"/>
                    <a:pt x="7296"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2"/>
            <p:cNvSpPr/>
            <p:nvPr/>
          </p:nvSpPr>
          <p:spPr>
            <a:xfrm>
              <a:off x="7389029" y="4374578"/>
              <a:ext cx="422474" cy="422474"/>
            </a:xfrm>
            <a:custGeom>
              <a:rect b="b" l="l" r="r" t="t"/>
              <a:pathLst>
                <a:path extrusionOk="0" h="13543" w="13543">
                  <a:moveTo>
                    <a:pt x="6764" y="879"/>
                  </a:moveTo>
                  <a:cubicBezTo>
                    <a:pt x="9997" y="879"/>
                    <a:pt x="12664" y="3546"/>
                    <a:pt x="12664" y="6779"/>
                  </a:cubicBezTo>
                  <a:cubicBezTo>
                    <a:pt x="12664" y="10056"/>
                    <a:pt x="9997" y="12663"/>
                    <a:pt x="6764" y="12663"/>
                  </a:cubicBezTo>
                  <a:cubicBezTo>
                    <a:pt x="3487" y="12663"/>
                    <a:pt x="880" y="10056"/>
                    <a:pt x="880" y="6779"/>
                  </a:cubicBezTo>
                  <a:cubicBezTo>
                    <a:pt x="880" y="3546"/>
                    <a:pt x="3487" y="879"/>
                    <a:pt x="6764" y="879"/>
                  </a:cubicBezTo>
                  <a:close/>
                  <a:moveTo>
                    <a:pt x="6764" y="0"/>
                  </a:moveTo>
                  <a:cubicBezTo>
                    <a:pt x="3040" y="0"/>
                    <a:pt x="1" y="3054"/>
                    <a:pt x="1" y="6779"/>
                  </a:cubicBezTo>
                  <a:cubicBezTo>
                    <a:pt x="1" y="10503"/>
                    <a:pt x="3040" y="13542"/>
                    <a:pt x="6764" y="13542"/>
                  </a:cubicBezTo>
                  <a:cubicBezTo>
                    <a:pt x="10489" y="13542"/>
                    <a:pt x="13543" y="10503"/>
                    <a:pt x="13543" y="6779"/>
                  </a:cubicBezTo>
                  <a:cubicBezTo>
                    <a:pt x="13543" y="3054"/>
                    <a:pt x="10489" y="0"/>
                    <a:pt x="6764"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
            <p:cNvSpPr/>
            <p:nvPr/>
          </p:nvSpPr>
          <p:spPr>
            <a:xfrm>
              <a:off x="6850884" y="3373437"/>
              <a:ext cx="784024" cy="1146635"/>
            </a:xfrm>
            <a:custGeom>
              <a:rect b="b" l="l" r="r" t="t"/>
              <a:pathLst>
                <a:path extrusionOk="0" h="36757" w="25133">
                  <a:moveTo>
                    <a:pt x="12820" y="0"/>
                  </a:moveTo>
                  <a:cubicBezTo>
                    <a:pt x="12769" y="0"/>
                    <a:pt x="12717" y="2"/>
                    <a:pt x="12663" y="4"/>
                  </a:cubicBezTo>
                  <a:cubicBezTo>
                    <a:pt x="10176" y="138"/>
                    <a:pt x="10488" y="2924"/>
                    <a:pt x="10488" y="2924"/>
                  </a:cubicBezTo>
                  <a:cubicBezTo>
                    <a:pt x="10488" y="2924"/>
                    <a:pt x="9252" y="2120"/>
                    <a:pt x="7941" y="1866"/>
                  </a:cubicBezTo>
                  <a:cubicBezTo>
                    <a:pt x="7762" y="1866"/>
                    <a:pt x="7568" y="1807"/>
                    <a:pt x="7390" y="1807"/>
                  </a:cubicBezTo>
                  <a:lnTo>
                    <a:pt x="6883" y="1807"/>
                  </a:lnTo>
                  <a:cubicBezTo>
                    <a:pt x="6332" y="1807"/>
                    <a:pt x="5840" y="1866"/>
                    <a:pt x="5393" y="2000"/>
                  </a:cubicBezTo>
                  <a:cubicBezTo>
                    <a:pt x="5155" y="2060"/>
                    <a:pt x="4961" y="2120"/>
                    <a:pt x="4783" y="2179"/>
                  </a:cubicBezTo>
                  <a:cubicBezTo>
                    <a:pt x="1177" y="3416"/>
                    <a:pt x="1" y="7706"/>
                    <a:pt x="626" y="9568"/>
                  </a:cubicBezTo>
                  <a:cubicBezTo>
                    <a:pt x="1371" y="11803"/>
                    <a:pt x="4470" y="12727"/>
                    <a:pt x="4470" y="12727"/>
                  </a:cubicBezTo>
                  <a:cubicBezTo>
                    <a:pt x="4470" y="12727"/>
                    <a:pt x="3904" y="13978"/>
                    <a:pt x="3352" y="15587"/>
                  </a:cubicBezTo>
                  <a:cubicBezTo>
                    <a:pt x="3099" y="16332"/>
                    <a:pt x="2861" y="17136"/>
                    <a:pt x="2608" y="17941"/>
                  </a:cubicBezTo>
                  <a:cubicBezTo>
                    <a:pt x="2548" y="18254"/>
                    <a:pt x="2488" y="18507"/>
                    <a:pt x="2414" y="18820"/>
                  </a:cubicBezTo>
                  <a:cubicBezTo>
                    <a:pt x="2295" y="19371"/>
                    <a:pt x="2235" y="19997"/>
                    <a:pt x="2176" y="20548"/>
                  </a:cubicBezTo>
                  <a:cubicBezTo>
                    <a:pt x="2920" y="20429"/>
                    <a:pt x="3665" y="20250"/>
                    <a:pt x="4276" y="19997"/>
                  </a:cubicBezTo>
                  <a:cubicBezTo>
                    <a:pt x="4376" y="20020"/>
                    <a:pt x="4481" y="20032"/>
                    <a:pt x="4587" y="20032"/>
                  </a:cubicBezTo>
                  <a:cubicBezTo>
                    <a:pt x="5018" y="20032"/>
                    <a:pt x="5482" y="19837"/>
                    <a:pt x="5840" y="19431"/>
                  </a:cubicBezTo>
                  <a:cubicBezTo>
                    <a:pt x="6392" y="19192"/>
                    <a:pt x="6764" y="19058"/>
                    <a:pt x="6883" y="19058"/>
                  </a:cubicBezTo>
                  <a:cubicBezTo>
                    <a:pt x="7256" y="19058"/>
                    <a:pt x="7822" y="19877"/>
                    <a:pt x="7390" y="20369"/>
                  </a:cubicBezTo>
                  <a:cubicBezTo>
                    <a:pt x="7136" y="20682"/>
                    <a:pt x="4529" y="21427"/>
                    <a:pt x="2176" y="21427"/>
                  </a:cubicBezTo>
                  <a:cubicBezTo>
                    <a:pt x="3099" y="28071"/>
                    <a:pt x="10116" y="28741"/>
                    <a:pt x="10116" y="28741"/>
                  </a:cubicBezTo>
                  <a:lnTo>
                    <a:pt x="10116" y="30231"/>
                  </a:lnTo>
                  <a:cubicBezTo>
                    <a:pt x="10682" y="32719"/>
                    <a:pt x="12231" y="35013"/>
                    <a:pt x="12231" y="35013"/>
                  </a:cubicBezTo>
                  <a:cubicBezTo>
                    <a:pt x="12231" y="35013"/>
                    <a:pt x="10920" y="35445"/>
                    <a:pt x="10920" y="35818"/>
                  </a:cubicBezTo>
                  <a:cubicBezTo>
                    <a:pt x="10920" y="35892"/>
                    <a:pt x="11055" y="35952"/>
                    <a:pt x="11233" y="36011"/>
                  </a:cubicBezTo>
                  <a:cubicBezTo>
                    <a:pt x="11859" y="36324"/>
                    <a:pt x="13408" y="36697"/>
                    <a:pt x="14094" y="36756"/>
                  </a:cubicBezTo>
                  <a:lnTo>
                    <a:pt x="14213" y="36756"/>
                  </a:lnTo>
                  <a:cubicBezTo>
                    <a:pt x="14958" y="36756"/>
                    <a:pt x="16269" y="33658"/>
                    <a:pt x="16820" y="32600"/>
                  </a:cubicBezTo>
                  <a:cubicBezTo>
                    <a:pt x="17133" y="32034"/>
                    <a:pt x="18250" y="31721"/>
                    <a:pt x="19487" y="31289"/>
                  </a:cubicBezTo>
                  <a:cubicBezTo>
                    <a:pt x="20604" y="30857"/>
                    <a:pt x="21855" y="30425"/>
                    <a:pt x="22719" y="29620"/>
                  </a:cubicBezTo>
                  <a:cubicBezTo>
                    <a:pt x="23151" y="29248"/>
                    <a:pt x="23643" y="28816"/>
                    <a:pt x="24090" y="28309"/>
                  </a:cubicBezTo>
                  <a:cubicBezTo>
                    <a:pt x="24462" y="27818"/>
                    <a:pt x="24760" y="27252"/>
                    <a:pt x="24954" y="26507"/>
                  </a:cubicBezTo>
                  <a:cubicBezTo>
                    <a:pt x="25073" y="25762"/>
                    <a:pt x="25133" y="24898"/>
                    <a:pt x="24954" y="23781"/>
                  </a:cubicBezTo>
                  <a:cubicBezTo>
                    <a:pt x="24760" y="22544"/>
                    <a:pt x="24269" y="21054"/>
                    <a:pt x="23524" y="19192"/>
                  </a:cubicBezTo>
                  <a:cubicBezTo>
                    <a:pt x="20485" y="11863"/>
                    <a:pt x="12783" y="5099"/>
                    <a:pt x="12783" y="5099"/>
                  </a:cubicBezTo>
                  <a:lnTo>
                    <a:pt x="12783" y="5099"/>
                  </a:lnTo>
                  <a:cubicBezTo>
                    <a:pt x="12783" y="5099"/>
                    <a:pt x="12926" y="5128"/>
                    <a:pt x="13152" y="5128"/>
                  </a:cubicBezTo>
                  <a:cubicBezTo>
                    <a:pt x="13669" y="5128"/>
                    <a:pt x="14618" y="4977"/>
                    <a:pt x="15271" y="3982"/>
                  </a:cubicBezTo>
                  <a:cubicBezTo>
                    <a:pt x="16000" y="2698"/>
                    <a:pt x="15244" y="0"/>
                    <a:pt x="12820" y="0"/>
                  </a:cubicBezTo>
                  <a:close/>
                </a:path>
              </a:pathLst>
            </a:custGeom>
            <a:solidFill>
              <a:srgbClr val="AB61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2"/>
            <p:cNvSpPr/>
            <p:nvPr/>
          </p:nvSpPr>
          <p:spPr>
            <a:xfrm>
              <a:off x="6860648" y="3859642"/>
              <a:ext cx="94833" cy="95893"/>
            </a:xfrm>
            <a:custGeom>
              <a:rect b="b" l="l" r="r" t="t"/>
              <a:pathLst>
                <a:path extrusionOk="0" h="3074" w="3040">
                  <a:moveTo>
                    <a:pt x="2980" y="1"/>
                  </a:moveTo>
                  <a:cubicBezTo>
                    <a:pt x="2980" y="1"/>
                    <a:pt x="373" y="433"/>
                    <a:pt x="0" y="2355"/>
                  </a:cubicBezTo>
                  <a:cubicBezTo>
                    <a:pt x="0" y="2608"/>
                    <a:pt x="0" y="2802"/>
                    <a:pt x="120" y="2921"/>
                  </a:cubicBezTo>
                  <a:cubicBezTo>
                    <a:pt x="227" y="3028"/>
                    <a:pt x="381" y="3074"/>
                    <a:pt x="554" y="3074"/>
                  </a:cubicBezTo>
                  <a:cubicBezTo>
                    <a:pt x="980" y="3074"/>
                    <a:pt x="1516" y="2796"/>
                    <a:pt x="1728" y="2489"/>
                  </a:cubicBezTo>
                  <a:cubicBezTo>
                    <a:pt x="2041" y="2429"/>
                    <a:pt x="2235" y="2355"/>
                    <a:pt x="2235" y="2355"/>
                  </a:cubicBezTo>
                  <a:lnTo>
                    <a:pt x="2295" y="2355"/>
                  </a:lnTo>
                  <a:cubicBezTo>
                    <a:pt x="2548" y="1550"/>
                    <a:pt x="2786" y="746"/>
                    <a:pt x="3039" y="1"/>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2"/>
            <p:cNvSpPr/>
            <p:nvPr/>
          </p:nvSpPr>
          <p:spPr>
            <a:xfrm>
              <a:off x="6992166" y="3359118"/>
              <a:ext cx="96704" cy="76740"/>
            </a:xfrm>
            <a:custGeom>
              <a:rect b="b" l="l" r="r" t="t"/>
              <a:pathLst>
                <a:path extrusionOk="0" h="2460" w="3100">
                  <a:moveTo>
                    <a:pt x="1308" y="0"/>
                  </a:moveTo>
                  <a:cubicBezTo>
                    <a:pt x="719" y="0"/>
                    <a:pt x="280" y="423"/>
                    <a:pt x="194" y="776"/>
                  </a:cubicBezTo>
                  <a:cubicBezTo>
                    <a:pt x="0" y="1580"/>
                    <a:pt x="626" y="2206"/>
                    <a:pt x="864" y="2459"/>
                  </a:cubicBezTo>
                  <a:cubicBezTo>
                    <a:pt x="1311" y="2325"/>
                    <a:pt x="1803" y="2266"/>
                    <a:pt x="2354" y="2266"/>
                  </a:cubicBezTo>
                  <a:lnTo>
                    <a:pt x="2354" y="2206"/>
                  </a:lnTo>
                  <a:cubicBezTo>
                    <a:pt x="2354" y="2206"/>
                    <a:pt x="3099" y="895"/>
                    <a:pt x="2056" y="225"/>
                  </a:cubicBezTo>
                  <a:cubicBezTo>
                    <a:pt x="1792" y="65"/>
                    <a:pt x="1538" y="0"/>
                    <a:pt x="1308" y="0"/>
                  </a:cubicBezTo>
                  <a:close/>
                </a:path>
              </a:pathLst>
            </a:custGeom>
            <a:solidFill>
              <a:srgbClr val="F0847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2"/>
            <p:cNvSpPr/>
            <p:nvPr/>
          </p:nvSpPr>
          <p:spPr>
            <a:xfrm>
              <a:off x="6965214" y="3318066"/>
              <a:ext cx="162682" cy="123376"/>
            </a:xfrm>
            <a:custGeom>
              <a:rect b="b" l="l" r="r" t="t"/>
              <a:pathLst>
                <a:path extrusionOk="0" h="3955" w="5215">
                  <a:moveTo>
                    <a:pt x="2481" y="0"/>
                  </a:moveTo>
                  <a:cubicBezTo>
                    <a:pt x="1595" y="0"/>
                    <a:pt x="727" y="454"/>
                    <a:pt x="432" y="1347"/>
                  </a:cubicBezTo>
                  <a:cubicBezTo>
                    <a:pt x="0" y="2837"/>
                    <a:pt x="805" y="3641"/>
                    <a:pt x="1118" y="3954"/>
                  </a:cubicBezTo>
                  <a:cubicBezTo>
                    <a:pt x="1296" y="3895"/>
                    <a:pt x="1490" y="3835"/>
                    <a:pt x="1728" y="3775"/>
                  </a:cubicBezTo>
                  <a:cubicBezTo>
                    <a:pt x="1490" y="3522"/>
                    <a:pt x="864" y="2896"/>
                    <a:pt x="1058" y="2092"/>
                  </a:cubicBezTo>
                  <a:cubicBezTo>
                    <a:pt x="1144" y="1739"/>
                    <a:pt x="1583" y="1316"/>
                    <a:pt x="2172" y="1316"/>
                  </a:cubicBezTo>
                  <a:cubicBezTo>
                    <a:pt x="2402" y="1316"/>
                    <a:pt x="2656" y="1381"/>
                    <a:pt x="2920" y="1541"/>
                  </a:cubicBezTo>
                  <a:cubicBezTo>
                    <a:pt x="3963" y="2211"/>
                    <a:pt x="3218" y="3522"/>
                    <a:pt x="3218" y="3522"/>
                  </a:cubicBezTo>
                  <a:lnTo>
                    <a:pt x="3218" y="3582"/>
                  </a:lnTo>
                  <a:lnTo>
                    <a:pt x="3725" y="3582"/>
                  </a:lnTo>
                  <a:cubicBezTo>
                    <a:pt x="3903" y="3582"/>
                    <a:pt x="4097" y="3641"/>
                    <a:pt x="4276" y="3641"/>
                  </a:cubicBezTo>
                  <a:cubicBezTo>
                    <a:pt x="4276" y="3641"/>
                    <a:pt x="5214" y="2211"/>
                    <a:pt x="4470" y="1034"/>
                  </a:cubicBezTo>
                  <a:cubicBezTo>
                    <a:pt x="4033" y="342"/>
                    <a:pt x="3250" y="0"/>
                    <a:pt x="2481" y="0"/>
                  </a:cubicBezTo>
                  <a:close/>
                </a:path>
              </a:pathLst>
            </a:custGeom>
            <a:solidFill>
              <a:srgbClr val="9C4B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2"/>
            <p:cNvSpPr/>
            <p:nvPr/>
          </p:nvSpPr>
          <p:spPr>
            <a:xfrm>
              <a:off x="6897364" y="3575799"/>
              <a:ext cx="145026" cy="131487"/>
            </a:xfrm>
            <a:custGeom>
              <a:rect b="b" l="l" r="r" t="t"/>
              <a:pathLst>
                <a:path extrusionOk="0" h="4215" w="4649">
                  <a:moveTo>
                    <a:pt x="2285" y="0"/>
                  </a:moveTo>
                  <a:cubicBezTo>
                    <a:pt x="1238" y="0"/>
                    <a:pt x="477" y="965"/>
                    <a:pt x="254" y="1904"/>
                  </a:cubicBezTo>
                  <a:cubicBezTo>
                    <a:pt x="0" y="2888"/>
                    <a:pt x="626" y="3335"/>
                    <a:pt x="1609" y="3886"/>
                  </a:cubicBezTo>
                  <a:cubicBezTo>
                    <a:pt x="2022" y="4077"/>
                    <a:pt x="2491" y="4215"/>
                    <a:pt x="2928" y="4215"/>
                  </a:cubicBezTo>
                  <a:cubicBezTo>
                    <a:pt x="3612" y="4215"/>
                    <a:pt x="4219" y="3878"/>
                    <a:pt x="4410" y="2888"/>
                  </a:cubicBezTo>
                  <a:cubicBezTo>
                    <a:pt x="4648" y="1338"/>
                    <a:pt x="3903" y="653"/>
                    <a:pt x="3412" y="355"/>
                  </a:cubicBezTo>
                  <a:cubicBezTo>
                    <a:pt x="3011" y="106"/>
                    <a:pt x="2632" y="0"/>
                    <a:pt x="2285" y="0"/>
                  </a:cubicBezTo>
                  <a:close/>
                </a:path>
              </a:pathLst>
            </a:custGeom>
            <a:solidFill>
              <a:srgbClr val="D59A7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2"/>
            <p:cNvSpPr/>
            <p:nvPr/>
          </p:nvSpPr>
          <p:spPr>
            <a:xfrm>
              <a:off x="7199426" y="3419699"/>
              <a:ext cx="98015" cy="91495"/>
            </a:xfrm>
            <a:custGeom>
              <a:rect b="b" l="l" r="r" t="t"/>
              <a:pathLst>
                <a:path extrusionOk="0" h="2933" w="3142">
                  <a:moveTo>
                    <a:pt x="1601" y="1"/>
                  </a:moveTo>
                  <a:cubicBezTo>
                    <a:pt x="1545" y="1"/>
                    <a:pt x="1488" y="4"/>
                    <a:pt x="1431" y="11"/>
                  </a:cubicBezTo>
                  <a:cubicBezTo>
                    <a:pt x="179" y="71"/>
                    <a:pt x="1" y="1694"/>
                    <a:pt x="60" y="1933"/>
                  </a:cubicBezTo>
                  <a:cubicBezTo>
                    <a:pt x="179" y="2305"/>
                    <a:pt x="746" y="2812"/>
                    <a:pt x="924" y="2871"/>
                  </a:cubicBezTo>
                  <a:cubicBezTo>
                    <a:pt x="995" y="2904"/>
                    <a:pt x="1151" y="2933"/>
                    <a:pt x="1347" y="2933"/>
                  </a:cubicBezTo>
                  <a:cubicBezTo>
                    <a:pt x="1857" y="2933"/>
                    <a:pt x="2635" y="2740"/>
                    <a:pt x="2861" y="1933"/>
                  </a:cubicBezTo>
                  <a:cubicBezTo>
                    <a:pt x="3142" y="881"/>
                    <a:pt x="2498" y="1"/>
                    <a:pt x="1601" y="1"/>
                  </a:cubicBezTo>
                  <a:close/>
                </a:path>
              </a:pathLst>
            </a:custGeom>
            <a:solidFill>
              <a:srgbClr val="F0847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2"/>
            <p:cNvSpPr/>
            <p:nvPr/>
          </p:nvSpPr>
          <p:spPr>
            <a:xfrm>
              <a:off x="7085096" y="3877330"/>
              <a:ext cx="253771" cy="170106"/>
            </a:xfrm>
            <a:custGeom>
              <a:rect b="b" l="l" r="r" t="t"/>
              <a:pathLst>
                <a:path extrusionOk="0" h="5453" w="8135">
                  <a:moveTo>
                    <a:pt x="8075" y="0"/>
                  </a:moveTo>
                  <a:cubicBezTo>
                    <a:pt x="8016" y="0"/>
                    <a:pt x="7941" y="0"/>
                    <a:pt x="7941" y="60"/>
                  </a:cubicBezTo>
                  <a:cubicBezTo>
                    <a:pt x="7941" y="60"/>
                    <a:pt x="7882" y="179"/>
                    <a:pt x="7822" y="492"/>
                  </a:cubicBezTo>
                  <a:cubicBezTo>
                    <a:pt x="7703" y="805"/>
                    <a:pt x="7569" y="1177"/>
                    <a:pt x="7330" y="1609"/>
                  </a:cubicBezTo>
                  <a:cubicBezTo>
                    <a:pt x="7137" y="2101"/>
                    <a:pt x="6824" y="2607"/>
                    <a:pt x="6452" y="3158"/>
                  </a:cubicBezTo>
                  <a:cubicBezTo>
                    <a:pt x="6079" y="3650"/>
                    <a:pt x="5587" y="4156"/>
                    <a:pt x="5036" y="4529"/>
                  </a:cubicBezTo>
                  <a:cubicBezTo>
                    <a:pt x="4723" y="4648"/>
                    <a:pt x="4470" y="4842"/>
                    <a:pt x="4157" y="4961"/>
                  </a:cubicBezTo>
                  <a:cubicBezTo>
                    <a:pt x="3979" y="4961"/>
                    <a:pt x="3844" y="5021"/>
                    <a:pt x="3666" y="5080"/>
                  </a:cubicBezTo>
                  <a:lnTo>
                    <a:pt x="3412" y="5080"/>
                  </a:lnTo>
                  <a:cubicBezTo>
                    <a:pt x="3353" y="5140"/>
                    <a:pt x="3293" y="5140"/>
                    <a:pt x="3174" y="5140"/>
                  </a:cubicBezTo>
                  <a:cubicBezTo>
                    <a:pt x="2966" y="5140"/>
                    <a:pt x="2783" y="5173"/>
                    <a:pt x="2593" y="5173"/>
                  </a:cubicBezTo>
                  <a:cubicBezTo>
                    <a:pt x="2497" y="5173"/>
                    <a:pt x="2399" y="5165"/>
                    <a:pt x="2295" y="5140"/>
                  </a:cubicBezTo>
                  <a:cubicBezTo>
                    <a:pt x="2057" y="5080"/>
                    <a:pt x="1744" y="5021"/>
                    <a:pt x="1550" y="4901"/>
                  </a:cubicBezTo>
                  <a:cubicBezTo>
                    <a:pt x="1059" y="4708"/>
                    <a:pt x="746" y="4395"/>
                    <a:pt x="567" y="4216"/>
                  </a:cubicBezTo>
                  <a:cubicBezTo>
                    <a:pt x="314" y="4022"/>
                    <a:pt x="120" y="3903"/>
                    <a:pt x="120" y="3903"/>
                  </a:cubicBezTo>
                  <a:cubicBezTo>
                    <a:pt x="120" y="3903"/>
                    <a:pt x="60" y="3903"/>
                    <a:pt x="1" y="3963"/>
                  </a:cubicBezTo>
                  <a:cubicBezTo>
                    <a:pt x="1" y="3963"/>
                    <a:pt x="1" y="4022"/>
                    <a:pt x="60" y="4097"/>
                  </a:cubicBezTo>
                  <a:cubicBezTo>
                    <a:pt x="60" y="4097"/>
                    <a:pt x="195" y="4156"/>
                    <a:pt x="373" y="4395"/>
                  </a:cubicBezTo>
                  <a:cubicBezTo>
                    <a:pt x="627" y="4588"/>
                    <a:pt x="939" y="4901"/>
                    <a:pt x="1431" y="5140"/>
                  </a:cubicBezTo>
                  <a:cubicBezTo>
                    <a:pt x="1684" y="5274"/>
                    <a:pt x="1923" y="5393"/>
                    <a:pt x="2236" y="5453"/>
                  </a:cubicBezTo>
                  <a:lnTo>
                    <a:pt x="3472" y="5453"/>
                  </a:lnTo>
                  <a:lnTo>
                    <a:pt x="3547" y="5393"/>
                  </a:lnTo>
                  <a:lnTo>
                    <a:pt x="3725" y="5393"/>
                  </a:lnTo>
                  <a:cubicBezTo>
                    <a:pt x="3919" y="5333"/>
                    <a:pt x="4098" y="5333"/>
                    <a:pt x="4217" y="5274"/>
                  </a:cubicBezTo>
                  <a:cubicBezTo>
                    <a:pt x="4589" y="5140"/>
                    <a:pt x="4902" y="4961"/>
                    <a:pt x="5215" y="4767"/>
                  </a:cubicBezTo>
                  <a:cubicBezTo>
                    <a:pt x="5841" y="4395"/>
                    <a:pt x="6332" y="3844"/>
                    <a:pt x="6705" y="3352"/>
                  </a:cubicBezTo>
                  <a:cubicBezTo>
                    <a:pt x="7077" y="2786"/>
                    <a:pt x="7390" y="2235"/>
                    <a:pt x="7569" y="1728"/>
                  </a:cubicBezTo>
                  <a:cubicBezTo>
                    <a:pt x="7822" y="1296"/>
                    <a:pt x="7941" y="864"/>
                    <a:pt x="8016" y="551"/>
                  </a:cubicBezTo>
                  <a:cubicBezTo>
                    <a:pt x="8075" y="238"/>
                    <a:pt x="8135" y="60"/>
                    <a:pt x="8135" y="60"/>
                  </a:cubicBezTo>
                  <a:lnTo>
                    <a:pt x="8075" y="0"/>
                  </a:ln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2"/>
            <p:cNvSpPr/>
            <p:nvPr/>
          </p:nvSpPr>
          <p:spPr>
            <a:xfrm>
              <a:off x="7048379" y="3594297"/>
              <a:ext cx="31195" cy="29323"/>
            </a:xfrm>
            <a:custGeom>
              <a:rect b="b" l="l" r="r" t="t"/>
              <a:pathLst>
                <a:path extrusionOk="0" h="940" w="1000">
                  <a:moveTo>
                    <a:pt x="493" y="0"/>
                  </a:moveTo>
                  <a:cubicBezTo>
                    <a:pt x="254" y="0"/>
                    <a:pt x="1" y="254"/>
                    <a:pt x="1" y="507"/>
                  </a:cubicBezTo>
                  <a:cubicBezTo>
                    <a:pt x="1" y="745"/>
                    <a:pt x="254" y="939"/>
                    <a:pt x="493" y="939"/>
                  </a:cubicBezTo>
                  <a:cubicBezTo>
                    <a:pt x="746" y="939"/>
                    <a:pt x="999" y="745"/>
                    <a:pt x="999" y="507"/>
                  </a:cubicBezTo>
                  <a:cubicBezTo>
                    <a:pt x="999" y="254"/>
                    <a:pt x="746" y="0"/>
                    <a:pt x="493" y="0"/>
                  </a:cubicBezTo>
                  <a:close/>
                </a:path>
              </a:pathLst>
            </a:custGeom>
            <a:solidFill>
              <a:srgbClr val="2C1D1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2"/>
            <p:cNvSpPr/>
            <p:nvPr/>
          </p:nvSpPr>
          <p:spPr>
            <a:xfrm>
              <a:off x="6926157" y="3545976"/>
              <a:ext cx="29323" cy="29292"/>
            </a:xfrm>
            <a:custGeom>
              <a:rect b="b" l="l" r="r" t="t"/>
              <a:pathLst>
                <a:path extrusionOk="0" h="939" w="940">
                  <a:moveTo>
                    <a:pt x="507" y="0"/>
                  </a:moveTo>
                  <a:cubicBezTo>
                    <a:pt x="195" y="0"/>
                    <a:pt x="1" y="194"/>
                    <a:pt x="1" y="432"/>
                  </a:cubicBezTo>
                  <a:cubicBezTo>
                    <a:pt x="1" y="745"/>
                    <a:pt x="195" y="939"/>
                    <a:pt x="507" y="939"/>
                  </a:cubicBezTo>
                  <a:cubicBezTo>
                    <a:pt x="746" y="939"/>
                    <a:pt x="939" y="745"/>
                    <a:pt x="939" y="432"/>
                  </a:cubicBezTo>
                  <a:cubicBezTo>
                    <a:pt x="939" y="194"/>
                    <a:pt x="746" y="0"/>
                    <a:pt x="507" y="0"/>
                  </a:cubicBezTo>
                  <a:close/>
                </a:path>
              </a:pathLst>
            </a:custGeom>
            <a:solidFill>
              <a:srgbClr val="2C1D1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
            <p:cNvSpPr/>
            <p:nvPr/>
          </p:nvSpPr>
          <p:spPr>
            <a:xfrm>
              <a:off x="6949398" y="3580884"/>
              <a:ext cx="62016" cy="41801"/>
            </a:xfrm>
            <a:custGeom>
              <a:rect b="b" l="l" r="r" t="t"/>
              <a:pathLst>
                <a:path extrusionOk="0" h="1340" w="1988">
                  <a:moveTo>
                    <a:pt x="602" y="0"/>
                  </a:moveTo>
                  <a:cubicBezTo>
                    <a:pt x="506" y="0"/>
                    <a:pt x="425" y="18"/>
                    <a:pt x="373" y="58"/>
                  </a:cubicBezTo>
                  <a:cubicBezTo>
                    <a:pt x="1" y="311"/>
                    <a:pt x="373" y="1175"/>
                    <a:pt x="627" y="1309"/>
                  </a:cubicBezTo>
                  <a:cubicBezTo>
                    <a:pt x="680" y="1330"/>
                    <a:pt x="753" y="1339"/>
                    <a:pt x="837" y="1339"/>
                  </a:cubicBezTo>
                  <a:cubicBezTo>
                    <a:pt x="1250" y="1339"/>
                    <a:pt x="1937" y="1112"/>
                    <a:pt x="1937" y="803"/>
                  </a:cubicBezTo>
                  <a:cubicBezTo>
                    <a:pt x="1987" y="443"/>
                    <a:pt x="1086" y="0"/>
                    <a:pt x="602" y="0"/>
                  </a:cubicBezTo>
                  <a:close/>
                </a:path>
              </a:pathLst>
            </a:custGeom>
            <a:solidFill>
              <a:srgbClr val="5026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2"/>
            <p:cNvSpPr/>
            <p:nvPr/>
          </p:nvSpPr>
          <p:spPr>
            <a:xfrm>
              <a:off x="7414141" y="4350308"/>
              <a:ext cx="415923" cy="203298"/>
            </a:xfrm>
            <a:custGeom>
              <a:rect b="b" l="l" r="r" t="t"/>
              <a:pathLst>
                <a:path extrusionOk="0" h="6517" w="13333">
                  <a:moveTo>
                    <a:pt x="6121" y="0"/>
                  </a:moveTo>
                  <a:cubicBezTo>
                    <a:pt x="1567" y="0"/>
                    <a:pt x="0" y="3551"/>
                    <a:pt x="0" y="4130"/>
                  </a:cubicBezTo>
                  <a:cubicBezTo>
                    <a:pt x="0" y="4172"/>
                    <a:pt x="10" y="4192"/>
                    <a:pt x="29" y="4192"/>
                  </a:cubicBezTo>
                  <a:cubicBezTo>
                    <a:pt x="278" y="4192"/>
                    <a:pt x="2132" y="970"/>
                    <a:pt x="5870" y="970"/>
                  </a:cubicBezTo>
                  <a:cubicBezTo>
                    <a:pt x="6162" y="970"/>
                    <a:pt x="6464" y="989"/>
                    <a:pt x="6779" y="1032"/>
                  </a:cubicBezTo>
                  <a:cubicBezTo>
                    <a:pt x="11486" y="1717"/>
                    <a:pt x="12544" y="6305"/>
                    <a:pt x="12663" y="6499"/>
                  </a:cubicBezTo>
                  <a:cubicBezTo>
                    <a:pt x="12672" y="6511"/>
                    <a:pt x="12683" y="6516"/>
                    <a:pt x="12695" y="6516"/>
                  </a:cubicBezTo>
                  <a:cubicBezTo>
                    <a:pt x="12867" y="6516"/>
                    <a:pt x="13333" y="5392"/>
                    <a:pt x="13110" y="4696"/>
                  </a:cubicBezTo>
                  <a:cubicBezTo>
                    <a:pt x="12738" y="3579"/>
                    <a:pt x="10995" y="406"/>
                    <a:pt x="6898" y="33"/>
                  </a:cubicBezTo>
                  <a:cubicBezTo>
                    <a:pt x="6630" y="11"/>
                    <a:pt x="6371" y="0"/>
                    <a:pt x="612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
            <p:cNvSpPr/>
            <p:nvPr/>
          </p:nvSpPr>
          <p:spPr>
            <a:xfrm>
              <a:off x="7224538" y="4537229"/>
              <a:ext cx="439662" cy="145493"/>
            </a:xfrm>
            <a:custGeom>
              <a:rect b="b" l="l" r="r" t="t"/>
              <a:pathLst>
                <a:path extrusionOk="0" h="4664" w="14094">
                  <a:moveTo>
                    <a:pt x="11367" y="0"/>
                  </a:moveTo>
                  <a:cubicBezTo>
                    <a:pt x="11293" y="75"/>
                    <a:pt x="11233" y="75"/>
                    <a:pt x="11173" y="135"/>
                  </a:cubicBezTo>
                  <a:cubicBezTo>
                    <a:pt x="11173" y="75"/>
                    <a:pt x="11114" y="75"/>
                    <a:pt x="11054" y="75"/>
                  </a:cubicBezTo>
                  <a:lnTo>
                    <a:pt x="10920" y="135"/>
                  </a:lnTo>
                  <a:cubicBezTo>
                    <a:pt x="10860" y="135"/>
                    <a:pt x="10801" y="135"/>
                    <a:pt x="10801" y="194"/>
                  </a:cubicBezTo>
                  <a:cubicBezTo>
                    <a:pt x="10761" y="194"/>
                    <a:pt x="10721" y="168"/>
                    <a:pt x="10682" y="168"/>
                  </a:cubicBezTo>
                  <a:cubicBezTo>
                    <a:pt x="10662" y="168"/>
                    <a:pt x="10642" y="174"/>
                    <a:pt x="10622" y="194"/>
                  </a:cubicBezTo>
                  <a:lnTo>
                    <a:pt x="10488" y="194"/>
                  </a:lnTo>
                  <a:cubicBezTo>
                    <a:pt x="10428" y="194"/>
                    <a:pt x="10369" y="194"/>
                    <a:pt x="10369" y="254"/>
                  </a:cubicBezTo>
                  <a:cubicBezTo>
                    <a:pt x="10329" y="254"/>
                    <a:pt x="10289" y="227"/>
                    <a:pt x="10245" y="227"/>
                  </a:cubicBezTo>
                  <a:cubicBezTo>
                    <a:pt x="10223" y="227"/>
                    <a:pt x="10200" y="234"/>
                    <a:pt x="10175" y="254"/>
                  </a:cubicBezTo>
                  <a:lnTo>
                    <a:pt x="10056" y="254"/>
                  </a:lnTo>
                  <a:cubicBezTo>
                    <a:pt x="9996" y="254"/>
                    <a:pt x="9937" y="254"/>
                    <a:pt x="9937" y="313"/>
                  </a:cubicBezTo>
                  <a:cubicBezTo>
                    <a:pt x="9877" y="313"/>
                    <a:pt x="9803" y="254"/>
                    <a:pt x="9743" y="254"/>
                  </a:cubicBezTo>
                  <a:lnTo>
                    <a:pt x="9624" y="313"/>
                  </a:lnTo>
                  <a:cubicBezTo>
                    <a:pt x="9564" y="313"/>
                    <a:pt x="9505" y="313"/>
                    <a:pt x="9505" y="373"/>
                  </a:cubicBezTo>
                  <a:cubicBezTo>
                    <a:pt x="9430" y="313"/>
                    <a:pt x="9371" y="313"/>
                    <a:pt x="9311" y="313"/>
                  </a:cubicBezTo>
                  <a:lnTo>
                    <a:pt x="9192" y="313"/>
                  </a:lnTo>
                  <a:cubicBezTo>
                    <a:pt x="9132" y="313"/>
                    <a:pt x="9132" y="373"/>
                    <a:pt x="9058" y="373"/>
                  </a:cubicBezTo>
                  <a:cubicBezTo>
                    <a:pt x="9018" y="373"/>
                    <a:pt x="8978" y="346"/>
                    <a:pt x="8939" y="346"/>
                  </a:cubicBezTo>
                  <a:cubicBezTo>
                    <a:pt x="8919" y="346"/>
                    <a:pt x="8899" y="353"/>
                    <a:pt x="8879" y="373"/>
                  </a:cubicBezTo>
                  <a:lnTo>
                    <a:pt x="8760" y="373"/>
                  </a:lnTo>
                  <a:cubicBezTo>
                    <a:pt x="8685" y="373"/>
                    <a:pt x="8685" y="373"/>
                    <a:pt x="8626" y="447"/>
                  </a:cubicBezTo>
                  <a:cubicBezTo>
                    <a:pt x="8566" y="373"/>
                    <a:pt x="8507" y="373"/>
                    <a:pt x="8447" y="373"/>
                  </a:cubicBezTo>
                  <a:lnTo>
                    <a:pt x="8387" y="373"/>
                  </a:lnTo>
                  <a:cubicBezTo>
                    <a:pt x="8313" y="373"/>
                    <a:pt x="8253" y="447"/>
                    <a:pt x="8194" y="447"/>
                  </a:cubicBezTo>
                  <a:cubicBezTo>
                    <a:pt x="8134" y="447"/>
                    <a:pt x="8075" y="373"/>
                    <a:pt x="8015" y="373"/>
                  </a:cubicBezTo>
                  <a:lnTo>
                    <a:pt x="7941" y="373"/>
                  </a:lnTo>
                  <a:cubicBezTo>
                    <a:pt x="7881" y="373"/>
                    <a:pt x="7821" y="447"/>
                    <a:pt x="7762" y="507"/>
                  </a:cubicBezTo>
                  <a:cubicBezTo>
                    <a:pt x="7720" y="465"/>
                    <a:pt x="7678" y="416"/>
                    <a:pt x="7631" y="416"/>
                  </a:cubicBezTo>
                  <a:cubicBezTo>
                    <a:pt x="7611" y="416"/>
                    <a:pt x="7590" y="425"/>
                    <a:pt x="7568" y="447"/>
                  </a:cubicBezTo>
                  <a:lnTo>
                    <a:pt x="7509" y="447"/>
                  </a:lnTo>
                  <a:cubicBezTo>
                    <a:pt x="7449" y="447"/>
                    <a:pt x="7389" y="447"/>
                    <a:pt x="7330" y="507"/>
                  </a:cubicBezTo>
                  <a:cubicBezTo>
                    <a:pt x="7270" y="447"/>
                    <a:pt x="7196" y="447"/>
                    <a:pt x="7136" y="447"/>
                  </a:cubicBezTo>
                  <a:lnTo>
                    <a:pt x="7076" y="447"/>
                  </a:lnTo>
                  <a:cubicBezTo>
                    <a:pt x="7017" y="447"/>
                    <a:pt x="6957" y="447"/>
                    <a:pt x="6898" y="507"/>
                  </a:cubicBezTo>
                  <a:cubicBezTo>
                    <a:pt x="6823" y="447"/>
                    <a:pt x="6764" y="447"/>
                    <a:pt x="6704" y="447"/>
                  </a:cubicBezTo>
                  <a:lnTo>
                    <a:pt x="6644" y="447"/>
                  </a:lnTo>
                  <a:cubicBezTo>
                    <a:pt x="6585" y="447"/>
                    <a:pt x="6525" y="507"/>
                    <a:pt x="6451" y="507"/>
                  </a:cubicBezTo>
                  <a:cubicBezTo>
                    <a:pt x="6391" y="507"/>
                    <a:pt x="6391" y="447"/>
                    <a:pt x="6272" y="447"/>
                  </a:cubicBezTo>
                  <a:lnTo>
                    <a:pt x="6212" y="447"/>
                  </a:lnTo>
                  <a:cubicBezTo>
                    <a:pt x="6153" y="447"/>
                    <a:pt x="6078" y="507"/>
                    <a:pt x="6019" y="507"/>
                  </a:cubicBezTo>
                  <a:cubicBezTo>
                    <a:pt x="5959" y="507"/>
                    <a:pt x="5959" y="447"/>
                    <a:pt x="5900" y="447"/>
                  </a:cubicBezTo>
                  <a:lnTo>
                    <a:pt x="5780" y="447"/>
                  </a:lnTo>
                  <a:cubicBezTo>
                    <a:pt x="5706" y="447"/>
                    <a:pt x="5646" y="447"/>
                    <a:pt x="5587" y="507"/>
                  </a:cubicBezTo>
                  <a:cubicBezTo>
                    <a:pt x="5527" y="447"/>
                    <a:pt x="5527" y="447"/>
                    <a:pt x="5468" y="447"/>
                  </a:cubicBezTo>
                  <a:lnTo>
                    <a:pt x="5333" y="447"/>
                  </a:lnTo>
                  <a:cubicBezTo>
                    <a:pt x="5274" y="447"/>
                    <a:pt x="5214" y="447"/>
                    <a:pt x="5155" y="507"/>
                  </a:cubicBezTo>
                  <a:cubicBezTo>
                    <a:pt x="5155" y="447"/>
                    <a:pt x="5095" y="447"/>
                    <a:pt x="5036" y="447"/>
                  </a:cubicBezTo>
                  <a:lnTo>
                    <a:pt x="4901" y="373"/>
                  </a:lnTo>
                  <a:cubicBezTo>
                    <a:pt x="4842" y="373"/>
                    <a:pt x="4782" y="447"/>
                    <a:pt x="4723" y="447"/>
                  </a:cubicBezTo>
                  <a:cubicBezTo>
                    <a:pt x="4723" y="447"/>
                    <a:pt x="4663" y="373"/>
                    <a:pt x="4589" y="373"/>
                  </a:cubicBezTo>
                  <a:lnTo>
                    <a:pt x="4469" y="373"/>
                  </a:lnTo>
                  <a:cubicBezTo>
                    <a:pt x="4410" y="373"/>
                    <a:pt x="4350" y="373"/>
                    <a:pt x="4291" y="447"/>
                  </a:cubicBezTo>
                  <a:cubicBezTo>
                    <a:pt x="4216" y="373"/>
                    <a:pt x="4216" y="373"/>
                    <a:pt x="4157" y="373"/>
                  </a:cubicBezTo>
                  <a:lnTo>
                    <a:pt x="4037" y="373"/>
                  </a:lnTo>
                  <a:cubicBezTo>
                    <a:pt x="3978" y="373"/>
                    <a:pt x="3918" y="373"/>
                    <a:pt x="3844" y="447"/>
                  </a:cubicBezTo>
                  <a:cubicBezTo>
                    <a:pt x="3784" y="373"/>
                    <a:pt x="3784" y="373"/>
                    <a:pt x="3725" y="373"/>
                  </a:cubicBezTo>
                  <a:lnTo>
                    <a:pt x="3605" y="373"/>
                  </a:lnTo>
                  <a:cubicBezTo>
                    <a:pt x="3546" y="373"/>
                    <a:pt x="3471" y="373"/>
                    <a:pt x="3412" y="447"/>
                  </a:cubicBezTo>
                  <a:cubicBezTo>
                    <a:pt x="3352" y="373"/>
                    <a:pt x="3293" y="373"/>
                    <a:pt x="3233" y="373"/>
                  </a:cubicBezTo>
                  <a:lnTo>
                    <a:pt x="3173" y="373"/>
                  </a:lnTo>
                  <a:cubicBezTo>
                    <a:pt x="3039" y="373"/>
                    <a:pt x="3039" y="373"/>
                    <a:pt x="2980" y="447"/>
                  </a:cubicBezTo>
                  <a:cubicBezTo>
                    <a:pt x="2920" y="373"/>
                    <a:pt x="2860" y="373"/>
                    <a:pt x="2801" y="373"/>
                  </a:cubicBezTo>
                  <a:lnTo>
                    <a:pt x="2667" y="373"/>
                  </a:lnTo>
                  <a:cubicBezTo>
                    <a:pt x="2607" y="373"/>
                    <a:pt x="2548" y="373"/>
                    <a:pt x="2548" y="447"/>
                  </a:cubicBezTo>
                  <a:cubicBezTo>
                    <a:pt x="2488" y="373"/>
                    <a:pt x="2428" y="373"/>
                    <a:pt x="2354" y="373"/>
                  </a:cubicBezTo>
                  <a:lnTo>
                    <a:pt x="2235" y="373"/>
                  </a:lnTo>
                  <a:cubicBezTo>
                    <a:pt x="2175" y="373"/>
                    <a:pt x="2116" y="447"/>
                    <a:pt x="2116" y="507"/>
                  </a:cubicBezTo>
                  <a:cubicBezTo>
                    <a:pt x="2056" y="447"/>
                    <a:pt x="1982" y="447"/>
                    <a:pt x="1922" y="447"/>
                  </a:cubicBezTo>
                  <a:lnTo>
                    <a:pt x="1803" y="447"/>
                  </a:lnTo>
                  <a:cubicBezTo>
                    <a:pt x="1743" y="507"/>
                    <a:pt x="1684" y="507"/>
                    <a:pt x="1609" y="567"/>
                  </a:cubicBezTo>
                  <a:cubicBezTo>
                    <a:pt x="1609" y="537"/>
                    <a:pt x="1594" y="522"/>
                    <a:pt x="1572" y="522"/>
                  </a:cubicBezTo>
                  <a:cubicBezTo>
                    <a:pt x="1550" y="522"/>
                    <a:pt x="1520" y="537"/>
                    <a:pt x="1490" y="567"/>
                  </a:cubicBezTo>
                  <a:lnTo>
                    <a:pt x="1371" y="567"/>
                  </a:lnTo>
                  <a:cubicBezTo>
                    <a:pt x="1311" y="626"/>
                    <a:pt x="1237" y="626"/>
                    <a:pt x="1177" y="686"/>
                  </a:cubicBezTo>
                  <a:lnTo>
                    <a:pt x="998" y="686"/>
                  </a:lnTo>
                  <a:cubicBezTo>
                    <a:pt x="998" y="745"/>
                    <a:pt x="939" y="745"/>
                    <a:pt x="939" y="745"/>
                  </a:cubicBezTo>
                  <a:cubicBezTo>
                    <a:pt x="864" y="820"/>
                    <a:pt x="805" y="879"/>
                    <a:pt x="805" y="939"/>
                  </a:cubicBezTo>
                  <a:cubicBezTo>
                    <a:pt x="745" y="939"/>
                    <a:pt x="685" y="939"/>
                    <a:pt x="626" y="999"/>
                  </a:cubicBezTo>
                  <a:cubicBezTo>
                    <a:pt x="566" y="999"/>
                    <a:pt x="566" y="1058"/>
                    <a:pt x="492" y="1058"/>
                  </a:cubicBezTo>
                  <a:cubicBezTo>
                    <a:pt x="432" y="1118"/>
                    <a:pt x="432" y="1192"/>
                    <a:pt x="432" y="1252"/>
                  </a:cubicBezTo>
                  <a:cubicBezTo>
                    <a:pt x="373" y="1252"/>
                    <a:pt x="313" y="1311"/>
                    <a:pt x="313" y="1371"/>
                  </a:cubicBezTo>
                  <a:cubicBezTo>
                    <a:pt x="253" y="1431"/>
                    <a:pt x="253" y="1431"/>
                    <a:pt x="253" y="1490"/>
                  </a:cubicBezTo>
                  <a:cubicBezTo>
                    <a:pt x="194" y="1624"/>
                    <a:pt x="194" y="1743"/>
                    <a:pt x="313" y="1803"/>
                  </a:cubicBezTo>
                  <a:cubicBezTo>
                    <a:pt x="345" y="1819"/>
                    <a:pt x="378" y="1826"/>
                    <a:pt x="410" y="1826"/>
                  </a:cubicBezTo>
                  <a:cubicBezTo>
                    <a:pt x="499" y="1826"/>
                    <a:pt x="582" y="1771"/>
                    <a:pt x="626" y="1684"/>
                  </a:cubicBezTo>
                  <a:lnTo>
                    <a:pt x="685" y="1624"/>
                  </a:lnTo>
                  <a:lnTo>
                    <a:pt x="685" y="1431"/>
                  </a:lnTo>
                  <a:cubicBezTo>
                    <a:pt x="745" y="1431"/>
                    <a:pt x="805" y="1431"/>
                    <a:pt x="805" y="1371"/>
                  </a:cubicBezTo>
                  <a:cubicBezTo>
                    <a:pt x="864" y="1371"/>
                    <a:pt x="864" y="1371"/>
                    <a:pt x="939" y="1311"/>
                  </a:cubicBezTo>
                  <a:cubicBezTo>
                    <a:pt x="939" y="1311"/>
                    <a:pt x="998" y="1252"/>
                    <a:pt x="998" y="1192"/>
                  </a:cubicBezTo>
                  <a:lnTo>
                    <a:pt x="1117" y="1192"/>
                  </a:lnTo>
                  <a:cubicBezTo>
                    <a:pt x="1177" y="1118"/>
                    <a:pt x="1177" y="1118"/>
                    <a:pt x="1237" y="1118"/>
                  </a:cubicBezTo>
                  <a:cubicBezTo>
                    <a:pt x="1237" y="1118"/>
                    <a:pt x="1311" y="1058"/>
                    <a:pt x="1311" y="999"/>
                  </a:cubicBezTo>
                  <a:cubicBezTo>
                    <a:pt x="1351" y="999"/>
                    <a:pt x="1391" y="1025"/>
                    <a:pt x="1430" y="1025"/>
                  </a:cubicBezTo>
                  <a:cubicBezTo>
                    <a:pt x="1450" y="1025"/>
                    <a:pt x="1470" y="1018"/>
                    <a:pt x="1490" y="999"/>
                  </a:cubicBezTo>
                  <a:lnTo>
                    <a:pt x="1609" y="999"/>
                  </a:lnTo>
                  <a:cubicBezTo>
                    <a:pt x="1684" y="939"/>
                    <a:pt x="1684" y="939"/>
                    <a:pt x="1743" y="879"/>
                  </a:cubicBezTo>
                  <a:cubicBezTo>
                    <a:pt x="1743" y="939"/>
                    <a:pt x="1803" y="939"/>
                    <a:pt x="1862" y="939"/>
                  </a:cubicBezTo>
                  <a:cubicBezTo>
                    <a:pt x="1922" y="879"/>
                    <a:pt x="1922" y="879"/>
                    <a:pt x="1982" y="879"/>
                  </a:cubicBezTo>
                  <a:cubicBezTo>
                    <a:pt x="2056" y="879"/>
                    <a:pt x="2116" y="879"/>
                    <a:pt x="2116" y="820"/>
                  </a:cubicBezTo>
                  <a:cubicBezTo>
                    <a:pt x="2175" y="820"/>
                    <a:pt x="2235" y="879"/>
                    <a:pt x="2294" y="879"/>
                  </a:cubicBezTo>
                  <a:lnTo>
                    <a:pt x="2428" y="820"/>
                  </a:lnTo>
                  <a:cubicBezTo>
                    <a:pt x="2488" y="820"/>
                    <a:pt x="2548" y="820"/>
                    <a:pt x="2548" y="745"/>
                  </a:cubicBezTo>
                  <a:cubicBezTo>
                    <a:pt x="2607" y="820"/>
                    <a:pt x="2667" y="820"/>
                    <a:pt x="2726" y="820"/>
                  </a:cubicBezTo>
                  <a:lnTo>
                    <a:pt x="2860" y="820"/>
                  </a:lnTo>
                  <a:cubicBezTo>
                    <a:pt x="2860" y="820"/>
                    <a:pt x="2920" y="820"/>
                    <a:pt x="2980" y="745"/>
                  </a:cubicBezTo>
                  <a:cubicBezTo>
                    <a:pt x="3039" y="820"/>
                    <a:pt x="3039" y="820"/>
                    <a:pt x="3173" y="820"/>
                  </a:cubicBezTo>
                  <a:lnTo>
                    <a:pt x="3233" y="820"/>
                  </a:lnTo>
                  <a:cubicBezTo>
                    <a:pt x="3293" y="820"/>
                    <a:pt x="3352" y="820"/>
                    <a:pt x="3412" y="745"/>
                  </a:cubicBezTo>
                  <a:cubicBezTo>
                    <a:pt x="3471" y="820"/>
                    <a:pt x="3471" y="820"/>
                    <a:pt x="3546" y="820"/>
                  </a:cubicBezTo>
                  <a:lnTo>
                    <a:pt x="3665" y="820"/>
                  </a:lnTo>
                  <a:cubicBezTo>
                    <a:pt x="3725" y="820"/>
                    <a:pt x="3784" y="820"/>
                    <a:pt x="3844" y="745"/>
                  </a:cubicBezTo>
                  <a:cubicBezTo>
                    <a:pt x="3918" y="820"/>
                    <a:pt x="3918" y="820"/>
                    <a:pt x="3978" y="820"/>
                  </a:cubicBezTo>
                  <a:lnTo>
                    <a:pt x="4097" y="820"/>
                  </a:lnTo>
                  <a:cubicBezTo>
                    <a:pt x="4157" y="820"/>
                    <a:pt x="4216" y="820"/>
                    <a:pt x="4291" y="745"/>
                  </a:cubicBezTo>
                  <a:cubicBezTo>
                    <a:pt x="4350" y="820"/>
                    <a:pt x="4350" y="820"/>
                    <a:pt x="4410" y="879"/>
                  </a:cubicBezTo>
                  <a:lnTo>
                    <a:pt x="4529" y="879"/>
                  </a:lnTo>
                  <a:cubicBezTo>
                    <a:pt x="4589" y="879"/>
                    <a:pt x="4663" y="820"/>
                    <a:pt x="4723" y="820"/>
                  </a:cubicBezTo>
                  <a:cubicBezTo>
                    <a:pt x="4782" y="820"/>
                    <a:pt x="4782" y="879"/>
                    <a:pt x="4842" y="879"/>
                  </a:cubicBezTo>
                  <a:lnTo>
                    <a:pt x="4961" y="879"/>
                  </a:lnTo>
                  <a:cubicBezTo>
                    <a:pt x="5036" y="879"/>
                    <a:pt x="5095" y="879"/>
                    <a:pt x="5155" y="820"/>
                  </a:cubicBezTo>
                  <a:cubicBezTo>
                    <a:pt x="5214" y="879"/>
                    <a:pt x="5214" y="879"/>
                    <a:pt x="5274" y="879"/>
                  </a:cubicBezTo>
                  <a:lnTo>
                    <a:pt x="5408" y="879"/>
                  </a:lnTo>
                  <a:cubicBezTo>
                    <a:pt x="5468" y="879"/>
                    <a:pt x="5527" y="879"/>
                    <a:pt x="5587" y="820"/>
                  </a:cubicBezTo>
                  <a:cubicBezTo>
                    <a:pt x="5646" y="879"/>
                    <a:pt x="5706" y="879"/>
                    <a:pt x="5780" y="879"/>
                  </a:cubicBezTo>
                  <a:lnTo>
                    <a:pt x="5840" y="879"/>
                  </a:lnTo>
                  <a:cubicBezTo>
                    <a:pt x="5857" y="897"/>
                    <a:pt x="5875" y="904"/>
                    <a:pt x="5892" y="904"/>
                  </a:cubicBezTo>
                  <a:cubicBezTo>
                    <a:pt x="5934" y="904"/>
                    <a:pt x="5977" y="862"/>
                    <a:pt x="6019" y="820"/>
                  </a:cubicBezTo>
                  <a:cubicBezTo>
                    <a:pt x="6078" y="879"/>
                    <a:pt x="6153" y="939"/>
                    <a:pt x="6212" y="939"/>
                  </a:cubicBezTo>
                  <a:lnTo>
                    <a:pt x="6332" y="939"/>
                  </a:lnTo>
                  <a:cubicBezTo>
                    <a:pt x="6391" y="939"/>
                    <a:pt x="6391" y="879"/>
                    <a:pt x="6451" y="820"/>
                  </a:cubicBezTo>
                  <a:cubicBezTo>
                    <a:pt x="6525" y="879"/>
                    <a:pt x="6585" y="879"/>
                    <a:pt x="6644" y="879"/>
                  </a:cubicBezTo>
                  <a:lnTo>
                    <a:pt x="6764" y="879"/>
                  </a:lnTo>
                  <a:cubicBezTo>
                    <a:pt x="6823" y="879"/>
                    <a:pt x="6898" y="879"/>
                    <a:pt x="6898" y="820"/>
                  </a:cubicBezTo>
                  <a:cubicBezTo>
                    <a:pt x="6957" y="879"/>
                    <a:pt x="7017" y="879"/>
                    <a:pt x="7076" y="879"/>
                  </a:cubicBezTo>
                  <a:lnTo>
                    <a:pt x="7196" y="879"/>
                  </a:lnTo>
                  <a:cubicBezTo>
                    <a:pt x="7270" y="879"/>
                    <a:pt x="7330" y="879"/>
                    <a:pt x="7330" y="820"/>
                  </a:cubicBezTo>
                  <a:cubicBezTo>
                    <a:pt x="7389" y="879"/>
                    <a:pt x="7449" y="879"/>
                    <a:pt x="7509" y="879"/>
                  </a:cubicBezTo>
                  <a:lnTo>
                    <a:pt x="7643" y="879"/>
                  </a:lnTo>
                  <a:cubicBezTo>
                    <a:pt x="7702" y="879"/>
                    <a:pt x="7762" y="820"/>
                    <a:pt x="7762" y="820"/>
                  </a:cubicBezTo>
                  <a:cubicBezTo>
                    <a:pt x="7821" y="820"/>
                    <a:pt x="7881" y="879"/>
                    <a:pt x="7941" y="879"/>
                  </a:cubicBezTo>
                  <a:lnTo>
                    <a:pt x="8075" y="879"/>
                  </a:lnTo>
                  <a:cubicBezTo>
                    <a:pt x="8134" y="879"/>
                    <a:pt x="8194" y="820"/>
                    <a:pt x="8194" y="745"/>
                  </a:cubicBezTo>
                  <a:cubicBezTo>
                    <a:pt x="8253" y="820"/>
                    <a:pt x="8313" y="820"/>
                    <a:pt x="8387" y="820"/>
                  </a:cubicBezTo>
                  <a:lnTo>
                    <a:pt x="8507" y="820"/>
                  </a:lnTo>
                  <a:cubicBezTo>
                    <a:pt x="8566" y="820"/>
                    <a:pt x="8626" y="820"/>
                    <a:pt x="8626" y="745"/>
                  </a:cubicBezTo>
                  <a:cubicBezTo>
                    <a:pt x="8685" y="820"/>
                    <a:pt x="8760" y="820"/>
                    <a:pt x="8820" y="820"/>
                  </a:cubicBezTo>
                  <a:lnTo>
                    <a:pt x="8939" y="820"/>
                  </a:lnTo>
                  <a:cubicBezTo>
                    <a:pt x="8998" y="820"/>
                    <a:pt x="9058" y="745"/>
                    <a:pt x="9058" y="745"/>
                  </a:cubicBezTo>
                  <a:cubicBezTo>
                    <a:pt x="9108" y="745"/>
                    <a:pt x="9151" y="778"/>
                    <a:pt x="9191" y="778"/>
                  </a:cubicBezTo>
                  <a:cubicBezTo>
                    <a:pt x="9212" y="778"/>
                    <a:pt x="9232" y="770"/>
                    <a:pt x="9252" y="745"/>
                  </a:cubicBezTo>
                  <a:lnTo>
                    <a:pt x="9371" y="745"/>
                  </a:lnTo>
                  <a:cubicBezTo>
                    <a:pt x="9430" y="745"/>
                    <a:pt x="9505" y="745"/>
                    <a:pt x="9505" y="686"/>
                  </a:cubicBezTo>
                  <a:cubicBezTo>
                    <a:pt x="9564" y="745"/>
                    <a:pt x="9624" y="745"/>
                    <a:pt x="9684" y="745"/>
                  </a:cubicBezTo>
                  <a:lnTo>
                    <a:pt x="9803" y="745"/>
                  </a:lnTo>
                  <a:cubicBezTo>
                    <a:pt x="9877" y="745"/>
                    <a:pt x="9937" y="686"/>
                    <a:pt x="9937" y="626"/>
                  </a:cubicBezTo>
                  <a:cubicBezTo>
                    <a:pt x="9996" y="686"/>
                    <a:pt x="10056" y="686"/>
                    <a:pt x="10116" y="686"/>
                  </a:cubicBezTo>
                  <a:lnTo>
                    <a:pt x="10250" y="686"/>
                  </a:lnTo>
                  <a:cubicBezTo>
                    <a:pt x="10309" y="686"/>
                    <a:pt x="10369" y="626"/>
                    <a:pt x="10369" y="567"/>
                  </a:cubicBezTo>
                  <a:cubicBezTo>
                    <a:pt x="10428" y="626"/>
                    <a:pt x="10488" y="626"/>
                    <a:pt x="10548" y="626"/>
                  </a:cubicBezTo>
                  <a:lnTo>
                    <a:pt x="10682" y="626"/>
                  </a:lnTo>
                  <a:cubicBezTo>
                    <a:pt x="10741" y="626"/>
                    <a:pt x="10801" y="567"/>
                    <a:pt x="10801" y="507"/>
                  </a:cubicBezTo>
                  <a:cubicBezTo>
                    <a:pt x="10860" y="567"/>
                    <a:pt x="10920" y="567"/>
                    <a:pt x="10995" y="567"/>
                  </a:cubicBezTo>
                  <a:lnTo>
                    <a:pt x="11114" y="567"/>
                  </a:lnTo>
                  <a:cubicBezTo>
                    <a:pt x="11173" y="507"/>
                    <a:pt x="11233" y="507"/>
                    <a:pt x="11233" y="447"/>
                  </a:cubicBezTo>
                  <a:cubicBezTo>
                    <a:pt x="11293" y="507"/>
                    <a:pt x="11367" y="507"/>
                    <a:pt x="11427" y="507"/>
                  </a:cubicBezTo>
                  <a:lnTo>
                    <a:pt x="11486" y="507"/>
                  </a:lnTo>
                  <a:cubicBezTo>
                    <a:pt x="11486" y="507"/>
                    <a:pt x="11486" y="447"/>
                    <a:pt x="11546" y="447"/>
                  </a:cubicBezTo>
                  <a:cubicBezTo>
                    <a:pt x="11605" y="447"/>
                    <a:pt x="11665" y="447"/>
                    <a:pt x="11665" y="373"/>
                  </a:cubicBezTo>
                  <a:cubicBezTo>
                    <a:pt x="11739" y="447"/>
                    <a:pt x="11799" y="447"/>
                    <a:pt x="11859" y="447"/>
                  </a:cubicBezTo>
                  <a:lnTo>
                    <a:pt x="11918" y="447"/>
                  </a:lnTo>
                  <a:cubicBezTo>
                    <a:pt x="11978" y="447"/>
                    <a:pt x="12037" y="447"/>
                    <a:pt x="12112" y="373"/>
                  </a:cubicBezTo>
                  <a:cubicBezTo>
                    <a:pt x="12112" y="447"/>
                    <a:pt x="12171" y="447"/>
                    <a:pt x="12231" y="447"/>
                  </a:cubicBezTo>
                  <a:cubicBezTo>
                    <a:pt x="12291" y="447"/>
                    <a:pt x="12291" y="447"/>
                    <a:pt x="12350" y="507"/>
                  </a:cubicBezTo>
                  <a:cubicBezTo>
                    <a:pt x="12410" y="507"/>
                    <a:pt x="12484" y="507"/>
                    <a:pt x="12484" y="447"/>
                  </a:cubicBezTo>
                  <a:cubicBezTo>
                    <a:pt x="12544" y="507"/>
                    <a:pt x="12544" y="507"/>
                    <a:pt x="12603" y="567"/>
                  </a:cubicBezTo>
                  <a:lnTo>
                    <a:pt x="12723" y="567"/>
                  </a:lnTo>
                  <a:cubicBezTo>
                    <a:pt x="12752" y="596"/>
                    <a:pt x="12767" y="611"/>
                    <a:pt x="12784" y="611"/>
                  </a:cubicBezTo>
                  <a:cubicBezTo>
                    <a:pt x="12801" y="611"/>
                    <a:pt x="12820" y="596"/>
                    <a:pt x="12857" y="567"/>
                  </a:cubicBezTo>
                  <a:cubicBezTo>
                    <a:pt x="12916" y="626"/>
                    <a:pt x="12916" y="686"/>
                    <a:pt x="12976" y="686"/>
                  </a:cubicBezTo>
                  <a:lnTo>
                    <a:pt x="13036" y="745"/>
                  </a:lnTo>
                  <a:cubicBezTo>
                    <a:pt x="13095" y="820"/>
                    <a:pt x="13155" y="820"/>
                    <a:pt x="13155" y="820"/>
                  </a:cubicBezTo>
                  <a:cubicBezTo>
                    <a:pt x="13229" y="879"/>
                    <a:pt x="13229" y="879"/>
                    <a:pt x="13229" y="939"/>
                  </a:cubicBezTo>
                  <a:cubicBezTo>
                    <a:pt x="13289" y="939"/>
                    <a:pt x="13289" y="999"/>
                    <a:pt x="13289" y="999"/>
                  </a:cubicBezTo>
                  <a:cubicBezTo>
                    <a:pt x="13348" y="1058"/>
                    <a:pt x="13408" y="1058"/>
                    <a:pt x="13408" y="1118"/>
                  </a:cubicBezTo>
                  <a:cubicBezTo>
                    <a:pt x="13408" y="1118"/>
                    <a:pt x="13408" y="1192"/>
                    <a:pt x="13468" y="1252"/>
                  </a:cubicBezTo>
                  <a:lnTo>
                    <a:pt x="13468" y="1311"/>
                  </a:lnTo>
                  <a:cubicBezTo>
                    <a:pt x="13527" y="1371"/>
                    <a:pt x="13527" y="1431"/>
                    <a:pt x="13602" y="1431"/>
                  </a:cubicBezTo>
                  <a:lnTo>
                    <a:pt x="13602" y="1624"/>
                  </a:lnTo>
                  <a:lnTo>
                    <a:pt x="13602" y="1684"/>
                  </a:lnTo>
                  <a:cubicBezTo>
                    <a:pt x="13602" y="1743"/>
                    <a:pt x="13661" y="1803"/>
                    <a:pt x="13661" y="1863"/>
                  </a:cubicBezTo>
                  <a:cubicBezTo>
                    <a:pt x="13661" y="1863"/>
                    <a:pt x="13602" y="1937"/>
                    <a:pt x="13602" y="1997"/>
                  </a:cubicBezTo>
                  <a:lnTo>
                    <a:pt x="13602" y="2056"/>
                  </a:lnTo>
                  <a:cubicBezTo>
                    <a:pt x="13602" y="2116"/>
                    <a:pt x="13661" y="2176"/>
                    <a:pt x="13661" y="2235"/>
                  </a:cubicBezTo>
                  <a:cubicBezTo>
                    <a:pt x="13602" y="2235"/>
                    <a:pt x="13602" y="2310"/>
                    <a:pt x="13602" y="2369"/>
                  </a:cubicBezTo>
                  <a:lnTo>
                    <a:pt x="13527" y="2429"/>
                  </a:lnTo>
                  <a:lnTo>
                    <a:pt x="13527" y="2608"/>
                  </a:lnTo>
                  <a:cubicBezTo>
                    <a:pt x="13468" y="2608"/>
                    <a:pt x="13468" y="2608"/>
                    <a:pt x="13408" y="2682"/>
                  </a:cubicBezTo>
                  <a:cubicBezTo>
                    <a:pt x="13408" y="2682"/>
                    <a:pt x="13408" y="2742"/>
                    <a:pt x="13348" y="2742"/>
                  </a:cubicBezTo>
                  <a:lnTo>
                    <a:pt x="13348" y="2920"/>
                  </a:lnTo>
                  <a:cubicBezTo>
                    <a:pt x="13289" y="2920"/>
                    <a:pt x="13229" y="2920"/>
                    <a:pt x="13155" y="2980"/>
                  </a:cubicBezTo>
                  <a:cubicBezTo>
                    <a:pt x="13155" y="2980"/>
                    <a:pt x="13095" y="2980"/>
                    <a:pt x="13095" y="3054"/>
                  </a:cubicBezTo>
                  <a:cubicBezTo>
                    <a:pt x="13036" y="3054"/>
                    <a:pt x="13036" y="3114"/>
                    <a:pt x="13036" y="3174"/>
                  </a:cubicBezTo>
                  <a:lnTo>
                    <a:pt x="12857" y="3174"/>
                  </a:lnTo>
                  <a:cubicBezTo>
                    <a:pt x="12857" y="3233"/>
                    <a:pt x="12782" y="3233"/>
                    <a:pt x="12782" y="3233"/>
                  </a:cubicBezTo>
                  <a:cubicBezTo>
                    <a:pt x="12723" y="3293"/>
                    <a:pt x="12663" y="3293"/>
                    <a:pt x="12663" y="3352"/>
                  </a:cubicBezTo>
                  <a:lnTo>
                    <a:pt x="12484" y="3352"/>
                  </a:lnTo>
                  <a:cubicBezTo>
                    <a:pt x="12484" y="3427"/>
                    <a:pt x="12410" y="3427"/>
                    <a:pt x="12410" y="3427"/>
                  </a:cubicBezTo>
                  <a:cubicBezTo>
                    <a:pt x="12350" y="3427"/>
                    <a:pt x="12291" y="3486"/>
                    <a:pt x="12291" y="3546"/>
                  </a:cubicBezTo>
                  <a:lnTo>
                    <a:pt x="11978" y="3546"/>
                  </a:lnTo>
                  <a:cubicBezTo>
                    <a:pt x="11978" y="3606"/>
                    <a:pt x="11918" y="3606"/>
                    <a:pt x="11859" y="3665"/>
                  </a:cubicBezTo>
                  <a:lnTo>
                    <a:pt x="11605" y="3665"/>
                  </a:lnTo>
                  <a:cubicBezTo>
                    <a:pt x="11546" y="3725"/>
                    <a:pt x="11486" y="3725"/>
                    <a:pt x="11486" y="3799"/>
                  </a:cubicBezTo>
                  <a:cubicBezTo>
                    <a:pt x="11446" y="3799"/>
                    <a:pt x="11407" y="3766"/>
                    <a:pt x="11363" y="3766"/>
                  </a:cubicBezTo>
                  <a:cubicBezTo>
                    <a:pt x="11341" y="3766"/>
                    <a:pt x="11317" y="3775"/>
                    <a:pt x="11293" y="3799"/>
                  </a:cubicBezTo>
                  <a:lnTo>
                    <a:pt x="11173" y="3799"/>
                  </a:lnTo>
                  <a:cubicBezTo>
                    <a:pt x="11114" y="3799"/>
                    <a:pt x="11114" y="3859"/>
                    <a:pt x="11054" y="3919"/>
                  </a:cubicBezTo>
                  <a:cubicBezTo>
                    <a:pt x="10995" y="3859"/>
                    <a:pt x="10920" y="3859"/>
                    <a:pt x="10860" y="3859"/>
                  </a:cubicBezTo>
                  <a:lnTo>
                    <a:pt x="10801" y="3859"/>
                  </a:lnTo>
                  <a:cubicBezTo>
                    <a:pt x="10741" y="3859"/>
                    <a:pt x="10682" y="3919"/>
                    <a:pt x="10622" y="3978"/>
                  </a:cubicBezTo>
                  <a:cubicBezTo>
                    <a:pt x="10548" y="3919"/>
                    <a:pt x="10548" y="3919"/>
                    <a:pt x="10488" y="3919"/>
                  </a:cubicBezTo>
                  <a:lnTo>
                    <a:pt x="10369" y="3919"/>
                  </a:lnTo>
                  <a:cubicBezTo>
                    <a:pt x="10309" y="3978"/>
                    <a:pt x="10250" y="3978"/>
                    <a:pt x="10175" y="4038"/>
                  </a:cubicBezTo>
                  <a:cubicBezTo>
                    <a:pt x="10175" y="3978"/>
                    <a:pt x="10116" y="3978"/>
                    <a:pt x="10056" y="3978"/>
                  </a:cubicBezTo>
                  <a:lnTo>
                    <a:pt x="9937" y="3978"/>
                  </a:lnTo>
                  <a:cubicBezTo>
                    <a:pt x="9877" y="3978"/>
                    <a:pt x="9803" y="4038"/>
                    <a:pt x="9743" y="4097"/>
                  </a:cubicBezTo>
                  <a:cubicBezTo>
                    <a:pt x="9743" y="4038"/>
                    <a:pt x="9684" y="4038"/>
                    <a:pt x="9624" y="4038"/>
                  </a:cubicBezTo>
                  <a:lnTo>
                    <a:pt x="9505" y="4038"/>
                  </a:lnTo>
                  <a:cubicBezTo>
                    <a:pt x="9430" y="4038"/>
                    <a:pt x="9371" y="4097"/>
                    <a:pt x="9371" y="4097"/>
                  </a:cubicBezTo>
                  <a:cubicBezTo>
                    <a:pt x="9311" y="4097"/>
                    <a:pt x="9252" y="4038"/>
                    <a:pt x="9192" y="4038"/>
                  </a:cubicBezTo>
                  <a:lnTo>
                    <a:pt x="9058" y="4097"/>
                  </a:lnTo>
                  <a:cubicBezTo>
                    <a:pt x="8998" y="4097"/>
                    <a:pt x="8939" y="4097"/>
                    <a:pt x="8939" y="4172"/>
                  </a:cubicBezTo>
                  <a:cubicBezTo>
                    <a:pt x="8879" y="4097"/>
                    <a:pt x="8820" y="4097"/>
                    <a:pt x="8760" y="4097"/>
                  </a:cubicBezTo>
                  <a:lnTo>
                    <a:pt x="8626" y="4097"/>
                  </a:lnTo>
                  <a:cubicBezTo>
                    <a:pt x="8566" y="4097"/>
                    <a:pt x="8507" y="4172"/>
                    <a:pt x="8507" y="4172"/>
                  </a:cubicBezTo>
                  <a:cubicBezTo>
                    <a:pt x="8447" y="4172"/>
                    <a:pt x="8387" y="4097"/>
                    <a:pt x="8313" y="4097"/>
                  </a:cubicBezTo>
                  <a:lnTo>
                    <a:pt x="8194" y="4172"/>
                  </a:lnTo>
                  <a:cubicBezTo>
                    <a:pt x="8134" y="4172"/>
                    <a:pt x="8075" y="4172"/>
                    <a:pt x="8075" y="4231"/>
                  </a:cubicBezTo>
                  <a:cubicBezTo>
                    <a:pt x="8015" y="4172"/>
                    <a:pt x="7941" y="4172"/>
                    <a:pt x="7881" y="4172"/>
                  </a:cubicBezTo>
                  <a:lnTo>
                    <a:pt x="7762" y="4172"/>
                  </a:lnTo>
                  <a:cubicBezTo>
                    <a:pt x="7702" y="4172"/>
                    <a:pt x="7643" y="4172"/>
                    <a:pt x="7643" y="4231"/>
                  </a:cubicBezTo>
                  <a:cubicBezTo>
                    <a:pt x="7568" y="4172"/>
                    <a:pt x="7509" y="4172"/>
                    <a:pt x="7449" y="4172"/>
                  </a:cubicBezTo>
                  <a:lnTo>
                    <a:pt x="7330" y="4172"/>
                  </a:lnTo>
                  <a:cubicBezTo>
                    <a:pt x="7270" y="4172"/>
                    <a:pt x="7196" y="4172"/>
                    <a:pt x="7196" y="4231"/>
                  </a:cubicBezTo>
                  <a:cubicBezTo>
                    <a:pt x="7136" y="4231"/>
                    <a:pt x="7076" y="4172"/>
                    <a:pt x="7017" y="4172"/>
                  </a:cubicBezTo>
                  <a:lnTo>
                    <a:pt x="6898" y="4172"/>
                  </a:lnTo>
                  <a:cubicBezTo>
                    <a:pt x="6823" y="4172"/>
                    <a:pt x="6764" y="4231"/>
                    <a:pt x="6764" y="4231"/>
                  </a:cubicBezTo>
                  <a:cubicBezTo>
                    <a:pt x="6704" y="4231"/>
                    <a:pt x="6644" y="4172"/>
                    <a:pt x="6585" y="4172"/>
                  </a:cubicBezTo>
                  <a:lnTo>
                    <a:pt x="6451" y="4172"/>
                  </a:lnTo>
                  <a:cubicBezTo>
                    <a:pt x="6391" y="4172"/>
                    <a:pt x="6332" y="4231"/>
                    <a:pt x="6332" y="4231"/>
                  </a:cubicBezTo>
                  <a:cubicBezTo>
                    <a:pt x="6272" y="4231"/>
                    <a:pt x="6212" y="4172"/>
                    <a:pt x="6153" y="4172"/>
                  </a:cubicBezTo>
                  <a:lnTo>
                    <a:pt x="6019" y="4172"/>
                  </a:lnTo>
                  <a:cubicBezTo>
                    <a:pt x="5959" y="4172"/>
                    <a:pt x="5900" y="4231"/>
                    <a:pt x="5900" y="4291"/>
                  </a:cubicBezTo>
                  <a:cubicBezTo>
                    <a:pt x="5840" y="4231"/>
                    <a:pt x="5780" y="4172"/>
                    <a:pt x="5706" y="4172"/>
                  </a:cubicBezTo>
                  <a:lnTo>
                    <a:pt x="5587" y="4172"/>
                  </a:lnTo>
                  <a:cubicBezTo>
                    <a:pt x="5527" y="4172"/>
                    <a:pt x="5468" y="4231"/>
                    <a:pt x="5468" y="4291"/>
                  </a:cubicBezTo>
                  <a:cubicBezTo>
                    <a:pt x="5408" y="4231"/>
                    <a:pt x="5333" y="4231"/>
                    <a:pt x="5274" y="4231"/>
                  </a:cubicBezTo>
                  <a:lnTo>
                    <a:pt x="5155" y="4231"/>
                  </a:lnTo>
                  <a:cubicBezTo>
                    <a:pt x="5095" y="4231"/>
                    <a:pt x="5036" y="4231"/>
                    <a:pt x="5036" y="4291"/>
                  </a:cubicBezTo>
                  <a:cubicBezTo>
                    <a:pt x="4961" y="4231"/>
                    <a:pt x="4901" y="4231"/>
                    <a:pt x="4842" y="4231"/>
                  </a:cubicBezTo>
                  <a:lnTo>
                    <a:pt x="4723" y="4172"/>
                  </a:lnTo>
                  <a:cubicBezTo>
                    <a:pt x="4663" y="4231"/>
                    <a:pt x="4589" y="4231"/>
                    <a:pt x="4589" y="4291"/>
                  </a:cubicBezTo>
                  <a:cubicBezTo>
                    <a:pt x="4529" y="4231"/>
                    <a:pt x="4469" y="4172"/>
                    <a:pt x="4410" y="4172"/>
                  </a:cubicBezTo>
                  <a:lnTo>
                    <a:pt x="4291" y="4172"/>
                  </a:lnTo>
                  <a:cubicBezTo>
                    <a:pt x="4216" y="4172"/>
                    <a:pt x="4157" y="4231"/>
                    <a:pt x="4157" y="4231"/>
                  </a:cubicBezTo>
                  <a:cubicBezTo>
                    <a:pt x="4097" y="4231"/>
                    <a:pt x="4037" y="4172"/>
                    <a:pt x="3978" y="4172"/>
                  </a:cubicBezTo>
                  <a:lnTo>
                    <a:pt x="3844" y="4172"/>
                  </a:lnTo>
                  <a:cubicBezTo>
                    <a:pt x="3784" y="4172"/>
                    <a:pt x="3725" y="4231"/>
                    <a:pt x="3725" y="4231"/>
                  </a:cubicBezTo>
                  <a:cubicBezTo>
                    <a:pt x="3665" y="4172"/>
                    <a:pt x="3605" y="4172"/>
                    <a:pt x="3546" y="4172"/>
                  </a:cubicBezTo>
                  <a:lnTo>
                    <a:pt x="3412" y="4172"/>
                  </a:lnTo>
                  <a:cubicBezTo>
                    <a:pt x="3352" y="4172"/>
                    <a:pt x="3293" y="4172"/>
                    <a:pt x="3293" y="4231"/>
                  </a:cubicBezTo>
                  <a:cubicBezTo>
                    <a:pt x="3233" y="4172"/>
                    <a:pt x="3173" y="4172"/>
                    <a:pt x="3099" y="4097"/>
                  </a:cubicBezTo>
                  <a:lnTo>
                    <a:pt x="2980" y="4097"/>
                  </a:lnTo>
                  <a:cubicBezTo>
                    <a:pt x="2920" y="4097"/>
                    <a:pt x="2920" y="4172"/>
                    <a:pt x="2860" y="4172"/>
                  </a:cubicBezTo>
                  <a:cubicBezTo>
                    <a:pt x="2801" y="4097"/>
                    <a:pt x="2726" y="4097"/>
                    <a:pt x="2667" y="4097"/>
                  </a:cubicBezTo>
                  <a:lnTo>
                    <a:pt x="2607" y="4097"/>
                  </a:lnTo>
                  <a:cubicBezTo>
                    <a:pt x="2587" y="4077"/>
                    <a:pt x="2568" y="4071"/>
                    <a:pt x="2548" y="4071"/>
                  </a:cubicBezTo>
                  <a:cubicBezTo>
                    <a:pt x="2508" y="4071"/>
                    <a:pt x="2468" y="4097"/>
                    <a:pt x="2428" y="4097"/>
                  </a:cubicBezTo>
                  <a:cubicBezTo>
                    <a:pt x="2354" y="4097"/>
                    <a:pt x="2354" y="4038"/>
                    <a:pt x="2294" y="4038"/>
                  </a:cubicBezTo>
                  <a:lnTo>
                    <a:pt x="2175" y="4038"/>
                  </a:lnTo>
                  <a:cubicBezTo>
                    <a:pt x="2155" y="4018"/>
                    <a:pt x="2135" y="4011"/>
                    <a:pt x="2115" y="4011"/>
                  </a:cubicBezTo>
                  <a:cubicBezTo>
                    <a:pt x="2074" y="4011"/>
                    <a:pt x="2031" y="4038"/>
                    <a:pt x="1982" y="4038"/>
                  </a:cubicBezTo>
                  <a:cubicBezTo>
                    <a:pt x="1982" y="3978"/>
                    <a:pt x="1922" y="3978"/>
                    <a:pt x="1862" y="3919"/>
                  </a:cubicBezTo>
                  <a:lnTo>
                    <a:pt x="1609" y="3919"/>
                  </a:lnTo>
                  <a:cubicBezTo>
                    <a:pt x="1550" y="3919"/>
                    <a:pt x="1550" y="3859"/>
                    <a:pt x="1490" y="3859"/>
                  </a:cubicBezTo>
                  <a:cubicBezTo>
                    <a:pt x="1430" y="3799"/>
                    <a:pt x="1430" y="3799"/>
                    <a:pt x="1371" y="3799"/>
                  </a:cubicBezTo>
                  <a:lnTo>
                    <a:pt x="1237" y="3799"/>
                  </a:lnTo>
                  <a:cubicBezTo>
                    <a:pt x="1177" y="3725"/>
                    <a:pt x="1177" y="3665"/>
                    <a:pt x="1117" y="3665"/>
                  </a:cubicBezTo>
                  <a:cubicBezTo>
                    <a:pt x="1058" y="3665"/>
                    <a:pt x="1058" y="3606"/>
                    <a:pt x="998" y="3606"/>
                  </a:cubicBezTo>
                  <a:lnTo>
                    <a:pt x="864" y="3606"/>
                  </a:lnTo>
                  <a:cubicBezTo>
                    <a:pt x="864" y="3546"/>
                    <a:pt x="864" y="3486"/>
                    <a:pt x="805" y="3427"/>
                  </a:cubicBezTo>
                  <a:cubicBezTo>
                    <a:pt x="805" y="3427"/>
                    <a:pt x="745" y="3427"/>
                    <a:pt x="745" y="3352"/>
                  </a:cubicBezTo>
                  <a:cubicBezTo>
                    <a:pt x="685" y="3352"/>
                    <a:pt x="685" y="3293"/>
                    <a:pt x="626" y="3293"/>
                  </a:cubicBezTo>
                  <a:cubicBezTo>
                    <a:pt x="626" y="3233"/>
                    <a:pt x="626" y="3233"/>
                    <a:pt x="566" y="3174"/>
                  </a:cubicBezTo>
                  <a:lnTo>
                    <a:pt x="566" y="3114"/>
                  </a:lnTo>
                  <a:cubicBezTo>
                    <a:pt x="492" y="3054"/>
                    <a:pt x="492" y="2980"/>
                    <a:pt x="432" y="2980"/>
                  </a:cubicBezTo>
                  <a:cubicBezTo>
                    <a:pt x="492" y="2920"/>
                    <a:pt x="492" y="2861"/>
                    <a:pt x="492" y="2801"/>
                  </a:cubicBezTo>
                  <a:cubicBezTo>
                    <a:pt x="432" y="2801"/>
                    <a:pt x="432" y="2742"/>
                    <a:pt x="432" y="2742"/>
                  </a:cubicBezTo>
                  <a:cubicBezTo>
                    <a:pt x="432" y="2682"/>
                    <a:pt x="432" y="2608"/>
                    <a:pt x="373" y="2608"/>
                  </a:cubicBezTo>
                  <a:cubicBezTo>
                    <a:pt x="432" y="2548"/>
                    <a:pt x="432" y="2488"/>
                    <a:pt x="432" y="2429"/>
                  </a:cubicBezTo>
                  <a:lnTo>
                    <a:pt x="432" y="2369"/>
                  </a:lnTo>
                  <a:cubicBezTo>
                    <a:pt x="492" y="2310"/>
                    <a:pt x="432" y="2235"/>
                    <a:pt x="432" y="2176"/>
                  </a:cubicBezTo>
                  <a:cubicBezTo>
                    <a:pt x="432" y="2176"/>
                    <a:pt x="492" y="2116"/>
                    <a:pt x="492" y="2056"/>
                  </a:cubicBezTo>
                  <a:cubicBezTo>
                    <a:pt x="492" y="1997"/>
                    <a:pt x="492" y="1997"/>
                    <a:pt x="566" y="1997"/>
                  </a:cubicBezTo>
                  <a:lnTo>
                    <a:pt x="313" y="1863"/>
                  </a:lnTo>
                  <a:lnTo>
                    <a:pt x="60" y="1803"/>
                  </a:lnTo>
                  <a:lnTo>
                    <a:pt x="60" y="1937"/>
                  </a:lnTo>
                  <a:cubicBezTo>
                    <a:pt x="60" y="1997"/>
                    <a:pt x="60" y="2056"/>
                    <a:pt x="119" y="2116"/>
                  </a:cubicBezTo>
                  <a:cubicBezTo>
                    <a:pt x="60" y="2176"/>
                    <a:pt x="0" y="2235"/>
                    <a:pt x="0" y="2310"/>
                  </a:cubicBezTo>
                  <a:lnTo>
                    <a:pt x="0" y="2429"/>
                  </a:lnTo>
                  <a:cubicBezTo>
                    <a:pt x="0" y="2488"/>
                    <a:pt x="0" y="2548"/>
                    <a:pt x="60" y="2608"/>
                  </a:cubicBezTo>
                  <a:cubicBezTo>
                    <a:pt x="0" y="2608"/>
                    <a:pt x="0" y="2682"/>
                    <a:pt x="0" y="2801"/>
                  </a:cubicBezTo>
                  <a:lnTo>
                    <a:pt x="0" y="2920"/>
                  </a:lnTo>
                  <a:cubicBezTo>
                    <a:pt x="0" y="2980"/>
                    <a:pt x="60" y="3054"/>
                    <a:pt x="119" y="3054"/>
                  </a:cubicBezTo>
                  <a:cubicBezTo>
                    <a:pt x="119" y="3114"/>
                    <a:pt x="60" y="3174"/>
                    <a:pt x="119" y="3233"/>
                  </a:cubicBezTo>
                  <a:cubicBezTo>
                    <a:pt x="119" y="3293"/>
                    <a:pt x="194" y="3352"/>
                    <a:pt x="194" y="3352"/>
                  </a:cubicBezTo>
                  <a:cubicBezTo>
                    <a:pt x="194" y="3427"/>
                    <a:pt x="253" y="3486"/>
                    <a:pt x="313" y="3486"/>
                  </a:cubicBezTo>
                  <a:cubicBezTo>
                    <a:pt x="313" y="3546"/>
                    <a:pt x="373" y="3606"/>
                    <a:pt x="373" y="3665"/>
                  </a:cubicBezTo>
                  <a:cubicBezTo>
                    <a:pt x="432" y="3725"/>
                    <a:pt x="432" y="3725"/>
                    <a:pt x="492" y="3799"/>
                  </a:cubicBezTo>
                  <a:cubicBezTo>
                    <a:pt x="566" y="3859"/>
                    <a:pt x="626" y="3859"/>
                    <a:pt x="685" y="3859"/>
                  </a:cubicBezTo>
                  <a:cubicBezTo>
                    <a:pt x="685" y="3919"/>
                    <a:pt x="745" y="3978"/>
                    <a:pt x="805" y="3978"/>
                  </a:cubicBezTo>
                  <a:cubicBezTo>
                    <a:pt x="805" y="4038"/>
                    <a:pt x="864" y="4038"/>
                    <a:pt x="864" y="4038"/>
                  </a:cubicBezTo>
                  <a:cubicBezTo>
                    <a:pt x="939" y="4097"/>
                    <a:pt x="998" y="4097"/>
                    <a:pt x="1058" y="4097"/>
                  </a:cubicBezTo>
                  <a:lnTo>
                    <a:pt x="1177" y="4231"/>
                  </a:lnTo>
                  <a:cubicBezTo>
                    <a:pt x="1237" y="4231"/>
                    <a:pt x="1311" y="4231"/>
                    <a:pt x="1311" y="4291"/>
                  </a:cubicBezTo>
                  <a:cubicBezTo>
                    <a:pt x="1371" y="4291"/>
                    <a:pt x="1430" y="4291"/>
                    <a:pt x="1490" y="4231"/>
                  </a:cubicBezTo>
                  <a:cubicBezTo>
                    <a:pt x="1550" y="4291"/>
                    <a:pt x="1550" y="4351"/>
                    <a:pt x="1609" y="4351"/>
                  </a:cubicBezTo>
                  <a:cubicBezTo>
                    <a:pt x="1684" y="4351"/>
                    <a:pt x="1743" y="4410"/>
                    <a:pt x="1743" y="4410"/>
                  </a:cubicBezTo>
                  <a:cubicBezTo>
                    <a:pt x="1803" y="4410"/>
                    <a:pt x="1862" y="4410"/>
                    <a:pt x="1922" y="4351"/>
                  </a:cubicBezTo>
                  <a:cubicBezTo>
                    <a:pt x="1982" y="4410"/>
                    <a:pt x="2056" y="4470"/>
                    <a:pt x="2116" y="4470"/>
                  </a:cubicBezTo>
                  <a:lnTo>
                    <a:pt x="2175" y="4470"/>
                  </a:lnTo>
                  <a:cubicBezTo>
                    <a:pt x="2235" y="4470"/>
                    <a:pt x="2294" y="4470"/>
                    <a:pt x="2354" y="4410"/>
                  </a:cubicBezTo>
                  <a:cubicBezTo>
                    <a:pt x="2428" y="4470"/>
                    <a:pt x="2488" y="4544"/>
                    <a:pt x="2548" y="4544"/>
                  </a:cubicBezTo>
                  <a:lnTo>
                    <a:pt x="2667" y="4544"/>
                  </a:lnTo>
                  <a:cubicBezTo>
                    <a:pt x="2726" y="4544"/>
                    <a:pt x="2801" y="4544"/>
                    <a:pt x="2801" y="4470"/>
                  </a:cubicBezTo>
                  <a:cubicBezTo>
                    <a:pt x="2860" y="4544"/>
                    <a:pt x="2920" y="4604"/>
                    <a:pt x="2980" y="4604"/>
                  </a:cubicBezTo>
                  <a:lnTo>
                    <a:pt x="3099" y="4604"/>
                  </a:lnTo>
                  <a:cubicBezTo>
                    <a:pt x="3173" y="4604"/>
                    <a:pt x="3233" y="4604"/>
                    <a:pt x="3233" y="4544"/>
                  </a:cubicBezTo>
                  <a:cubicBezTo>
                    <a:pt x="3293" y="4604"/>
                    <a:pt x="3352" y="4604"/>
                    <a:pt x="3412" y="4604"/>
                  </a:cubicBezTo>
                  <a:lnTo>
                    <a:pt x="3546" y="4604"/>
                  </a:lnTo>
                  <a:cubicBezTo>
                    <a:pt x="3605" y="4604"/>
                    <a:pt x="3665" y="4604"/>
                    <a:pt x="3665" y="4544"/>
                  </a:cubicBezTo>
                  <a:cubicBezTo>
                    <a:pt x="3725" y="4604"/>
                    <a:pt x="3784" y="4663"/>
                    <a:pt x="3844" y="4663"/>
                  </a:cubicBezTo>
                  <a:lnTo>
                    <a:pt x="3978" y="4663"/>
                  </a:lnTo>
                  <a:cubicBezTo>
                    <a:pt x="4037" y="4663"/>
                    <a:pt x="4097" y="4604"/>
                    <a:pt x="4097" y="4604"/>
                  </a:cubicBezTo>
                  <a:cubicBezTo>
                    <a:pt x="4157" y="4604"/>
                    <a:pt x="4216" y="4663"/>
                    <a:pt x="4291" y="4663"/>
                  </a:cubicBezTo>
                  <a:lnTo>
                    <a:pt x="4410" y="4663"/>
                  </a:lnTo>
                  <a:cubicBezTo>
                    <a:pt x="4469" y="4663"/>
                    <a:pt x="4529" y="4604"/>
                    <a:pt x="4589" y="4604"/>
                  </a:cubicBezTo>
                  <a:cubicBezTo>
                    <a:pt x="4589" y="4604"/>
                    <a:pt x="4663" y="4663"/>
                    <a:pt x="4723" y="4663"/>
                  </a:cubicBezTo>
                  <a:lnTo>
                    <a:pt x="4842" y="4663"/>
                  </a:lnTo>
                  <a:cubicBezTo>
                    <a:pt x="4901" y="4663"/>
                    <a:pt x="4961" y="4604"/>
                    <a:pt x="5036" y="4604"/>
                  </a:cubicBezTo>
                  <a:cubicBezTo>
                    <a:pt x="5036" y="4604"/>
                    <a:pt x="5095" y="4663"/>
                    <a:pt x="5155" y="4663"/>
                  </a:cubicBezTo>
                  <a:lnTo>
                    <a:pt x="5274" y="4663"/>
                  </a:lnTo>
                  <a:cubicBezTo>
                    <a:pt x="5333" y="4663"/>
                    <a:pt x="5408" y="4604"/>
                    <a:pt x="5468" y="4604"/>
                  </a:cubicBezTo>
                  <a:cubicBezTo>
                    <a:pt x="5468" y="4604"/>
                    <a:pt x="5527" y="4663"/>
                    <a:pt x="5587" y="4663"/>
                  </a:cubicBezTo>
                  <a:lnTo>
                    <a:pt x="5706" y="4663"/>
                  </a:lnTo>
                  <a:cubicBezTo>
                    <a:pt x="5780" y="4663"/>
                    <a:pt x="5840" y="4604"/>
                    <a:pt x="5900" y="4604"/>
                  </a:cubicBezTo>
                  <a:cubicBezTo>
                    <a:pt x="5900" y="4604"/>
                    <a:pt x="5959" y="4663"/>
                    <a:pt x="6019" y="4663"/>
                  </a:cubicBezTo>
                  <a:lnTo>
                    <a:pt x="6153" y="4663"/>
                  </a:lnTo>
                  <a:cubicBezTo>
                    <a:pt x="6212" y="4663"/>
                    <a:pt x="6272" y="4604"/>
                    <a:pt x="6332" y="4604"/>
                  </a:cubicBezTo>
                  <a:cubicBezTo>
                    <a:pt x="6332" y="4604"/>
                    <a:pt x="6391" y="4663"/>
                    <a:pt x="6451" y="4663"/>
                  </a:cubicBezTo>
                  <a:lnTo>
                    <a:pt x="6585" y="4663"/>
                  </a:lnTo>
                  <a:cubicBezTo>
                    <a:pt x="6644" y="4663"/>
                    <a:pt x="6704" y="4604"/>
                    <a:pt x="6764" y="4604"/>
                  </a:cubicBezTo>
                  <a:cubicBezTo>
                    <a:pt x="6764" y="4604"/>
                    <a:pt x="6823" y="4663"/>
                    <a:pt x="6898" y="4663"/>
                  </a:cubicBezTo>
                  <a:lnTo>
                    <a:pt x="7017" y="4663"/>
                  </a:lnTo>
                  <a:cubicBezTo>
                    <a:pt x="7076" y="4663"/>
                    <a:pt x="7136" y="4604"/>
                    <a:pt x="7196" y="4544"/>
                  </a:cubicBezTo>
                  <a:cubicBezTo>
                    <a:pt x="7196" y="4604"/>
                    <a:pt x="7270" y="4604"/>
                    <a:pt x="7330" y="4604"/>
                  </a:cubicBezTo>
                  <a:lnTo>
                    <a:pt x="7449" y="4604"/>
                  </a:lnTo>
                  <a:cubicBezTo>
                    <a:pt x="7509" y="4604"/>
                    <a:pt x="7568" y="4604"/>
                    <a:pt x="7643" y="4544"/>
                  </a:cubicBezTo>
                  <a:cubicBezTo>
                    <a:pt x="7643" y="4604"/>
                    <a:pt x="7702" y="4604"/>
                    <a:pt x="7762" y="4604"/>
                  </a:cubicBezTo>
                  <a:lnTo>
                    <a:pt x="7881" y="4604"/>
                  </a:lnTo>
                  <a:cubicBezTo>
                    <a:pt x="7941" y="4604"/>
                    <a:pt x="8015" y="4604"/>
                    <a:pt x="8075" y="4544"/>
                  </a:cubicBezTo>
                  <a:cubicBezTo>
                    <a:pt x="8134" y="4604"/>
                    <a:pt x="8194" y="4604"/>
                    <a:pt x="8194" y="4604"/>
                  </a:cubicBezTo>
                  <a:lnTo>
                    <a:pt x="8313" y="4604"/>
                  </a:lnTo>
                  <a:cubicBezTo>
                    <a:pt x="8387" y="4604"/>
                    <a:pt x="8447" y="4544"/>
                    <a:pt x="8507" y="4544"/>
                  </a:cubicBezTo>
                  <a:cubicBezTo>
                    <a:pt x="8566" y="4544"/>
                    <a:pt x="8626" y="4604"/>
                    <a:pt x="8685" y="4604"/>
                  </a:cubicBezTo>
                  <a:lnTo>
                    <a:pt x="8760" y="4544"/>
                  </a:lnTo>
                  <a:cubicBezTo>
                    <a:pt x="8820" y="4544"/>
                    <a:pt x="8879" y="4544"/>
                    <a:pt x="8939" y="4470"/>
                  </a:cubicBezTo>
                  <a:cubicBezTo>
                    <a:pt x="8998" y="4544"/>
                    <a:pt x="9058" y="4544"/>
                    <a:pt x="9132" y="4544"/>
                  </a:cubicBezTo>
                  <a:lnTo>
                    <a:pt x="9192" y="4544"/>
                  </a:lnTo>
                  <a:cubicBezTo>
                    <a:pt x="9252" y="4544"/>
                    <a:pt x="9311" y="4470"/>
                    <a:pt x="9371" y="4470"/>
                  </a:cubicBezTo>
                  <a:lnTo>
                    <a:pt x="9684" y="4470"/>
                  </a:lnTo>
                  <a:cubicBezTo>
                    <a:pt x="9743" y="4470"/>
                    <a:pt x="9743" y="4470"/>
                    <a:pt x="9803" y="4410"/>
                  </a:cubicBezTo>
                  <a:cubicBezTo>
                    <a:pt x="9877" y="4410"/>
                    <a:pt x="9937" y="4470"/>
                    <a:pt x="9996" y="4470"/>
                  </a:cubicBezTo>
                  <a:lnTo>
                    <a:pt x="10116" y="4410"/>
                  </a:lnTo>
                  <a:cubicBezTo>
                    <a:pt x="10175" y="4410"/>
                    <a:pt x="10175" y="4410"/>
                    <a:pt x="10250" y="4351"/>
                  </a:cubicBezTo>
                  <a:cubicBezTo>
                    <a:pt x="10309" y="4410"/>
                    <a:pt x="10369" y="4410"/>
                    <a:pt x="10428" y="4410"/>
                  </a:cubicBezTo>
                  <a:lnTo>
                    <a:pt x="10548" y="4351"/>
                  </a:lnTo>
                  <a:cubicBezTo>
                    <a:pt x="10622" y="4351"/>
                    <a:pt x="10622" y="4351"/>
                    <a:pt x="10682" y="4291"/>
                  </a:cubicBezTo>
                  <a:cubicBezTo>
                    <a:pt x="10741" y="4351"/>
                    <a:pt x="10801" y="4351"/>
                    <a:pt x="10860" y="4351"/>
                  </a:cubicBezTo>
                  <a:lnTo>
                    <a:pt x="10995" y="4291"/>
                  </a:lnTo>
                  <a:cubicBezTo>
                    <a:pt x="11054" y="4291"/>
                    <a:pt x="11114" y="4231"/>
                    <a:pt x="11114" y="4231"/>
                  </a:cubicBezTo>
                  <a:lnTo>
                    <a:pt x="11427" y="4231"/>
                  </a:lnTo>
                  <a:cubicBezTo>
                    <a:pt x="11486" y="4231"/>
                    <a:pt x="11486" y="4172"/>
                    <a:pt x="11546" y="4097"/>
                  </a:cubicBezTo>
                  <a:cubicBezTo>
                    <a:pt x="11605" y="4172"/>
                    <a:pt x="11665" y="4172"/>
                    <a:pt x="11739" y="4172"/>
                  </a:cubicBezTo>
                  <a:lnTo>
                    <a:pt x="11859" y="4097"/>
                  </a:lnTo>
                  <a:cubicBezTo>
                    <a:pt x="11918" y="4097"/>
                    <a:pt x="11918" y="4038"/>
                    <a:pt x="11978" y="3978"/>
                  </a:cubicBezTo>
                  <a:cubicBezTo>
                    <a:pt x="12008" y="4008"/>
                    <a:pt x="12041" y="4023"/>
                    <a:pt x="12075" y="4023"/>
                  </a:cubicBezTo>
                  <a:cubicBezTo>
                    <a:pt x="12108" y="4023"/>
                    <a:pt x="12142" y="4008"/>
                    <a:pt x="12171" y="3978"/>
                  </a:cubicBezTo>
                  <a:lnTo>
                    <a:pt x="12291" y="3978"/>
                  </a:lnTo>
                  <a:cubicBezTo>
                    <a:pt x="12350" y="3978"/>
                    <a:pt x="12350" y="3919"/>
                    <a:pt x="12410" y="3859"/>
                  </a:cubicBezTo>
                  <a:lnTo>
                    <a:pt x="12603" y="3859"/>
                  </a:lnTo>
                  <a:lnTo>
                    <a:pt x="12663" y="3799"/>
                  </a:lnTo>
                  <a:cubicBezTo>
                    <a:pt x="12723" y="3799"/>
                    <a:pt x="12782" y="3725"/>
                    <a:pt x="12782" y="3665"/>
                  </a:cubicBezTo>
                  <a:lnTo>
                    <a:pt x="12976" y="3665"/>
                  </a:lnTo>
                  <a:cubicBezTo>
                    <a:pt x="13036" y="3606"/>
                    <a:pt x="13036" y="3606"/>
                    <a:pt x="13095" y="3606"/>
                  </a:cubicBezTo>
                  <a:cubicBezTo>
                    <a:pt x="13155" y="3546"/>
                    <a:pt x="13229" y="3486"/>
                    <a:pt x="13229" y="3427"/>
                  </a:cubicBezTo>
                  <a:cubicBezTo>
                    <a:pt x="13289" y="3427"/>
                    <a:pt x="13348" y="3427"/>
                    <a:pt x="13408" y="3352"/>
                  </a:cubicBezTo>
                  <a:cubicBezTo>
                    <a:pt x="13408" y="3352"/>
                    <a:pt x="13468" y="3352"/>
                    <a:pt x="13468" y="3293"/>
                  </a:cubicBezTo>
                  <a:cubicBezTo>
                    <a:pt x="13527" y="3233"/>
                    <a:pt x="13527" y="3174"/>
                    <a:pt x="13527" y="3114"/>
                  </a:cubicBezTo>
                  <a:cubicBezTo>
                    <a:pt x="13602" y="3114"/>
                    <a:pt x="13661" y="3114"/>
                    <a:pt x="13721" y="3054"/>
                  </a:cubicBezTo>
                  <a:cubicBezTo>
                    <a:pt x="13780" y="2980"/>
                    <a:pt x="13780" y="2980"/>
                    <a:pt x="13780" y="2920"/>
                  </a:cubicBezTo>
                  <a:cubicBezTo>
                    <a:pt x="13840" y="2861"/>
                    <a:pt x="13840" y="2801"/>
                    <a:pt x="13840" y="2742"/>
                  </a:cubicBezTo>
                  <a:cubicBezTo>
                    <a:pt x="13900" y="2742"/>
                    <a:pt x="13974" y="2682"/>
                    <a:pt x="13974" y="2608"/>
                  </a:cubicBezTo>
                  <a:cubicBezTo>
                    <a:pt x="13974" y="2548"/>
                    <a:pt x="14034" y="2548"/>
                    <a:pt x="14034" y="2488"/>
                  </a:cubicBezTo>
                  <a:cubicBezTo>
                    <a:pt x="14034" y="2429"/>
                    <a:pt x="14034" y="2369"/>
                    <a:pt x="13974" y="2310"/>
                  </a:cubicBezTo>
                  <a:cubicBezTo>
                    <a:pt x="14034" y="2235"/>
                    <a:pt x="14093" y="2176"/>
                    <a:pt x="14093" y="2116"/>
                  </a:cubicBezTo>
                  <a:lnTo>
                    <a:pt x="14093" y="1997"/>
                  </a:lnTo>
                  <a:cubicBezTo>
                    <a:pt x="14093" y="1937"/>
                    <a:pt x="14034" y="1863"/>
                    <a:pt x="14034" y="1803"/>
                  </a:cubicBezTo>
                  <a:cubicBezTo>
                    <a:pt x="14034" y="1743"/>
                    <a:pt x="14093" y="1684"/>
                    <a:pt x="14034" y="1624"/>
                  </a:cubicBezTo>
                  <a:lnTo>
                    <a:pt x="14034" y="1490"/>
                  </a:lnTo>
                  <a:cubicBezTo>
                    <a:pt x="14034" y="1431"/>
                    <a:pt x="13974" y="1371"/>
                    <a:pt x="13900" y="1371"/>
                  </a:cubicBezTo>
                  <a:cubicBezTo>
                    <a:pt x="13974" y="1311"/>
                    <a:pt x="13974" y="1252"/>
                    <a:pt x="13900" y="1192"/>
                  </a:cubicBezTo>
                  <a:cubicBezTo>
                    <a:pt x="13900" y="1118"/>
                    <a:pt x="13900" y="1058"/>
                    <a:pt x="13840" y="1058"/>
                  </a:cubicBezTo>
                  <a:cubicBezTo>
                    <a:pt x="13840" y="999"/>
                    <a:pt x="13780" y="939"/>
                    <a:pt x="13721" y="939"/>
                  </a:cubicBezTo>
                  <a:cubicBezTo>
                    <a:pt x="13721" y="879"/>
                    <a:pt x="13721" y="820"/>
                    <a:pt x="13661" y="745"/>
                  </a:cubicBezTo>
                  <a:cubicBezTo>
                    <a:pt x="13661" y="686"/>
                    <a:pt x="13602" y="686"/>
                    <a:pt x="13602" y="626"/>
                  </a:cubicBezTo>
                  <a:cubicBezTo>
                    <a:pt x="13527" y="567"/>
                    <a:pt x="13468" y="567"/>
                    <a:pt x="13408" y="567"/>
                  </a:cubicBezTo>
                  <a:cubicBezTo>
                    <a:pt x="13408" y="507"/>
                    <a:pt x="13348" y="447"/>
                    <a:pt x="13289" y="373"/>
                  </a:cubicBezTo>
                  <a:lnTo>
                    <a:pt x="13229" y="313"/>
                  </a:lnTo>
                  <a:cubicBezTo>
                    <a:pt x="13192" y="284"/>
                    <a:pt x="13158" y="269"/>
                    <a:pt x="13127" y="269"/>
                  </a:cubicBezTo>
                  <a:cubicBezTo>
                    <a:pt x="13095" y="269"/>
                    <a:pt x="13065" y="284"/>
                    <a:pt x="13036" y="313"/>
                  </a:cubicBezTo>
                  <a:cubicBezTo>
                    <a:pt x="12976" y="254"/>
                    <a:pt x="12976" y="194"/>
                    <a:pt x="12857" y="135"/>
                  </a:cubicBezTo>
                  <a:lnTo>
                    <a:pt x="12782" y="135"/>
                  </a:lnTo>
                  <a:cubicBezTo>
                    <a:pt x="12723" y="105"/>
                    <a:pt x="12678" y="90"/>
                    <a:pt x="12648" y="90"/>
                  </a:cubicBezTo>
                  <a:cubicBezTo>
                    <a:pt x="12618" y="90"/>
                    <a:pt x="12603" y="105"/>
                    <a:pt x="12603" y="135"/>
                  </a:cubicBezTo>
                  <a:cubicBezTo>
                    <a:pt x="12544" y="75"/>
                    <a:pt x="12484" y="0"/>
                    <a:pt x="12410" y="0"/>
                  </a:cubicBezTo>
                  <a:lnTo>
                    <a:pt x="12291" y="0"/>
                  </a:lnTo>
                  <a:cubicBezTo>
                    <a:pt x="12231" y="0"/>
                    <a:pt x="12171" y="0"/>
                    <a:pt x="12112" y="75"/>
                  </a:cubicBezTo>
                  <a:cubicBezTo>
                    <a:pt x="12037" y="0"/>
                    <a:pt x="12037" y="0"/>
                    <a:pt x="11918" y="0"/>
                  </a:cubicBezTo>
                  <a:lnTo>
                    <a:pt x="11799" y="0"/>
                  </a:lnTo>
                  <a:cubicBezTo>
                    <a:pt x="11739" y="0"/>
                    <a:pt x="11665" y="0"/>
                    <a:pt x="11665" y="75"/>
                  </a:cubicBezTo>
                  <a:cubicBezTo>
                    <a:pt x="11605" y="0"/>
                    <a:pt x="11546" y="0"/>
                    <a:pt x="11486" y="0"/>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2"/>
            <p:cNvSpPr/>
            <p:nvPr/>
          </p:nvSpPr>
          <p:spPr>
            <a:xfrm>
              <a:off x="6842992" y="4556039"/>
              <a:ext cx="58116" cy="53468"/>
            </a:xfrm>
            <a:custGeom>
              <a:rect b="b" l="l" r="r" t="t"/>
              <a:pathLst>
                <a:path extrusionOk="0" h="1714" w="1863">
                  <a:moveTo>
                    <a:pt x="975" y="1"/>
                  </a:moveTo>
                  <a:cubicBezTo>
                    <a:pt x="919" y="1"/>
                    <a:pt x="862" y="8"/>
                    <a:pt x="805" y="23"/>
                  </a:cubicBezTo>
                  <a:cubicBezTo>
                    <a:pt x="313" y="83"/>
                    <a:pt x="0" y="515"/>
                    <a:pt x="60" y="962"/>
                  </a:cubicBezTo>
                  <a:cubicBezTo>
                    <a:pt x="128" y="1413"/>
                    <a:pt x="498" y="1714"/>
                    <a:pt x="939" y="1714"/>
                  </a:cubicBezTo>
                  <a:cubicBezTo>
                    <a:pt x="978" y="1714"/>
                    <a:pt x="1018" y="1711"/>
                    <a:pt x="1058" y="1707"/>
                  </a:cubicBezTo>
                  <a:cubicBezTo>
                    <a:pt x="1490" y="1632"/>
                    <a:pt x="1862" y="1200"/>
                    <a:pt x="1743" y="708"/>
                  </a:cubicBezTo>
                  <a:cubicBezTo>
                    <a:pt x="1691" y="332"/>
                    <a:pt x="1357" y="1"/>
                    <a:pt x="975"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2"/>
            <p:cNvSpPr/>
            <p:nvPr/>
          </p:nvSpPr>
          <p:spPr>
            <a:xfrm>
              <a:off x="6758266" y="4357702"/>
              <a:ext cx="328171" cy="203735"/>
            </a:xfrm>
            <a:custGeom>
              <a:rect b="b" l="l" r="r" t="t"/>
              <a:pathLst>
                <a:path extrusionOk="0" h="6531" w="10520">
                  <a:moveTo>
                    <a:pt x="3620" y="0"/>
                  </a:moveTo>
                  <a:cubicBezTo>
                    <a:pt x="1448" y="0"/>
                    <a:pt x="94" y="1077"/>
                    <a:pt x="50" y="1167"/>
                  </a:cubicBezTo>
                  <a:cubicBezTo>
                    <a:pt x="0" y="1247"/>
                    <a:pt x="76" y="1281"/>
                    <a:pt x="221" y="1281"/>
                  </a:cubicBezTo>
                  <a:cubicBezTo>
                    <a:pt x="428" y="1281"/>
                    <a:pt x="775" y="1212"/>
                    <a:pt x="1107" y="1107"/>
                  </a:cubicBezTo>
                  <a:cubicBezTo>
                    <a:pt x="1107" y="1107"/>
                    <a:pt x="2243" y="704"/>
                    <a:pt x="3652" y="704"/>
                  </a:cubicBezTo>
                  <a:cubicBezTo>
                    <a:pt x="4525" y="704"/>
                    <a:pt x="5503" y="859"/>
                    <a:pt x="6381" y="1361"/>
                  </a:cubicBezTo>
                  <a:cubicBezTo>
                    <a:pt x="9673" y="3283"/>
                    <a:pt x="9927" y="6381"/>
                    <a:pt x="10046" y="6500"/>
                  </a:cubicBezTo>
                  <a:cubicBezTo>
                    <a:pt x="10064" y="6520"/>
                    <a:pt x="10087" y="6530"/>
                    <a:pt x="10113" y="6530"/>
                  </a:cubicBezTo>
                  <a:cubicBezTo>
                    <a:pt x="10265" y="6530"/>
                    <a:pt x="10520" y="6202"/>
                    <a:pt x="10418" y="5517"/>
                  </a:cubicBezTo>
                  <a:cubicBezTo>
                    <a:pt x="10165" y="3655"/>
                    <a:pt x="8616" y="1361"/>
                    <a:pt x="6009" y="422"/>
                  </a:cubicBezTo>
                  <a:cubicBezTo>
                    <a:pt x="5135" y="116"/>
                    <a:pt x="4333" y="0"/>
                    <a:pt x="36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2"/>
            <p:cNvSpPr/>
            <p:nvPr/>
          </p:nvSpPr>
          <p:spPr>
            <a:xfrm>
              <a:off x="7042359" y="3638906"/>
              <a:ext cx="79485" cy="79516"/>
            </a:xfrm>
            <a:custGeom>
              <a:rect b="b" l="l" r="r" t="t"/>
              <a:pathLst>
                <a:path extrusionOk="0" h="2549" w="2548">
                  <a:moveTo>
                    <a:pt x="1311" y="1"/>
                  </a:moveTo>
                  <a:cubicBezTo>
                    <a:pt x="566" y="1"/>
                    <a:pt x="0" y="567"/>
                    <a:pt x="0" y="1237"/>
                  </a:cubicBezTo>
                  <a:cubicBezTo>
                    <a:pt x="0" y="1982"/>
                    <a:pt x="566" y="2548"/>
                    <a:pt x="1311" y="2548"/>
                  </a:cubicBezTo>
                  <a:cubicBezTo>
                    <a:pt x="1997" y="2548"/>
                    <a:pt x="2548" y="1982"/>
                    <a:pt x="2548" y="1237"/>
                  </a:cubicBezTo>
                  <a:cubicBezTo>
                    <a:pt x="2548" y="567"/>
                    <a:pt x="1997" y="1"/>
                    <a:pt x="1311" y="1"/>
                  </a:cubicBezTo>
                  <a:close/>
                </a:path>
              </a:pathLst>
            </a:custGeom>
            <a:solidFill>
              <a:srgbClr val="F0847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2"/>
            <p:cNvSpPr/>
            <p:nvPr/>
          </p:nvSpPr>
          <p:spPr>
            <a:xfrm>
              <a:off x="6940102" y="3607774"/>
              <a:ext cx="61860" cy="42800"/>
            </a:xfrm>
            <a:custGeom>
              <a:rect b="b" l="l" r="r" t="t"/>
              <a:pathLst>
                <a:path extrusionOk="0" h="1372" w="1983">
                  <a:moveTo>
                    <a:pt x="120" y="1"/>
                  </a:moveTo>
                  <a:cubicBezTo>
                    <a:pt x="120" y="1"/>
                    <a:pt x="60" y="1"/>
                    <a:pt x="60" y="75"/>
                  </a:cubicBezTo>
                  <a:lnTo>
                    <a:pt x="60" y="194"/>
                  </a:lnTo>
                  <a:cubicBezTo>
                    <a:pt x="60" y="254"/>
                    <a:pt x="1" y="373"/>
                    <a:pt x="60" y="507"/>
                  </a:cubicBezTo>
                  <a:cubicBezTo>
                    <a:pt x="60" y="626"/>
                    <a:pt x="120" y="820"/>
                    <a:pt x="180" y="999"/>
                  </a:cubicBezTo>
                  <a:cubicBezTo>
                    <a:pt x="239" y="999"/>
                    <a:pt x="239" y="1058"/>
                    <a:pt x="299" y="1058"/>
                  </a:cubicBezTo>
                  <a:lnTo>
                    <a:pt x="373" y="1192"/>
                  </a:lnTo>
                  <a:lnTo>
                    <a:pt x="492" y="1252"/>
                  </a:lnTo>
                  <a:lnTo>
                    <a:pt x="612" y="1311"/>
                  </a:lnTo>
                  <a:cubicBezTo>
                    <a:pt x="746" y="1371"/>
                    <a:pt x="805" y="1371"/>
                    <a:pt x="925" y="1371"/>
                  </a:cubicBezTo>
                  <a:lnTo>
                    <a:pt x="1178" y="1371"/>
                  </a:lnTo>
                  <a:cubicBezTo>
                    <a:pt x="1297" y="1371"/>
                    <a:pt x="1357" y="1371"/>
                    <a:pt x="1416" y="1311"/>
                  </a:cubicBezTo>
                  <a:cubicBezTo>
                    <a:pt x="1491" y="1311"/>
                    <a:pt x="1550" y="1252"/>
                    <a:pt x="1610" y="1252"/>
                  </a:cubicBezTo>
                  <a:cubicBezTo>
                    <a:pt x="1863" y="1118"/>
                    <a:pt x="1982" y="939"/>
                    <a:pt x="1982" y="939"/>
                  </a:cubicBezTo>
                  <a:lnTo>
                    <a:pt x="1982" y="879"/>
                  </a:lnTo>
                  <a:lnTo>
                    <a:pt x="1923" y="879"/>
                  </a:lnTo>
                  <a:cubicBezTo>
                    <a:pt x="1923" y="879"/>
                    <a:pt x="1863" y="879"/>
                    <a:pt x="1789" y="939"/>
                  </a:cubicBezTo>
                  <a:cubicBezTo>
                    <a:pt x="1729" y="999"/>
                    <a:pt x="1669" y="999"/>
                    <a:pt x="1550" y="1058"/>
                  </a:cubicBezTo>
                  <a:cubicBezTo>
                    <a:pt x="1416" y="1118"/>
                    <a:pt x="1297" y="1192"/>
                    <a:pt x="1178" y="1192"/>
                  </a:cubicBezTo>
                  <a:lnTo>
                    <a:pt x="925" y="1192"/>
                  </a:lnTo>
                  <a:cubicBezTo>
                    <a:pt x="865" y="1192"/>
                    <a:pt x="805" y="1118"/>
                    <a:pt x="746" y="1118"/>
                  </a:cubicBezTo>
                  <a:lnTo>
                    <a:pt x="612" y="1058"/>
                  </a:lnTo>
                  <a:lnTo>
                    <a:pt x="492" y="999"/>
                  </a:lnTo>
                  <a:lnTo>
                    <a:pt x="433" y="939"/>
                  </a:lnTo>
                  <a:cubicBezTo>
                    <a:pt x="433" y="879"/>
                    <a:pt x="373" y="879"/>
                    <a:pt x="373" y="879"/>
                  </a:cubicBezTo>
                  <a:cubicBezTo>
                    <a:pt x="299" y="820"/>
                    <a:pt x="299" y="745"/>
                    <a:pt x="239" y="686"/>
                  </a:cubicBezTo>
                  <a:lnTo>
                    <a:pt x="239" y="507"/>
                  </a:lnTo>
                  <a:cubicBezTo>
                    <a:pt x="180" y="373"/>
                    <a:pt x="180" y="254"/>
                    <a:pt x="180" y="194"/>
                  </a:cubicBezTo>
                  <a:lnTo>
                    <a:pt x="180" y="75"/>
                  </a:lnTo>
                  <a:cubicBezTo>
                    <a:pt x="180" y="75"/>
                    <a:pt x="180" y="1"/>
                    <a:pt x="120" y="1"/>
                  </a:cubicBezTo>
                  <a:close/>
                </a:path>
              </a:pathLst>
            </a:custGeom>
            <a:solidFill>
              <a:srgbClr val="3D281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
            <p:cNvSpPr/>
            <p:nvPr/>
          </p:nvSpPr>
          <p:spPr>
            <a:xfrm>
              <a:off x="6994007" y="3962367"/>
              <a:ext cx="17719" cy="36748"/>
            </a:xfrm>
            <a:custGeom>
              <a:rect b="b" l="l" r="r" t="t"/>
              <a:pathLst>
                <a:path extrusionOk="0" h="1178" w="568">
                  <a:moveTo>
                    <a:pt x="433" y="0"/>
                  </a:moveTo>
                  <a:cubicBezTo>
                    <a:pt x="433" y="0"/>
                    <a:pt x="373" y="60"/>
                    <a:pt x="314" y="179"/>
                  </a:cubicBezTo>
                  <a:cubicBezTo>
                    <a:pt x="254" y="254"/>
                    <a:pt x="135" y="373"/>
                    <a:pt x="135" y="492"/>
                  </a:cubicBezTo>
                  <a:cubicBezTo>
                    <a:pt x="61" y="626"/>
                    <a:pt x="61" y="686"/>
                    <a:pt x="61" y="745"/>
                  </a:cubicBezTo>
                  <a:cubicBezTo>
                    <a:pt x="1" y="805"/>
                    <a:pt x="61" y="864"/>
                    <a:pt x="61" y="924"/>
                  </a:cubicBezTo>
                  <a:cubicBezTo>
                    <a:pt x="61" y="998"/>
                    <a:pt x="61" y="1058"/>
                    <a:pt x="135" y="1118"/>
                  </a:cubicBezTo>
                  <a:lnTo>
                    <a:pt x="135" y="1177"/>
                  </a:lnTo>
                  <a:lnTo>
                    <a:pt x="195" y="1177"/>
                  </a:lnTo>
                  <a:lnTo>
                    <a:pt x="254" y="1118"/>
                  </a:lnTo>
                  <a:lnTo>
                    <a:pt x="254" y="1058"/>
                  </a:lnTo>
                  <a:lnTo>
                    <a:pt x="254" y="924"/>
                  </a:lnTo>
                  <a:lnTo>
                    <a:pt x="254" y="805"/>
                  </a:lnTo>
                  <a:cubicBezTo>
                    <a:pt x="254" y="745"/>
                    <a:pt x="314" y="686"/>
                    <a:pt x="314" y="626"/>
                  </a:cubicBezTo>
                  <a:cubicBezTo>
                    <a:pt x="373" y="492"/>
                    <a:pt x="433" y="373"/>
                    <a:pt x="433" y="254"/>
                  </a:cubicBezTo>
                  <a:cubicBezTo>
                    <a:pt x="507" y="179"/>
                    <a:pt x="567" y="119"/>
                    <a:pt x="567" y="119"/>
                  </a:cubicBezTo>
                  <a:cubicBezTo>
                    <a:pt x="567" y="60"/>
                    <a:pt x="567" y="0"/>
                    <a:pt x="507" y="0"/>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
            <p:cNvSpPr/>
            <p:nvPr/>
          </p:nvSpPr>
          <p:spPr>
            <a:xfrm>
              <a:off x="6976818" y="3954475"/>
              <a:ext cx="15379" cy="39056"/>
            </a:xfrm>
            <a:custGeom>
              <a:rect b="b" l="l" r="r" t="t"/>
              <a:pathLst>
                <a:path extrusionOk="0" h="1252" w="493">
                  <a:moveTo>
                    <a:pt x="373" y="0"/>
                  </a:moveTo>
                  <a:cubicBezTo>
                    <a:pt x="314" y="60"/>
                    <a:pt x="314" y="134"/>
                    <a:pt x="239" y="134"/>
                  </a:cubicBezTo>
                  <a:cubicBezTo>
                    <a:pt x="239" y="194"/>
                    <a:pt x="180" y="253"/>
                    <a:pt x="120" y="313"/>
                  </a:cubicBezTo>
                  <a:lnTo>
                    <a:pt x="120" y="432"/>
                  </a:lnTo>
                  <a:cubicBezTo>
                    <a:pt x="60" y="507"/>
                    <a:pt x="60" y="507"/>
                    <a:pt x="60" y="566"/>
                  </a:cubicBezTo>
                  <a:cubicBezTo>
                    <a:pt x="1" y="626"/>
                    <a:pt x="1" y="685"/>
                    <a:pt x="1" y="805"/>
                  </a:cubicBezTo>
                  <a:lnTo>
                    <a:pt x="1" y="939"/>
                  </a:lnTo>
                  <a:lnTo>
                    <a:pt x="1" y="998"/>
                  </a:lnTo>
                  <a:lnTo>
                    <a:pt x="1" y="1177"/>
                  </a:lnTo>
                  <a:cubicBezTo>
                    <a:pt x="60" y="1251"/>
                    <a:pt x="60" y="1251"/>
                    <a:pt x="120" y="1251"/>
                  </a:cubicBezTo>
                  <a:lnTo>
                    <a:pt x="120" y="1177"/>
                  </a:lnTo>
                  <a:cubicBezTo>
                    <a:pt x="120" y="1177"/>
                    <a:pt x="180" y="1117"/>
                    <a:pt x="180" y="998"/>
                  </a:cubicBezTo>
                  <a:lnTo>
                    <a:pt x="180" y="805"/>
                  </a:lnTo>
                  <a:cubicBezTo>
                    <a:pt x="180" y="745"/>
                    <a:pt x="239" y="685"/>
                    <a:pt x="239" y="626"/>
                  </a:cubicBezTo>
                  <a:cubicBezTo>
                    <a:pt x="314" y="566"/>
                    <a:pt x="314" y="507"/>
                    <a:pt x="314" y="432"/>
                  </a:cubicBezTo>
                  <a:cubicBezTo>
                    <a:pt x="373" y="372"/>
                    <a:pt x="373" y="313"/>
                    <a:pt x="433" y="253"/>
                  </a:cubicBezTo>
                  <a:cubicBezTo>
                    <a:pt x="433" y="194"/>
                    <a:pt x="433" y="134"/>
                    <a:pt x="492" y="134"/>
                  </a:cubicBezTo>
                  <a:lnTo>
                    <a:pt x="492" y="60"/>
                  </a:lnTo>
                  <a:cubicBezTo>
                    <a:pt x="492" y="60"/>
                    <a:pt x="492" y="0"/>
                    <a:pt x="433" y="0"/>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2"/>
            <p:cNvSpPr/>
            <p:nvPr/>
          </p:nvSpPr>
          <p:spPr>
            <a:xfrm>
              <a:off x="6887600" y="3926119"/>
              <a:ext cx="11636" cy="26516"/>
            </a:xfrm>
            <a:custGeom>
              <a:rect b="b" l="l" r="r" t="t"/>
              <a:pathLst>
                <a:path extrusionOk="0" h="850" w="373">
                  <a:moveTo>
                    <a:pt x="283" y="0"/>
                  </a:moveTo>
                  <a:cubicBezTo>
                    <a:pt x="269" y="0"/>
                    <a:pt x="254" y="15"/>
                    <a:pt x="254" y="45"/>
                  </a:cubicBezTo>
                  <a:cubicBezTo>
                    <a:pt x="254" y="45"/>
                    <a:pt x="194" y="45"/>
                    <a:pt x="120" y="164"/>
                  </a:cubicBezTo>
                  <a:lnTo>
                    <a:pt x="60" y="224"/>
                  </a:lnTo>
                  <a:lnTo>
                    <a:pt x="60" y="358"/>
                  </a:lnTo>
                  <a:lnTo>
                    <a:pt x="0" y="417"/>
                  </a:lnTo>
                  <a:lnTo>
                    <a:pt x="0" y="596"/>
                  </a:lnTo>
                  <a:cubicBezTo>
                    <a:pt x="60" y="596"/>
                    <a:pt x="60" y="671"/>
                    <a:pt x="60" y="730"/>
                  </a:cubicBezTo>
                  <a:cubicBezTo>
                    <a:pt x="60" y="790"/>
                    <a:pt x="120" y="849"/>
                    <a:pt x="120" y="849"/>
                  </a:cubicBezTo>
                  <a:lnTo>
                    <a:pt x="194" y="849"/>
                  </a:lnTo>
                  <a:lnTo>
                    <a:pt x="254" y="790"/>
                  </a:lnTo>
                  <a:lnTo>
                    <a:pt x="254" y="671"/>
                  </a:lnTo>
                  <a:lnTo>
                    <a:pt x="254" y="596"/>
                  </a:lnTo>
                  <a:lnTo>
                    <a:pt x="254" y="477"/>
                  </a:lnTo>
                  <a:lnTo>
                    <a:pt x="254" y="358"/>
                  </a:lnTo>
                  <a:cubicBezTo>
                    <a:pt x="313" y="298"/>
                    <a:pt x="313" y="224"/>
                    <a:pt x="313" y="224"/>
                  </a:cubicBezTo>
                  <a:lnTo>
                    <a:pt x="313" y="105"/>
                  </a:lnTo>
                  <a:cubicBezTo>
                    <a:pt x="373" y="45"/>
                    <a:pt x="313" y="45"/>
                    <a:pt x="313" y="45"/>
                  </a:cubicBezTo>
                  <a:cubicBezTo>
                    <a:pt x="313" y="15"/>
                    <a:pt x="298" y="0"/>
                    <a:pt x="283" y="0"/>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2"/>
            <p:cNvSpPr/>
            <p:nvPr/>
          </p:nvSpPr>
          <p:spPr>
            <a:xfrm>
              <a:off x="6868072" y="3925651"/>
              <a:ext cx="11667" cy="28855"/>
            </a:xfrm>
            <a:custGeom>
              <a:rect b="b" l="l" r="r" t="t"/>
              <a:pathLst>
                <a:path extrusionOk="0" h="925" w="374">
                  <a:moveTo>
                    <a:pt x="254" y="0"/>
                  </a:moveTo>
                  <a:lnTo>
                    <a:pt x="254" y="60"/>
                  </a:lnTo>
                  <a:lnTo>
                    <a:pt x="194" y="120"/>
                  </a:lnTo>
                  <a:cubicBezTo>
                    <a:pt x="135" y="179"/>
                    <a:pt x="135" y="239"/>
                    <a:pt x="75" y="239"/>
                  </a:cubicBezTo>
                  <a:lnTo>
                    <a:pt x="75" y="373"/>
                  </a:lnTo>
                  <a:lnTo>
                    <a:pt x="75" y="432"/>
                  </a:lnTo>
                  <a:cubicBezTo>
                    <a:pt x="75" y="492"/>
                    <a:pt x="1" y="552"/>
                    <a:pt x="75" y="611"/>
                  </a:cubicBezTo>
                  <a:lnTo>
                    <a:pt x="75" y="745"/>
                  </a:lnTo>
                  <a:lnTo>
                    <a:pt x="75" y="805"/>
                  </a:lnTo>
                  <a:cubicBezTo>
                    <a:pt x="135" y="864"/>
                    <a:pt x="194" y="924"/>
                    <a:pt x="194" y="924"/>
                  </a:cubicBezTo>
                  <a:lnTo>
                    <a:pt x="254" y="924"/>
                  </a:lnTo>
                  <a:lnTo>
                    <a:pt x="314" y="864"/>
                  </a:lnTo>
                  <a:cubicBezTo>
                    <a:pt x="314" y="864"/>
                    <a:pt x="254" y="805"/>
                    <a:pt x="254" y="745"/>
                  </a:cubicBezTo>
                  <a:lnTo>
                    <a:pt x="254" y="611"/>
                  </a:lnTo>
                  <a:lnTo>
                    <a:pt x="254" y="492"/>
                  </a:lnTo>
                  <a:cubicBezTo>
                    <a:pt x="254" y="432"/>
                    <a:pt x="254" y="373"/>
                    <a:pt x="314" y="373"/>
                  </a:cubicBezTo>
                  <a:lnTo>
                    <a:pt x="314" y="239"/>
                  </a:lnTo>
                  <a:lnTo>
                    <a:pt x="373" y="120"/>
                  </a:lnTo>
                  <a:cubicBezTo>
                    <a:pt x="373" y="60"/>
                    <a:pt x="373" y="0"/>
                    <a:pt x="314" y="0"/>
                  </a:cubicBezTo>
                  <a:close/>
                </a:path>
              </a:pathLst>
            </a:custGeom>
            <a:solidFill>
              <a:srgbClr val="AB61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2"/>
            <p:cNvSpPr/>
            <p:nvPr/>
          </p:nvSpPr>
          <p:spPr>
            <a:xfrm>
              <a:off x="6866232" y="3551997"/>
              <a:ext cx="46481" cy="75336"/>
            </a:xfrm>
            <a:custGeom>
              <a:rect b="b" l="l" r="r" t="t"/>
              <a:pathLst>
                <a:path extrusionOk="0" h="2415" w="1490">
                  <a:moveTo>
                    <a:pt x="626" y="1"/>
                  </a:moveTo>
                  <a:cubicBezTo>
                    <a:pt x="253" y="805"/>
                    <a:pt x="60" y="1669"/>
                    <a:pt x="0" y="2414"/>
                  </a:cubicBezTo>
                  <a:lnTo>
                    <a:pt x="253" y="2414"/>
                  </a:lnTo>
                  <a:cubicBezTo>
                    <a:pt x="939" y="2414"/>
                    <a:pt x="1490" y="1863"/>
                    <a:pt x="1490" y="1178"/>
                  </a:cubicBezTo>
                  <a:cubicBezTo>
                    <a:pt x="1490" y="612"/>
                    <a:pt x="1117" y="120"/>
                    <a:pt x="626" y="1"/>
                  </a:cubicBezTo>
                  <a:close/>
                </a:path>
              </a:pathLst>
            </a:custGeom>
            <a:solidFill>
              <a:srgbClr val="F0847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2"/>
            <p:cNvSpPr/>
            <p:nvPr/>
          </p:nvSpPr>
          <p:spPr>
            <a:xfrm>
              <a:off x="7236142" y="4558597"/>
              <a:ext cx="106469" cy="104597"/>
            </a:xfrm>
            <a:custGeom>
              <a:rect b="b" l="l" r="r" t="t"/>
              <a:pathLst>
                <a:path extrusionOk="0" h="3353" w="3413">
                  <a:moveTo>
                    <a:pt x="1684" y="1"/>
                  </a:moveTo>
                  <a:cubicBezTo>
                    <a:pt x="745" y="1"/>
                    <a:pt x="1" y="746"/>
                    <a:pt x="1" y="1684"/>
                  </a:cubicBezTo>
                  <a:cubicBezTo>
                    <a:pt x="1" y="2608"/>
                    <a:pt x="745" y="3353"/>
                    <a:pt x="1684" y="3353"/>
                  </a:cubicBezTo>
                  <a:cubicBezTo>
                    <a:pt x="2608" y="3353"/>
                    <a:pt x="3412" y="2608"/>
                    <a:pt x="3412" y="1684"/>
                  </a:cubicBezTo>
                  <a:cubicBezTo>
                    <a:pt x="3412" y="746"/>
                    <a:pt x="2608" y="1"/>
                    <a:pt x="1684"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2"/>
            <p:cNvSpPr/>
            <p:nvPr/>
          </p:nvSpPr>
          <p:spPr>
            <a:xfrm>
              <a:off x="7551711" y="4543281"/>
              <a:ext cx="104566" cy="104597"/>
            </a:xfrm>
            <a:custGeom>
              <a:rect b="b" l="l" r="r" t="t"/>
              <a:pathLst>
                <a:path extrusionOk="0" h="3353" w="3352">
                  <a:moveTo>
                    <a:pt x="1683" y="0"/>
                  </a:moveTo>
                  <a:cubicBezTo>
                    <a:pt x="745" y="0"/>
                    <a:pt x="0" y="745"/>
                    <a:pt x="0" y="1669"/>
                  </a:cubicBezTo>
                  <a:cubicBezTo>
                    <a:pt x="0" y="2607"/>
                    <a:pt x="745" y="3352"/>
                    <a:pt x="1683" y="3352"/>
                  </a:cubicBezTo>
                  <a:cubicBezTo>
                    <a:pt x="2607" y="3352"/>
                    <a:pt x="3352" y="2607"/>
                    <a:pt x="3352" y="1669"/>
                  </a:cubicBezTo>
                  <a:cubicBezTo>
                    <a:pt x="3352" y="745"/>
                    <a:pt x="2607" y="0"/>
                    <a:pt x="1683"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2"/>
            <p:cNvSpPr/>
            <p:nvPr/>
          </p:nvSpPr>
          <p:spPr>
            <a:xfrm>
              <a:off x="7579100" y="4576254"/>
              <a:ext cx="44203" cy="42332"/>
            </a:xfrm>
            <a:custGeom>
              <a:rect b="b" l="l" r="r" t="t"/>
              <a:pathLst>
                <a:path extrusionOk="0" h="1357" w="1417">
                  <a:moveTo>
                    <a:pt x="746" y="1"/>
                  </a:moveTo>
                  <a:cubicBezTo>
                    <a:pt x="299" y="1"/>
                    <a:pt x="1" y="314"/>
                    <a:pt x="1" y="686"/>
                  </a:cubicBezTo>
                  <a:cubicBezTo>
                    <a:pt x="1" y="1059"/>
                    <a:pt x="299" y="1357"/>
                    <a:pt x="746" y="1357"/>
                  </a:cubicBezTo>
                  <a:cubicBezTo>
                    <a:pt x="1118" y="1357"/>
                    <a:pt x="1416" y="1059"/>
                    <a:pt x="1416" y="686"/>
                  </a:cubicBezTo>
                  <a:cubicBezTo>
                    <a:pt x="1416" y="314"/>
                    <a:pt x="1118" y="1"/>
                    <a:pt x="746" y="1"/>
                  </a:cubicBezTo>
                  <a:close/>
                </a:path>
              </a:pathLst>
            </a:custGeom>
            <a:solidFill>
              <a:srgbClr val="AB61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
            <p:cNvSpPr/>
            <p:nvPr/>
          </p:nvSpPr>
          <p:spPr>
            <a:xfrm>
              <a:off x="7267275" y="4593473"/>
              <a:ext cx="36748" cy="34876"/>
            </a:xfrm>
            <a:custGeom>
              <a:rect b="b" l="l" r="r" t="t"/>
              <a:pathLst>
                <a:path extrusionOk="0" h="1118" w="1178">
                  <a:moveTo>
                    <a:pt x="612" y="0"/>
                  </a:moveTo>
                  <a:cubicBezTo>
                    <a:pt x="314" y="0"/>
                    <a:pt x="1" y="253"/>
                    <a:pt x="1" y="566"/>
                  </a:cubicBezTo>
                  <a:cubicBezTo>
                    <a:pt x="1" y="879"/>
                    <a:pt x="314" y="1117"/>
                    <a:pt x="612" y="1117"/>
                  </a:cubicBezTo>
                  <a:cubicBezTo>
                    <a:pt x="924" y="1117"/>
                    <a:pt x="1178" y="879"/>
                    <a:pt x="1178" y="566"/>
                  </a:cubicBezTo>
                  <a:cubicBezTo>
                    <a:pt x="1178" y="253"/>
                    <a:pt x="924" y="0"/>
                    <a:pt x="612" y="0"/>
                  </a:cubicBezTo>
                  <a:close/>
                </a:path>
              </a:pathLst>
            </a:custGeom>
            <a:solidFill>
              <a:srgbClr val="AB61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2"/>
            <p:cNvSpPr/>
            <p:nvPr/>
          </p:nvSpPr>
          <p:spPr>
            <a:xfrm>
              <a:off x="6860648" y="4032057"/>
              <a:ext cx="53936" cy="561448"/>
            </a:xfrm>
            <a:custGeom>
              <a:rect b="b" l="l" r="r" t="t"/>
              <a:pathLst>
                <a:path extrusionOk="0" h="17998" w="1729">
                  <a:moveTo>
                    <a:pt x="1356" y="1"/>
                  </a:moveTo>
                  <a:cubicBezTo>
                    <a:pt x="1177" y="1"/>
                    <a:pt x="1058" y="180"/>
                    <a:pt x="984" y="373"/>
                  </a:cubicBezTo>
                  <a:lnTo>
                    <a:pt x="0" y="17625"/>
                  </a:lnTo>
                  <a:cubicBezTo>
                    <a:pt x="0" y="17818"/>
                    <a:pt x="120" y="17997"/>
                    <a:pt x="313" y="17997"/>
                  </a:cubicBezTo>
                  <a:lnTo>
                    <a:pt x="373" y="17997"/>
                  </a:lnTo>
                  <a:cubicBezTo>
                    <a:pt x="552" y="17997"/>
                    <a:pt x="686" y="17878"/>
                    <a:pt x="686" y="17684"/>
                  </a:cubicBezTo>
                  <a:lnTo>
                    <a:pt x="1669" y="373"/>
                  </a:lnTo>
                  <a:cubicBezTo>
                    <a:pt x="1728" y="180"/>
                    <a:pt x="1550" y="61"/>
                    <a:pt x="1356"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2"/>
            <p:cNvSpPr/>
            <p:nvPr/>
          </p:nvSpPr>
          <p:spPr>
            <a:xfrm>
              <a:off x="6796511" y="3933075"/>
              <a:ext cx="298380" cy="112489"/>
            </a:xfrm>
            <a:custGeom>
              <a:rect b="b" l="l" r="r" t="t"/>
              <a:pathLst>
                <a:path extrusionOk="0" h="3606" w="9565">
                  <a:moveTo>
                    <a:pt x="4291" y="1"/>
                  </a:moveTo>
                  <a:cubicBezTo>
                    <a:pt x="4291" y="1"/>
                    <a:pt x="4097" y="75"/>
                    <a:pt x="3784" y="135"/>
                  </a:cubicBezTo>
                  <a:cubicBezTo>
                    <a:pt x="3572" y="442"/>
                    <a:pt x="3036" y="720"/>
                    <a:pt x="2610" y="720"/>
                  </a:cubicBezTo>
                  <a:cubicBezTo>
                    <a:pt x="2437" y="720"/>
                    <a:pt x="2283" y="674"/>
                    <a:pt x="2176" y="567"/>
                  </a:cubicBezTo>
                  <a:cubicBezTo>
                    <a:pt x="1624" y="746"/>
                    <a:pt x="1177" y="999"/>
                    <a:pt x="879" y="1193"/>
                  </a:cubicBezTo>
                  <a:cubicBezTo>
                    <a:pt x="1" y="1937"/>
                    <a:pt x="194" y="3174"/>
                    <a:pt x="2608" y="3487"/>
                  </a:cubicBezTo>
                  <a:cubicBezTo>
                    <a:pt x="2980" y="3546"/>
                    <a:pt x="3487" y="3606"/>
                    <a:pt x="3919" y="3606"/>
                  </a:cubicBezTo>
                  <a:cubicBezTo>
                    <a:pt x="6272" y="3606"/>
                    <a:pt x="8879" y="2742"/>
                    <a:pt x="9133" y="2429"/>
                  </a:cubicBezTo>
                  <a:cubicBezTo>
                    <a:pt x="9565" y="1937"/>
                    <a:pt x="8999" y="1118"/>
                    <a:pt x="8626" y="1118"/>
                  </a:cubicBezTo>
                  <a:cubicBezTo>
                    <a:pt x="8507" y="1118"/>
                    <a:pt x="8135" y="1252"/>
                    <a:pt x="7583" y="1491"/>
                  </a:cubicBezTo>
                  <a:cubicBezTo>
                    <a:pt x="7225" y="1897"/>
                    <a:pt x="6761" y="2092"/>
                    <a:pt x="6330" y="2092"/>
                  </a:cubicBezTo>
                  <a:cubicBezTo>
                    <a:pt x="6224" y="2092"/>
                    <a:pt x="6119" y="2080"/>
                    <a:pt x="6019" y="2057"/>
                  </a:cubicBezTo>
                  <a:cubicBezTo>
                    <a:pt x="5408" y="2310"/>
                    <a:pt x="4663" y="2369"/>
                    <a:pt x="3978" y="2489"/>
                  </a:cubicBezTo>
                  <a:cubicBezTo>
                    <a:pt x="3561" y="2542"/>
                    <a:pt x="3147" y="2586"/>
                    <a:pt x="2755" y="2586"/>
                  </a:cubicBezTo>
                  <a:cubicBezTo>
                    <a:pt x="2266" y="2586"/>
                    <a:pt x="1811" y="2517"/>
                    <a:pt x="1431" y="2310"/>
                  </a:cubicBezTo>
                  <a:cubicBezTo>
                    <a:pt x="313" y="1625"/>
                    <a:pt x="3546" y="999"/>
                    <a:pt x="4157" y="880"/>
                  </a:cubicBezTo>
                  <a:cubicBezTo>
                    <a:pt x="4231" y="567"/>
                    <a:pt x="4291" y="314"/>
                    <a:pt x="435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2"/>
            <p:cNvSpPr/>
            <p:nvPr/>
          </p:nvSpPr>
          <p:spPr>
            <a:xfrm>
              <a:off x="7518706" y="4331529"/>
              <a:ext cx="91121" cy="272457"/>
            </a:xfrm>
            <a:custGeom>
              <a:rect b="b" l="l" r="r" t="t"/>
              <a:pathLst>
                <a:path extrusionOk="0" h="8734" w="2921">
                  <a:moveTo>
                    <a:pt x="225" y="0"/>
                  </a:moveTo>
                  <a:cubicBezTo>
                    <a:pt x="199" y="0"/>
                    <a:pt x="169" y="7"/>
                    <a:pt x="134" y="25"/>
                  </a:cubicBezTo>
                  <a:cubicBezTo>
                    <a:pt x="75" y="25"/>
                    <a:pt x="0" y="144"/>
                    <a:pt x="0" y="203"/>
                  </a:cubicBezTo>
                  <a:cubicBezTo>
                    <a:pt x="0" y="203"/>
                    <a:pt x="75" y="338"/>
                    <a:pt x="134" y="576"/>
                  </a:cubicBezTo>
                  <a:cubicBezTo>
                    <a:pt x="134" y="829"/>
                    <a:pt x="254" y="1142"/>
                    <a:pt x="313" y="1574"/>
                  </a:cubicBezTo>
                  <a:cubicBezTo>
                    <a:pt x="447" y="1946"/>
                    <a:pt x="566" y="2438"/>
                    <a:pt x="686" y="2870"/>
                  </a:cubicBezTo>
                  <a:cubicBezTo>
                    <a:pt x="820" y="3436"/>
                    <a:pt x="998" y="3928"/>
                    <a:pt x="1118" y="4434"/>
                  </a:cubicBezTo>
                  <a:cubicBezTo>
                    <a:pt x="1430" y="5477"/>
                    <a:pt x="1803" y="6535"/>
                    <a:pt x="2056" y="7339"/>
                  </a:cubicBezTo>
                  <a:cubicBezTo>
                    <a:pt x="2175" y="7712"/>
                    <a:pt x="2309" y="8025"/>
                    <a:pt x="2369" y="8278"/>
                  </a:cubicBezTo>
                  <a:cubicBezTo>
                    <a:pt x="2488" y="8457"/>
                    <a:pt x="2548" y="8591"/>
                    <a:pt x="2548" y="8591"/>
                  </a:cubicBezTo>
                  <a:cubicBezTo>
                    <a:pt x="2548" y="8678"/>
                    <a:pt x="2620" y="8733"/>
                    <a:pt x="2705" y="8733"/>
                  </a:cubicBezTo>
                  <a:cubicBezTo>
                    <a:pt x="2736" y="8733"/>
                    <a:pt x="2769" y="8726"/>
                    <a:pt x="2801" y="8710"/>
                  </a:cubicBezTo>
                  <a:cubicBezTo>
                    <a:pt x="2861" y="8650"/>
                    <a:pt x="2920" y="8591"/>
                    <a:pt x="2861" y="8531"/>
                  </a:cubicBezTo>
                  <a:cubicBezTo>
                    <a:pt x="2861" y="8531"/>
                    <a:pt x="2861" y="8397"/>
                    <a:pt x="2801" y="8159"/>
                  </a:cubicBezTo>
                  <a:cubicBezTo>
                    <a:pt x="2741" y="7905"/>
                    <a:pt x="2682" y="7593"/>
                    <a:pt x="2548" y="7161"/>
                  </a:cubicBezTo>
                  <a:cubicBezTo>
                    <a:pt x="2369" y="6356"/>
                    <a:pt x="2116" y="5298"/>
                    <a:pt x="1803" y="4241"/>
                  </a:cubicBezTo>
                  <a:cubicBezTo>
                    <a:pt x="1624" y="3749"/>
                    <a:pt x="1490" y="3183"/>
                    <a:pt x="1311" y="2751"/>
                  </a:cubicBezTo>
                  <a:cubicBezTo>
                    <a:pt x="1118" y="2259"/>
                    <a:pt x="998" y="1753"/>
                    <a:pt x="879" y="1380"/>
                  </a:cubicBezTo>
                  <a:cubicBezTo>
                    <a:pt x="745" y="1008"/>
                    <a:pt x="626" y="710"/>
                    <a:pt x="507" y="457"/>
                  </a:cubicBezTo>
                  <a:cubicBezTo>
                    <a:pt x="447" y="203"/>
                    <a:pt x="373" y="84"/>
                    <a:pt x="373" y="84"/>
                  </a:cubicBezTo>
                  <a:cubicBezTo>
                    <a:pt x="331" y="42"/>
                    <a:pt x="288" y="0"/>
                    <a:pt x="22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2"/>
            <p:cNvSpPr/>
            <p:nvPr/>
          </p:nvSpPr>
          <p:spPr>
            <a:xfrm>
              <a:off x="7458750" y="4253635"/>
              <a:ext cx="191974" cy="96549"/>
            </a:xfrm>
            <a:custGeom>
              <a:rect b="b" l="l" r="r" t="t"/>
              <a:pathLst>
                <a:path extrusionOk="0" h="3095" w="6154">
                  <a:moveTo>
                    <a:pt x="5371" y="0"/>
                  </a:moveTo>
                  <a:cubicBezTo>
                    <a:pt x="5006" y="0"/>
                    <a:pt x="4634" y="93"/>
                    <a:pt x="4604" y="93"/>
                  </a:cubicBezTo>
                  <a:cubicBezTo>
                    <a:pt x="4157" y="600"/>
                    <a:pt x="3665" y="1032"/>
                    <a:pt x="3233" y="1404"/>
                  </a:cubicBezTo>
                  <a:cubicBezTo>
                    <a:pt x="2369" y="2209"/>
                    <a:pt x="1118" y="2641"/>
                    <a:pt x="1" y="3073"/>
                  </a:cubicBezTo>
                  <a:cubicBezTo>
                    <a:pt x="48" y="3088"/>
                    <a:pt x="108" y="3095"/>
                    <a:pt x="179" y="3095"/>
                  </a:cubicBezTo>
                  <a:cubicBezTo>
                    <a:pt x="750" y="3095"/>
                    <a:pt x="2034" y="2640"/>
                    <a:pt x="3412" y="2149"/>
                  </a:cubicBezTo>
                  <a:cubicBezTo>
                    <a:pt x="5215" y="1583"/>
                    <a:pt x="6153" y="1092"/>
                    <a:pt x="6094" y="466"/>
                  </a:cubicBezTo>
                  <a:cubicBezTo>
                    <a:pt x="6094" y="93"/>
                    <a:pt x="5736" y="0"/>
                    <a:pt x="537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
            <p:cNvSpPr/>
            <p:nvPr/>
          </p:nvSpPr>
          <p:spPr>
            <a:xfrm>
              <a:off x="7280751" y="4595314"/>
              <a:ext cx="325364" cy="19559"/>
            </a:xfrm>
            <a:custGeom>
              <a:rect b="b" l="l" r="r" t="t"/>
              <a:pathLst>
                <a:path extrusionOk="0" h="627" w="10430">
                  <a:moveTo>
                    <a:pt x="8686" y="1"/>
                  </a:moveTo>
                  <a:cubicBezTo>
                    <a:pt x="8440" y="38"/>
                    <a:pt x="8176" y="38"/>
                    <a:pt x="7904" y="38"/>
                  </a:cubicBezTo>
                  <a:cubicBezTo>
                    <a:pt x="7632" y="38"/>
                    <a:pt x="7353" y="38"/>
                    <a:pt x="7077" y="75"/>
                  </a:cubicBezTo>
                  <a:cubicBezTo>
                    <a:pt x="6451" y="75"/>
                    <a:pt x="5841" y="75"/>
                    <a:pt x="5215" y="135"/>
                  </a:cubicBezTo>
                  <a:cubicBezTo>
                    <a:pt x="4530" y="135"/>
                    <a:pt x="3904" y="135"/>
                    <a:pt x="3353" y="194"/>
                  </a:cubicBezTo>
                  <a:cubicBezTo>
                    <a:pt x="2727" y="194"/>
                    <a:pt x="2176" y="254"/>
                    <a:pt x="1669" y="254"/>
                  </a:cubicBezTo>
                  <a:cubicBezTo>
                    <a:pt x="1237" y="314"/>
                    <a:pt x="805" y="314"/>
                    <a:pt x="552" y="314"/>
                  </a:cubicBezTo>
                  <a:cubicBezTo>
                    <a:pt x="254" y="373"/>
                    <a:pt x="120" y="373"/>
                    <a:pt x="120" y="373"/>
                  </a:cubicBezTo>
                  <a:cubicBezTo>
                    <a:pt x="60" y="373"/>
                    <a:pt x="1" y="448"/>
                    <a:pt x="1" y="507"/>
                  </a:cubicBezTo>
                  <a:cubicBezTo>
                    <a:pt x="1" y="567"/>
                    <a:pt x="60" y="626"/>
                    <a:pt x="120" y="626"/>
                  </a:cubicBezTo>
                  <a:lnTo>
                    <a:pt x="3353" y="626"/>
                  </a:lnTo>
                  <a:cubicBezTo>
                    <a:pt x="3904" y="567"/>
                    <a:pt x="4589" y="567"/>
                    <a:pt x="5215" y="567"/>
                  </a:cubicBezTo>
                  <a:cubicBezTo>
                    <a:pt x="5841" y="507"/>
                    <a:pt x="6451" y="507"/>
                    <a:pt x="7077" y="507"/>
                  </a:cubicBezTo>
                  <a:cubicBezTo>
                    <a:pt x="7703" y="448"/>
                    <a:pt x="8254" y="448"/>
                    <a:pt x="8686" y="373"/>
                  </a:cubicBezTo>
                  <a:cubicBezTo>
                    <a:pt x="9684" y="314"/>
                    <a:pt x="10310" y="254"/>
                    <a:pt x="10310" y="254"/>
                  </a:cubicBezTo>
                  <a:cubicBezTo>
                    <a:pt x="10369" y="254"/>
                    <a:pt x="10429" y="194"/>
                    <a:pt x="10429" y="135"/>
                  </a:cubicBezTo>
                  <a:cubicBezTo>
                    <a:pt x="10429" y="75"/>
                    <a:pt x="10369" y="75"/>
                    <a:pt x="10310" y="75"/>
                  </a:cubicBezTo>
                  <a:cubicBezTo>
                    <a:pt x="10310" y="75"/>
                    <a:pt x="9684" y="1"/>
                    <a:pt x="8686"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2"/>
            <p:cNvSpPr/>
            <p:nvPr/>
          </p:nvSpPr>
          <p:spPr>
            <a:xfrm>
              <a:off x="6887600" y="4185443"/>
              <a:ext cx="402946" cy="430366"/>
            </a:xfrm>
            <a:custGeom>
              <a:rect b="b" l="l" r="r" t="t"/>
              <a:pathLst>
                <a:path extrusionOk="0" h="13796" w="12917">
                  <a:moveTo>
                    <a:pt x="222" y="0"/>
                  </a:moveTo>
                  <a:cubicBezTo>
                    <a:pt x="175" y="0"/>
                    <a:pt x="127" y="15"/>
                    <a:pt x="60" y="45"/>
                  </a:cubicBezTo>
                  <a:cubicBezTo>
                    <a:pt x="0" y="104"/>
                    <a:pt x="0" y="238"/>
                    <a:pt x="60" y="298"/>
                  </a:cubicBezTo>
                  <a:cubicBezTo>
                    <a:pt x="60" y="298"/>
                    <a:pt x="254" y="477"/>
                    <a:pt x="626" y="924"/>
                  </a:cubicBezTo>
                  <a:cubicBezTo>
                    <a:pt x="939" y="1296"/>
                    <a:pt x="1431" y="1788"/>
                    <a:pt x="1982" y="2473"/>
                  </a:cubicBezTo>
                  <a:cubicBezTo>
                    <a:pt x="2235" y="2786"/>
                    <a:pt x="2548" y="3158"/>
                    <a:pt x="2920" y="3456"/>
                  </a:cubicBezTo>
                  <a:cubicBezTo>
                    <a:pt x="3233" y="3829"/>
                    <a:pt x="3606" y="4276"/>
                    <a:pt x="3918" y="4648"/>
                  </a:cubicBezTo>
                  <a:cubicBezTo>
                    <a:pt x="4663" y="5453"/>
                    <a:pt x="5468" y="6257"/>
                    <a:pt x="6213" y="7121"/>
                  </a:cubicBezTo>
                  <a:cubicBezTo>
                    <a:pt x="7017" y="7926"/>
                    <a:pt x="7762" y="8805"/>
                    <a:pt x="8507" y="9609"/>
                  </a:cubicBezTo>
                  <a:cubicBezTo>
                    <a:pt x="9252" y="10354"/>
                    <a:pt x="9997" y="11099"/>
                    <a:pt x="10548" y="11724"/>
                  </a:cubicBezTo>
                  <a:cubicBezTo>
                    <a:pt x="11174" y="12335"/>
                    <a:pt x="11665" y="12842"/>
                    <a:pt x="12038" y="13140"/>
                  </a:cubicBezTo>
                  <a:lnTo>
                    <a:pt x="12604" y="13706"/>
                  </a:lnTo>
                  <a:cubicBezTo>
                    <a:pt x="12634" y="13765"/>
                    <a:pt x="12678" y="13795"/>
                    <a:pt x="12725" y="13795"/>
                  </a:cubicBezTo>
                  <a:cubicBezTo>
                    <a:pt x="12771" y="13795"/>
                    <a:pt x="12820" y="13765"/>
                    <a:pt x="12857" y="13706"/>
                  </a:cubicBezTo>
                  <a:cubicBezTo>
                    <a:pt x="12917" y="13646"/>
                    <a:pt x="12917" y="13587"/>
                    <a:pt x="12857" y="13453"/>
                  </a:cubicBezTo>
                  <a:cubicBezTo>
                    <a:pt x="12857" y="13453"/>
                    <a:pt x="12663" y="13274"/>
                    <a:pt x="12351" y="12901"/>
                  </a:cubicBezTo>
                  <a:cubicBezTo>
                    <a:pt x="12038" y="12529"/>
                    <a:pt x="11546" y="11963"/>
                    <a:pt x="10995" y="11352"/>
                  </a:cubicBezTo>
                  <a:cubicBezTo>
                    <a:pt x="10429" y="10667"/>
                    <a:pt x="9743" y="9922"/>
                    <a:pt x="8999" y="9117"/>
                  </a:cubicBezTo>
                  <a:cubicBezTo>
                    <a:pt x="8313" y="8372"/>
                    <a:pt x="7509" y="7494"/>
                    <a:pt x="6704" y="6629"/>
                  </a:cubicBezTo>
                  <a:cubicBezTo>
                    <a:pt x="5959" y="5825"/>
                    <a:pt x="5155" y="4946"/>
                    <a:pt x="4410" y="4201"/>
                  </a:cubicBezTo>
                  <a:cubicBezTo>
                    <a:pt x="4038" y="3829"/>
                    <a:pt x="3665" y="3456"/>
                    <a:pt x="3352" y="3084"/>
                  </a:cubicBezTo>
                  <a:cubicBezTo>
                    <a:pt x="2980" y="2711"/>
                    <a:pt x="2667" y="2413"/>
                    <a:pt x="2354" y="2101"/>
                  </a:cubicBezTo>
                  <a:cubicBezTo>
                    <a:pt x="1803" y="1475"/>
                    <a:pt x="1237" y="983"/>
                    <a:pt x="939" y="611"/>
                  </a:cubicBezTo>
                  <a:lnTo>
                    <a:pt x="373" y="45"/>
                  </a:lnTo>
                  <a:cubicBezTo>
                    <a:pt x="313" y="15"/>
                    <a:pt x="269" y="0"/>
                    <a:pt x="222"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2"/>
            <p:cNvSpPr/>
            <p:nvPr/>
          </p:nvSpPr>
          <p:spPr>
            <a:xfrm>
              <a:off x="7263095" y="4520040"/>
              <a:ext cx="29323" cy="96673"/>
            </a:xfrm>
            <a:custGeom>
              <a:rect b="b" l="l" r="r" t="t"/>
              <a:pathLst>
                <a:path extrusionOk="0" h="3099" w="940">
                  <a:moveTo>
                    <a:pt x="194" y="0"/>
                  </a:moveTo>
                  <a:cubicBezTo>
                    <a:pt x="75" y="60"/>
                    <a:pt x="1" y="179"/>
                    <a:pt x="1" y="313"/>
                  </a:cubicBezTo>
                  <a:lnTo>
                    <a:pt x="448" y="2920"/>
                  </a:lnTo>
                  <a:cubicBezTo>
                    <a:pt x="507" y="3039"/>
                    <a:pt x="567" y="3099"/>
                    <a:pt x="686" y="3099"/>
                  </a:cubicBezTo>
                  <a:lnTo>
                    <a:pt x="746" y="3099"/>
                  </a:lnTo>
                  <a:cubicBezTo>
                    <a:pt x="880" y="3099"/>
                    <a:pt x="939" y="2980"/>
                    <a:pt x="939" y="2861"/>
                  </a:cubicBezTo>
                  <a:lnTo>
                    <a:pt x="507" y="179"/>
                  </a:lnTo>
                  <a:cubicBezTo>
                    <a:pt x="448" y="60"/>
                    <a:pt x="314" y="0"/>
                    <a:pt x="19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2"/>
            <p:cNvSpPr/>
            <p:nvPr/>
          </p:nvSpPr>
          <p:spPr>
            <a:xfrm>
              <a:off x="7172473" y="4496800"/>
              <a:ext cx="119945" cy="35625"/>
            </a:xfrm>
            <a:custGeom>
              <a:rect b="b" l="l" r="r" t="t"/>
              <a:pathLst>
                <a:path extrusionOk="0" h="1142" w="3845">
                  <a:moveTo>
                    <a:pt x="924" y="0"/>
                  </a:moveTo>
                  <a:lnTo>
                    <a:pt x="924" y="60"/>
                  </a:lnTo>
                  <a:cubicBezTo>
                    <a:pt x="671" y="179"/>
                    <a:pt x="1" y="745"/>
                    <a:pt x="433" y="999"/>
                  </a:cubicBezTo>
                  <a:cubicBezTo>
                    <a:pt x="601" y="1107"/>
                    <a:pt x="1229" y="1141"/>
                    <a:pt x="1887" y="1141"/>
                  </a:cubicBezTo>
                  <a:cubicBezTo>
                    <a:pt x="2681" y="1141"/>
                    <a:pt x="3520" y="1091"/>
                    <a:pt x="3651" y="1058"/>
                  </a:cubicBezTo>
                  <a:cubicBezTo>
                    <a:pt x="3844" y="999"/>
                    <a:pt x="3785" y="745"/>
                    <a:pt x="3785" y="745"/>
                  </a:cubicBezTo>
                  <a:cubicBezTo>
                    <a:pt x="3099" y="686"/>
                    <a:pt x="1550" y="313"/>
                    <a:pt x="92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2"/>
            <p:cNvSpPr/>
            <p:nvPr/>
          </p:nvSpPr>
          <p:spPr>
            <a:xfrm>
              <a:off x="7156688" y="4126391"/>
              <a:ext cx="228659" cy="343488"/>
            </a:xfrm>
            <a:custGeom>
              <a:rect b="b" l="l" r="r" t="t"/>
              <a:pathLst>
                <a:path extrusionOk="0" h="11011" w="7330">
                  <a:moveTo>
                    <a:pt x="5122" y="0"/>
                  </a:moveTo>
                  <a:cubicBezTo>
                    <a:pt x="4992" y="0"/>
                    <a:pt x="4858" y="5"/>
                    <a:pt x="4723" y="16"/>
                  </a:cubicBezTo>
                  <a:cubicBezTo>
                    <a:pt x="4350" y="16"/>
                    <a:pt x="3918" y="76"/>
                    <a:pt x="3486" y="210"/>
                  </a:cubicBezTo>
                  <a:cubicBezTo>
                    <a:pt x="3039" y="329"/>
                    <a:pt x="2607" y="508"/>
                    <a:pt x="2175" y="820"/>
                  </a:cubicBezTo>
                  <a:cubicBezTo>
                    <a:pt x="1743" y="1074"/>
                    <a:pt x="1371" y="1446"/>
                    <a:pt x="1058" y="1878"/>
                  </a:cubicBezTo>
                  <a:cubicBezTo>
                    <a:pt x="745" y="2310"/>
                    <a:pt x="566" y="2742"/>
                    <a:pt x="373" y="3249"/>
                  </a:cubicBezTo>
                  <a:cubicBezTo>
                    <a:pt x="253" y="3487"/>
                    <a:pt x="194" y="3740"/>
                    <a:pt x="134" y="3994"/>
                  </a:cubicBezTo>
                  <a:cubicBezTo>
                    <a:pt x="134" y="4113"/>
                    <a:pt x="60" y="4232"/>
                    <a:pt x="60" y="4366"/>
                  </a:cubicBezTo>
                  <a:lnTo>
                    <a:pt x="60" y="4798"/>
                  </a:lnTo>
                  <a:cubicBezTo>
                    <a:pt x="0" y="5290"/>
                    <a:pt x="134" y="5796"/>
                    <a:pt x="194" y="6288"/>
                  </a:cubicBezTo>
                  <a:cubicBezTo>
                    <a:pt x="313" y="6779"/>
                    <a:pt x="432" y="7211"/>
                    <a:pt x="626" y="7584"/>
                  </a:cubicBezTo>
                  <a:cubicBezTo>
                    <a:pt x="626" y="7718"/>
                    <a:pt x="685" y="7837"/>
                    <a:pt x="745" y="7897"/>
                  </a:cubicBezTo>
                  <a:cubicBezTo>
                    <a:pt x="745" y="8031"/>
                    <a:pt x="805" y="8090"/>
                    <a:pt x="879" y="8210"/>
                  </a:cubicBezTo>
                  <a:cubicBezTo>
                    <a:pt x="939" y="8403"/>
                    <a:pt x="998" y="8582"/>
                    <a:pt x="1058" y="8776"/>
                  </a:cubicBezTo>
                  <a:cubicBezTo>
                    <a:pt x="1177" y="8895"/>
                    <a:pt x="1252" y="9074"/>
                    <a:pt x="1311" y="9208"/>
                  </a:cubicBezTo>
                  <a:cubicBezTo>
                    <a:pt x="1430" y="9387"/>
                    <a:pt x="1490" y="9521"/>
                    <a:pt x="1549" y="9640"/>
                  </a:cubicBezTo>
                  <a:cubicBezTo>
                    <a:pt x="1743" y="9953"/>
                    <a:pt x="1862" y="10191"/>
                    <a:pt x="1996" y="10385"/>
                  </a:cubicBezTo>
                  <a:cubicBezTo>
                    <a:pt x="2056" y="10563"/>
                    <a:pt x="2175" y="10698"/>
                    <a:pt x="2235" y="10817"/>
                  </a:cubicBezTo>
                  <a:cubicBezTo>
                    <a:pt x="2294" y="10876"/>
                    <a:pt x="2369" y="10936"/>
                    <a:pt x="2369" y="10936"/>
                  </a:cubicBezTo>
                  <a:cubicBezTo>
                    <a:pt x="2369" y="11010"/>
                    <a:pt x="2488" y="11010"/>
                    <a:pt x="2488" y="11010"/>
                  </a:cubicBezTo>
                  <a:cubicBezTo>
                    <a:pt x="2548" y="10936"/>
                    <a:pt x="2607" y="10876"/>
                    <a:pt x="2548" y="10817"/>
                  </a:cubicBezTo>
                  <a:cubicBezTo>
                    <a:pt x="2548" y="10817"/>
                    <a:pt x="2428" y="10638"/>
                    <a:pt x="2235" y="10191"/>
                  </a:cubicBezTo>
                  <a:cubicBezTo>
                    <a:pt x="2116" y="10012"/>
                    <a:pt x="1996" y="9759"/>
                    <a:pt x="1862" y="9521"/>
                  </a:cubicBezTo>
                  <a:cubicBezTo>
                    <a:pt x="1743" y="9267"/>
                    <a:pt x="1549" y="8954"/>
                    <a:pt x="1430" y="8582"/>
                  </a:cubicBezTo>
                  <a:cubicBezTo>
                    <a:pt x="1371" y="8403"/>
                    <a:pt x="1311" y="8210"/>
                    <a:pt x="1177" y="8031"/>
                  </a:cubicBezTo>
                  <a:cubicBezTo>
                    <a:pt x="1177" y="7956"/>
                    <a:pt x="1117" y="7837"/>
                    <a:pt x="1058" y="7778"/>
                  </a:cubicBezTo>
                  <a:cubicBezTo>
                    <a:pt x="1058" y="7658"/>
                    <a:pt x="998" y="7584"/>
                    <a:pt x="998" y="7465"/>
                  </a:cubicBezTo>
                  <a:cubicBezTo>
                    <a:pt x="879" y="7092"/>
                    <a:pt x="745" y="6660"/>
                    <a:pt x="626" y="6169"/>
                  </a:cubicBezTo>
                  <a:cubicBezTo>
                    <a:pt x="566" y="5722"/>
                    <a:pt x="507" y="5290"/>
                    <a:pt x="507" y="4798"/>
                  </a:cubicBezTo>
                  <a:lnTo>
                    <a:pt x="507" y="4426"/>
                  </a:lnTo>
                  <a:cubicBezTo>
                    <a:pt x="566" y="4306"/>
                    <a:pt x="566" y="4232"/>
                    <a:pt x="566" y="4113"/>
                  </a:cubicBezTo>
                  <a:cubicBezTo>
                    <a:pt x="626" y="3860"/>
                    <a:pt x="685" y="3621"/>
                    <a:pt x="805" y="3368"/>
                  </a:cubicBezTo>
                  <a:cubicBezTo>
                    <a:pt x="939" y="2936"/>
                    <a:pt x="1177" y="2504"/>
                    <a:pt x="1430" y="2131"/>
                  </a:cubicBezTo>
                  <a:cubicBezTo>
                    <a:pt x="1743" y="1759"/>
                    <a:pt x="2056" y="1387"/>
                    <a:pt x="2428" y="1133"/>
                  </a:cubicBezTo>
                  <a:cubicBezTo>
                    <a:pt x="2801" y="880"/>
                    <a:pt x="3173" y="701"/>
                    <a:pt x="3605" y="582"/>
                  </a:cubicBezTo>
                  <a:cubicBezTo>
                    <a:pt x="3978" y="448"/>
                    <a:pt x="4350" y="388"/>
                    <a:pt x="4723" y="388"/>
                  </a:cubicBezTo>
                  <a:cubicBezTo>
                    <a:pt x="4941" y="371"/>
                    <a:pt x="5149" y="364"/>
                    <a:pt x="5345" y="364"/>
                  </a:cubicBezTo>
                  <a:cubicBezTo>
                    <a:pt x="5817" y="364"/>
                    <a:pt x="6220" y="406"/>
                    <a:pt x="6525" y="448"/>
                  </a:cubicBezTo>
                  <a:cubicBezTo>
                    <a:pt x="6704" y="508"/>
                    <a:pt x="6898" y="508"/>
                    <a:pt x="7017" y="582"/>
                  </a:cubicBezTo>
                  <a:lnTo>
                    <a:pt x="7211" y="582"/>
                  </a:lnTo>
                  <a:cubicBezTo>
                    <a:pt x="7228" y="599"/>
                    <a:pt x="7245" y="606"/>
                    <a:pt x="7260" y="606"/>
                  </a:cubicBezTo>
                  <a:cubicBezTo>
                    <a:pt x="7299" y="606"/>
                    <a:pt x="7330" y="561"/>
                    <a:pt x="7330" y="508"/>
                  </a:cubicBezTo>
                  <a:cubicBezTo>
                    <a:pt x="7330" y="448"/>
                    <a:pt x="7330" y="388"/>
                    <a:pt x="7270" y="388"/>
                  </a:cubicBezTo>
                  <a:cubicBezTo>
                    <a:pt x="7270" y="388"/>
                    <a:pt x="7211" y="329"/>
                    <a:pt x="7076" y="329"/>
                  </a:cubicBezTo>
                  <a:cubicBezTo>
                    <a:pt x="6957" y="269"/>
                    <a:pt x="6764" y="210"/>
                    <a:pt x="6585" y="210"/>
                  </a:cubicBezTo>
                  <a:cubicBezTo>
                    <a:pt x="6231" y="100"/>
                    <a:pt x="5708" y="0"/>
                    <a:pt x="5122" y="0"/>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2"/>
            <p:cNvSpPr/>
            <p:nvPr/>
          </p:nvSpPr>
          <p:spPr>
            <a:xfrm>
              <a:off x="6965214" y="3805269"/>
              <a:ext cx="230531" cy="197745"/>
            </a:xfrm>
            <a:custGeom>
              <a:rect b="b" l="l" r="r" t="t"/>
              <a:pathLst>
                <a:path extrusionOk="0" h="6339" w="7390">
                  <a:moveTo>
                    <a:pt x="7315" y="1"/>
                  </a:moveTo>
                  <a:cubicBezTo>
                    <a:pt x="7255" y="1"/>
                    <a:pt x="7196" y="1"/>
                    <a:pt x="7196" y="75"/>
                  </a:cubicBezTo>
                  <a:cubicBezTo>
                    <a:pt x="7196" y="75"/>
                    <a:pt x="7136" y="254"/>
                    <a:pt x="7017" y="627"/>
                  </a:cubicBezTo>
                  <a:cubicBezTo>
                    <a:pt x="6943" y="999"/>
                    <a:pt x="6764" y="1491"/>
                    <a:pt x="6570" y="2057"/>
                  </a:cubicBezTo>
                  <a:cubicBezTo>
                    <a:pt x="6511" y="2176"/>
                    <a:pt x="6451" y="2370"/>
                    <a:pt x="6391" y="2489"/>
                  </a:cubicBezTo>
                  <a:cubicBezTo>
                    <a:pt x="6332" y="2548"/>
                    <a:pt x="6272" y="2608"/>
                    <a:pt x="6272" y="2682"/>
                  </a:cubicBezTo>
                  <a:cubicBezTo>
                    <a:pt x="6198" y="2742"/>
                    <a:pt x="6138" y="2742"/>
                    <a:pt x="6079" y="2802"/>
                  </a:cubicBezTo>
                  <a:cubicBezTo>
                    <a:pt x="6000" y="2839"/>
                    <a:pt x="5910" y="2853"/>
                    <a:pt x="5812" y="2853"/>
                  </a:cubicBezTo>
                  <a:cubicBezTo>
                    <a:pt x="5594" y="2853"/>
                    <a:pt x="5337" y="2783"/>
                    <a:pt x="5080" y="2742"/>
                  </a:cubicBezTo>
                  <a:cubicBezTo>
                    <a:pt x="4648" y="2682"/>
                    <a:pt x="4276" y="2682"/>
                    <a:pt x="3844" y="2608"/>
                  </a:cubicBezTo>
                  <a:lnTo>
                    <a:pt x="3218" y="2608"/>
                  </a:lnTo>
                  <a:cubicBezTo>
                    <a:pt x="2980" y="2608"/>
                    <a:pt x="2786" y="2682"/>
                    <a:pt x="2548" y="2682"/>
                  </a:cubicBezTo>
                  <a:cubicBezTo>
                    <a:pt x="1728" y="2861"/>
                    <a:pt x="924" y="3353"/>
                    <a:pt x="432" y="4038"/>
                  </a:cubicBezTo>
                  <a:cubicBezTo>
                    <a:pt x="239" y="4411"/>
                    <a:pt x="60" y="4783"/>
                    <a:pt x="0" y="5155"/>
                  </a:cubicBezTo>
                  <a:cubicBezTo>
                    <a:pt x="0" y="5349"/>
                    <a:pt x="0" y="5588"/>
                    <a:pt x="60" y="5781"/>
                  </a:cubicBezTo>
                  <a:cubicBezTo>
                    <a:pt x="120" y="5960"/>
                    <a:pt x="239" y="6094"/>
                    <a:pt x="432" y="6213"/>
                  </a:cubicBezTo>
                  <a:cubicBezTo>
                    <a:pt x="584" y="6307"/>
                    <a:pt x="750" y="6338"/>
                    <a:pt x="908" y="6338"/>
                  </a:cubicBezTo>
                  <a:cubicBezTo>
                    <a:pt x="1075" y="6338"/>
                    <a:pt x="1233" y="6303"/>
                    <a:pt x="1356" y="6273"/>
                  </a:cubicBezTo>
                  <a:cubicBezTo>
                    <a:pt x="1609" y="6154"/>
                    <a:pt x="1803" y="6034"/>
                    <a:pt x="1982" y="5900"/>
                  </a:cubicBezTo>
                  <a:cubicBezTo>
                    <a:pt x="2101" y="5781"/>
                    <a:pt x="2235" y="5662"/>
                    <a:pt x="2295" y="5588"/>
                  </a:cubicBezTo>
                  <a:cubicBezTo>
                    <a:pt x="2354" y="5528"/>
                    <a:pt x="2354" y="5468"/>
                    <a:pt x="2354" y="5468"/>
                  </a:cubicBezTo>
                  <a:cubicBezTo>
                    <a:pt x="2414" y="5409"/>
                    <a:pt x="2414" y="5409"/>
                    <a:pt x="2354" y="5349"/>
                  </a:cubicBezTo>
                  <a:lnTo>
                    <a:pt x="2235" y="5349"/>
                  </a:lnTo>
                  <a:cubicBezTo>
                    <a:pt x="2235" y="5349"/>
                    <a:pt x="2175" y="5409"/>
                    <a:pt x="2101" y="5468"/>
                  </a:cubicBezTo>
                  <a:cubicBezTo>
                    <a:pt x="2041" y="5528"/>
                    <a:pt x="1982" y="5662"/>
                    <a:pt x="1863" y="5781"/>
                  </a:cubicBezTo>
                  <a:cubicBezTo>
                    <a:pt x="1669" y="5841"/>
                    <a:pt x="1550" y="5960"/>
                    <a:pt x="1296" y="6034"/>
                  </a:cubicBezTo>
                  <a:cubicBezTo>
                    <a:pt x="1201" y="6058"/>
                    <a:pt x="1103" y="6073"/>
                    <a:pt x="1004" y="6073"/>
                  </a:cubicBezTo>
                  <a:cubicBezTo>
                    <a:pt x="855" y="6073"/>
                    <a:pt x="703" y="6040"/>
                    <a:pt x="552" y="5960"/>
                  </a:cubicBezTo>
                  <a:cubicBezTo>
                    <a:pt x="492" y="5900"/>
                    <a:pt x="373" y="5781"/>
                    <a:pt x="313" y="5662"/>
                  </a:cubicBezTo>
                  <a:lnTo>
                    <a:pt x="313" y="5215"/>
                  </a:lnTo>
                  <a:cubicBezTo>
                    <a:pt x="373" y="4917"/>
                    <a:pt x="492" y="4545"/>
                    <a:pt x="745" y="4232"/>
                  </a:cubicBezTo>
                  <a:cubicBezTo>
                    <a:pt x="1118" y="3666"/>
                    <a:pt x="1863" y="3174"/>
                    <a:pt x="2667" y="3055"/>
                  </a:cubicBezTo>
                  <a:cubicBezTo>
                    <a:pt x="2846" y="2980"/>
                    <a:pt x="3039" y="2980"/>
                    <a:pt x="3218" y="2980"/>
                  </a:cubicBezTo>
                  <a:lnTo>
                    <a:pt x="3844" y="2980"/>
                  </a:lnTo>
                  <a:cubicBezTo>
                    <a:pt x="4216" y="2980"/>
                    <a:pt x="4648" y="2980"/>
                    <a:pt x="5021" y="3055"/>
                  </a:cubicBezTo>
                  <a:cubicBezTo>
                    <a:pt x="5214" y="3115"/>
                    <a:pt x="5393" y="3115"/>
                    <a:pt x="5587" y="3115"/>
                  </a:cubicBezTo>
                  <a:cubicBezTo>
                    <a:pt x="5661" y="3139"/>
                    <a:pt x="5748" y="3154"/>
                    <a:pt x="5837" y="3154"/>
                  </a:cubicBezTo>
                  <a:cubicBezTo>
                    <a:pt x="5963" y="3154"/>
                    <a:pt x="6093" y="3125"/>
                    <a:pt x="6198" y="3055"/>
                  </a:cubicBezTo>
                  <a:cubicBezTo>
                    <a:pt x="6332" y="2980"/>
                    <a:pt x="6391" y="2980"/>
                    <a:pt x="6451" y="2861"/>
                  </a:cubicBezTo>
                  <a:cubicBezTo>
                    <a:pt x="6570" y="2802"/>
                    <a:pt x="6570" y="2682"/>
                    <a:pt x="6645" y="2608"/>
                  </a:cubicBezTo>
                  <a:cubicBezTo>
                    <a:pt x="6704" y="2429"/>
                    <a:pt x="6764" y="2310"/>
                    <a:pt x="6823" y="2176"/>
                  </a:cubicBezTo>
                  <a:cubicBezTo>
                    <a:pt x="7017" y="1565"/>
                    <a:pt x="7136" y="1059"/>
                    <a:pt x="7255" y="686"/>
                  </a:cubicBezTo>
                  <a:cubicBezTo>
                    <a:pt x="7315" y="314"/>
                    <a:pt x="7390" y="135"/>
                    <a:pt x="7390" y="135"/>
                  </a:cubicBezTo>
                  <a:cubicBezTo>
                    <a:pt x="7390" y="75"/>
                    <a:pt x="7390" y="1"/>
                    <a:pt x="7315" y="1"/>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2"/>
            <p:cNvSpPr/>
            <p:nvPr/>
          </p:nvSpPr>
          <p:spPr>
            <a:xfrm>
              <a:off x="7191689" y="3986731"/>
              <a:ext cx="34720" cy="27982"/>
            </a:xfrm>
            <a:custGeom>
              <a:rect b="b" l="l" r="r" t="t"/>
              <a:pathLst>
                <a:path extrusionOk="0" h="897" w="1113">
                  <a:moveTo>
                    <a:pt x="968" y="0"/>
                  </a:moveTo>
                  <a:cubicBezTo>
                    <a:pt x="938" y="0"/>
                    <a:pt x="906" y="8"/>
                    <a:pt x="874" y="24"/>
                  </a:cubicBezTo>
                  <a:cubicBezTo>
                    <a:pt x="740" y="83"/>
                    <a:pt x="562" y="277"/>
                    <a:pt x="427" y="277"/>
                  </a:cubicBezTo>
                  <a:cubicBezTo>
                    <a:pt x="406" y="272"/>
                    <a:pt x="386" y="269"/>
                    <a:pt x="365" y="269"/>
                  </a:cubicBezTo>
                  <a:cubicBezTo>
                    <a:pt x="157" y="269"/>
                    <a:pt x="1" y="532"/>
                    <a:pt x="55" y="709"/>
                  </a:cubicBezTo>
                  <a:cubicBezTo>
                    <a:pt x="142" y="825"/>
                    <a:pt x="247" y="897"/>
                    <a:pt x="364" y="897"/>
                  </a:cubicBezTo>
                  <a:cubicBezTo>
                    <a:pt x="427" y="897"/>
                    <a:pt x="493" y="875"/>
                    <a:pt x="562" y="828"/>
                  </a:cubicBezTo>
                  <a:cubicBezTo>
                    <a:pt x="681" y="709"/>
                    <a:pt x="800" y="649"/>
                    <a:pt x="934" y="515"/>
                  </a:cubicBezTo>
                  <a:cubicBezTo>
                    <a:pt x="1053" y="396"/>
                    <a:pt x="1053" y="277"/>
                    <a:pt x="1113" y="143"/>
                  </a:cubicBezTo>
                  <a:cubicBezTo>
                    <a:pt x="1113" y="56"/>
                    <a:pt x="1049" y="0"/>
                    <a:pt x="968" y="0"/>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2"/>
            <p:cNvSpPr/>
            <p:nvPr/>
          </p:nvSpPr>
          <p:spPr>
            <a:xfrm>
              <a:off x="7162709" y="3988478"/>
              <a:ext cx="23271" cy="16658"/>
            </a:xfrm>
            <a:custGeom>
              <a:rect b="b" l="l" r="r" t="t"/>
              <a:pathLst>
                <a:path extrusionOk="0" h="534" w="746">
                  <a:moveTo>
                    <a:pt x="616" y="1"/>
                  </a:moveTo>
                  <a:cubicBezTo>
                    <a:pt x="572" y="1"/>
                    <a:pt x="532" y="27"/>
                    <a:pt x="492" y="27"/>
                  </a:cubicBezTo>
                  <a:cubicBezTo>
                    <a:pt x="433" y="87"/>
                    <a:pt x="314" y="87"/>
                    <a:pt x="239" y="87"/>
                  </a:cubicBezTo>
                  <a:cubicBezTo>
                    <a:pt x="224" y="79"/>
                    <a:pt x="209" y="76"/>
                    <a:pt x="194" y="76"/>
                  </a:cubicBezTo>
                  <a:cubicBezTo>
                    <a:pt x="91" y="76"/>
                    <a:pt x="1" y="236"/>
                    <a:pt x="1" y="340"/>
                  </a:cubicBezTo>
                  <a:cubicBezTo>
                    <a:pt x="1" y="459"/>
                    <a:pt x="180" y="534"/>
                    <a:pt x="314" y="534"/>
                  </a:cubicBezTo>
                  <a:cubicBezTo>
                    <a:pt x="433" y="459"/>
                    <a:pt x="552" y="400"/>
                    <a:pt x="612" y="281"/>
                  </a:cubicBezTo>
                  <a:cubicBezTo>
                    <a:pt x="686" y="221"/>
                    <a:pt x="746" y="87"/>
                    <a:pt x="686" y="27"/>
                  </a:cubicBezTo>
                  <a:cubicBezTo>
                    <a:pt x="661" y="7"/>
                    <a:pt x="638" y="1"/>
                    <a:pt x="616" y="1"/>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2"/>
            <p:cNvSpPr/>
            <p:nvPr/>
          </p:nvSpPr>
          <p:spPr>
            <a:xfrm>
              <a:off x="7207318" y="4253822"/>
              <a:ext cx="23646" cy="38557"/>
            </a:xfrm>
            <a:custGeom>
              <a:rect b="b" l="l" r="r" t="t"/>
              <a:pathLst>
                <a:path extrusionOk="0" h="1236" w="758">
                  <a:moveTo>
                    <a:pt x="243" y="1"/>
                  </a:moveTo>
                  <a:cubicBezTo>
                    <a:pt x="145" y="1"/>
                    <a:pt x="61" y="231"/>
                    <a:pt x="61" y="281"/>
                  </a:cubicBezTo>
                  <a:cubicBezTo>
                    <a:pt x="1" y="519"/>
                    <a:pt x="1" y="773"/>
                    <a:pt x="61" y="1026"/>
                  </a:cubicBezTo>
                  <a:cubicBezTo>
                    <a:pt x="81" y="1175"/>
                    <a:pt x="183" y="1235"/>
                    <a:pt x="295" y="1235"/>
                  </a:cubicBezTo>
                  <a:cubicBezTo>
                    <a:pt x="508" y="1235"/>
                    <a:pt x="757" y="1017"/>
                    <a:pt x="552" y="773"/>
                  </a:cubicBezTo>
                  <a:cubicBezTo>
                    <a:pt x="433" y="654"/>
                    <a:pt x="373" y="519"/>
                    <a:pt x="373" y="341"/>
                  </a:cubicBezTo>
                  <a:cubicBezTo>
                    <a:pt x="299" y="221"/>
                    <a:pt x="373" y="87"/>
                    <a:pt x="299" y="28"/>
                  </a:cubicBezTo>
                  <a:cubicBezTo>
                    <a:pt x="280" y="9"/>
                    <a:pt x="261" y="1"/>
                    <a:pt x="243" y="1"/>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2"/>
            <p:cNvSpPr/>
            <p:nvPr/>
          </p:nvSpPr>
          <p:spPr>
            <a:xfrm>
              <a:off x="7197585" y="4291443"/>
              <a:ext cx="28263" cy="43049"/>
            </a:xfrm>
            <a:custGeom>
              <a:rect b="b" l="l" r="r" t="t"/>
              <a:pathLst>
                <a:path extrusionOk="0" h="1380" w="906">
                  <a:moveTo>
                    <a:pt x="163" y="0"/>
                  </a:moveTo>
                  <a:cubicBezTo>
                    <a:pt x="107" y="0"/>
                    <a:pt x="60" y="33"/>
                    <a:pt x="60" y="133"/>
                  </a:cubicBezTo>
                  <a:cubicBezTo>
                    <a:pt x="0" y="505"/>
                    <a:pt x="60" y="803"/>
                    <a:pt x="179" y="1176"/>
                  </a:cubicBezTo>
                  <a:cubicBezTo>
                    <a:pt x="242" y="1321"/>
                    <a:pt x="349" y="1380"/>
                    <a:pt x="457" y="1380"/>
                  </a:cubicBezTo>
                  <a:cubicBezTo>
                    <a:pt x="680" y="1380"/>
                    <a:pt x="906" y="1129"/>
                    <a:pt x="745" y="878"/>
                  </a:cubicBezTo>
                  <a:cubicBezTo>
                    <a:pt x="551" y="624"/>
                    <a:pt x="432" y="312"/>
                    <a:pt x="313" y="58"/>
                  </a:cubicBezTo>
                  <a:cubicBezTo>
                    <a:pt x="277" y="29"/>
                    <a:pt x="216" y="0"/>
                    <a:pt x="163" y="0"/>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
            <p:cNvSpPr/>
            <p:nvPr/>
          </p:nvSpPr>
          <p:spPr>
            <a:xfrm>
              <a:off x="7552428" y="3986107"/>
              <a:ext cx="20682" cy="60300"/>
            </a:xfrm>
            <a:custGeom>
              <a:rect b="b" l="l" r="r" t="t"/>
              <a:pathLst>
                <a:path extrusionOk="0" h="1933" w="663">
                  <a:moveTo>
                    <a:pt x="202" y="0"/>
                  </a:moveTo>
                  <a:cubicBezTo>
                    <a:pt x="103" y="0"/>
                    <a:pt x="0" y="83"/>
                    <a:pt x="37" y="237"/>
                  </a:cubicBezTo>
                  <a:cubicBezTo>
                    <a:pt x="171" y="535"/>
                    <a:pt x="230" y="908"/>
                    <a:pt x="349" y="1221"/>
                  </a:cubicBezTo>
                  <a:cubicBezTo>
                    <a:pt x="409" y="1474"/>
                    <a:pt x="484" y="1727"/>
                    <a:pt x="603" y="1906"/>
                  </a:cubicBezTo>
                  <a:cubicBezTo>
                    <a:pt x="623" y="1926"/>
                    <a:pt x="636" y="1932"/>
                    <a:pt x="645" y="1932"/>
                  </a:cubicBezTo>
                  <a:cubicBezTo>
                    <a:pt x="662" y="1932"/>
                    <a:pt x="662" y="1906"/>
                    <a:pt x="662" y="1906"/>
                  </a:cubicBezTo>
                  <a:cubicBezTo>
                    <a:pt x="662" y="1593"/>
                    <a:pt x="603" y="1280"/>
                    <a:pt x="543" y="1042"/>
                  </a:cubicBezTo>
                  <a:cubicBezTo>
                    <a:pt x="484" y="729"/>
                    <a:pt x="409" y="416"/>
                    <a:pt x="349" y="103"/>
                  </a:cubicBezTo>
                  <a:cubicBezTo>
                    <a:pt x="326" y="34"/>
                    <a:pt x="265" y="0"/>
                    <a:pt x="202" y="0"/>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
            <p:cNvSpPr/>
            <p:nvPr/>
          </p:nvSpPr>
          <p:spPr>
            <a:xfrm>
              <a:off x="7529219" y="3982020"/>
              <a:ext cx="16939" cy="36124"/>
            </a:xfrm>
            <a:custGeom>
              <a:rect b="b" l="l" r="r" t="t"/>
              <a:pathLst>
                <a:path extrusionOk="0" h="1158" w="543">
                  <a:moveTo>
                    <a:pt x="177" y="1"/>
                  </a:moveTo>
                  <a:cubicBezTo>
                    <a:pt x="94" y="1"/>
                    <a:pt x="1" y="70"/>
                    <a:pt x="36" y="175"/>
                  </a:cubicBezTo>
                  <a:cubicBezTo>
                    <a:pt x="110" y="488"/>
                    <a:pt x="229" y="800"/>
                    <a:pt x="349" y="1113"/>
                  </a:cubicBezTo>
                  <a:cubicBezTo>
                    <a:pt x="378" y="1143"/>
                    <a:pt x="393" y="1158"/>
                    <a:pt x="401" y="1158"/>
                  </a:cubicBezTo>
                  <a:cubicBezTo>
                    <a:pt x="408" y="1158"/>
                    <a:pt x="408" y="1143"/>
                    <a:pt x="408" y="1113"/>
                  </a:cubicBezTo>
                  <a:cubicBezTo>
                    <a:pt x="542" y="800"/>
                    <a:pt x="349" y="428"/>
                    <a:pt x="289" y="115"/>
                  </a:cubicBezTo>
                  <a:cubicBezTo>
                    <a:pt x="289" y="35"/>
                    <a:pt x="236" y="1"/>
                    <a:pt x="177" y="1"/>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
            <p:cNvSpPr/>
            <p:nvPr/>
          </p:nvSpPr>
          <p:spPr>
            <a:xfrm>
              <a:off x="7524727" y="3921439"/>
              <a:ext cx="23271" cy="40959"/>
            </a:xfrm>
            <a:custGeom>
              <a:rect b="b" l="l" r="r" t="t"/>
              <a:pathLst>
                <a:path extrusionOk="0" h="1313" w="746">
                  <a:moveTo>
                    <a:pt x="79" y="0"/>
                  </a:moveTo>
                  <a:cubicBezTo>
                    <a:pt x="45" y="0"/>
                    <a:pt x="1" y="54"/>
                    <a:pt x="1" y="135"/>
                  </a:cubicBezTo>
                  <a:cubicBezTo>
                    <a:pt x="254" y="508"/>
                    <a:pt x="433" y="940"/>
                    <a:pt x="686" y="1312"/>
                  </a:cubicBezTo>
                  <a:lnTo>
                    <a:pt x="746" y="1312"/>
                  </a:lnTo>
                  <a:cubicBezTo>
                    <a:pt x="493" y="880"/>
                    <a:pt x="373" y="448"/>
                    <a:pt x="120" y="76"/>
                  </a:cubicBezTo>
                  <a:cubicBezTo>
                    <a:pt x="120" y="23"/>
                    <a:pt x="102" y="0"/>
                    <a:pt x="79" y="0"/>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2"/>
            <p:cNvSpPr/>
            <p:nvPr/>
          </p:nvSpPr>
          <p:spPr>
            <a:xfrm>
              <a:off x="7490444" y="3912299"/>
              <a:ext cx="20838" cy="31101"/>
            </a:xfrm>
            <a:custGeom>
              <a:rect b="b" l="l" r="r" t="t"/>
              <a:pathLst>
                <a:path extrusionOk="0" h="997" w="668">
                  <a:moveTo>
                    <a:pt x="252" y="0"/>
                  </a:moveTo>
                  <a:cubicBezTo>
                    <a:pt x="143" y="0"/>
                    <a:pt x="0" y="91"/>
                    <a:pt x="42" y="175"/>
                  </a:cubicBezTo>
                  <a:cubicBezTo>
                    <a:pt x="161" y="428"/>
                    <a:pt x="296" y="741"/>
                    <a:pt x="534" y="920"/>
                  </a:cubicBezTo>
                  <a:cubicBezTo>
                    <a:pt x="534" y="920"/>
                    <a:pt x="620" y="996"/>
                    <a:pt x="654" y="996"/>
                  </a:cubicBezTo>
                  <a:cubicBezTo>
                    <a:pt x="663" y="996"/>
                    <a:pt x="668" y="992"/>
                    <a:pt x="668" y="980"/>
                  </a:cubicBezTo>
                  <a:cubicBezTo>
                    <a:pt x="668" y="860"/>
                    <a:pt x="608" y="741"/>
                    <a:pt x="534" y="607"/>
                  </a:cubicBezTo>
                  <a:cubicBezTo>
                    <a:pt x="474" y="428"/>
                    <a:pt x="415" y="235"/>
                    <a:pt x="355" y="56"/>
                  </a:cubicBezTo>
                  <a:cubicBezTo>
                    <a:pt x="337" y="16"/>
                    <a:pt x="298" y="0"/>
                    <a:pt x="252" y="0"/>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
            <p:cNvSpPr/>
            <p:nvPr/>
          </p:nvSpPr>
          <p:spPr>
            <a:xfrm>
              <a:off x="7488042" y="3861358"/>
              <a:ext cx="21400" cy="29479"/>
            </a:xfrm>
            <a:custGeom>
              <a:rect b="b" l="l" r="r" t="t"/>
              <a:pathLst>
                <a:path extrusionOk="0" h="945" w="686">
                  <a:moveTo>
                    <a:pt x="96" y="1"/>
                  </a:moveTo>
                  <a:cubicBezTo>
                    <a:pt x="47" y="1"/>
                    <a:pt x="0" y="56"/>
                    <a:pt x="0" y="140"/>
                  </a:cubicBezTo>
                  <a:cubicBezTo>
                    <a:pt x="119" y="318"/>
                    <a:pt x="238" y="512"/>
                    <a:pt x="373" y="631"/>
                  </a:cubicBezTo>
                  <a:cubicBezTo>
                    <a:pt x="432" y="750"/>
                    <a:pt x="492" y="944"/>
                    <a:pt x="611" y="944"/>
                  </a:cubicBezTo>
                  <a:lnTo>
                    <a:pt x="685" y="944"/>
                  </a:lnTo>
                  <a:cubicBezTo>
                    <a:pt x="685" y="810"/>
                    <a:pt x="551" y="691"/>
                    <a:pt x="492" y="572"/>
                  </a:cubicBezTo>
                  <a:cubicBezTo>
                    <a:pt x="432" y="378"/>
                    <a:pt x="313" y="259"/>
                    <a:pt x="179" y="65"/>
                  </a:cubicBezTo>
                  <a:cubicBezTo>
                    <a:pt x="157" y="21"/>
                    <a:pt x="126" y="1"/>
                    <a:pt x="96" y="1"/>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2"/>
            <p:cNvSpPr/>
            <p:nvPr/>
          </p:nvSpPr>
          <p:spPr>
            <a:xfrm>
              <a:off x="7492846" y="3959840"/>
              <a:ext cx="20308" cy="27639"/>
            </a:xfrm>
            <a:custGeom>
              <a:rect b="b" l="l" r="r" t="t"/>
              <a:pathLst>
                <a:path extrusionOk="0" h="886" w="651">
                  <a:moveTo>
                    <a:pt x="210" y="1"/>
                  </a:moveTo>
                  <a:cubicBezTo>
                    <a:pt x="101" y="1"/>
                    <a:pt x="0" y="134"/>
                    <a:pt x="84" y="260"/>
                  </a:cubicBezTo>
                  <a:cubicBezTo>
                    <a:pt x="159" y="335"/>
                    <a:pt x="278" y="454"/>
                    <a:pt x="338" y="573"/>
                  </a:cubicBezTo>
                  <a:cubicBezTo>
                    <a:pt x="397" y="707"/>
                    <a:pt x="457" y="826"/>
                    <a:pt x="531" y="886"/>
                  </a:cubicBezTo>
                  <a:cubicBezTo>
                    <a:pt x="591" y="886"/>
                    <a:pt x="591" y="886"/>
                    <a:pt x="651" y="826"/>
                  </a:cubicBezTo>
                  <a:cubicBezTo>
                    <a:pt x="651" y="707"/>
                    <a:pt x="591" y="573"/>
                    <a:pt x="531" y="513"/>
                  </a:cubicBezTo>
                  <a:cubicBezTo>
                    <a:pt x="457" y="335"/>
                    <a:pt x="397" y="200"/>
                    <a:pt x="338" y="81"/>
                  </a:cubicBezTo>
                  <a:cubicBezTo>
                    <a:pt x="303" y="24"/>
                    <a:pt x="256" y="1"/>
                    <a:pt x="210" y="1"/>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
            <p:cNvSpPr/>
            <p:nvPr/>
          </p:nvSpPr>
          <p:spPr>
            <a:xfrm>
              <a:off x="7447675" y="3879482"/>
              <a:ext cx="20869" cy="30384"/>
            </a:xfrm>
            <a:custGeom>
              <a:rect b="b" l="l" r="r" t="t"/>
              <a:pathLst>
                <a:path extrusionOk="0" h="974" w="669">
                  <a:moveTo>
                    <a:pt x="206" y="1"/>
                  </a:moveTo>
                  <a:cubicBezTo>
                    <a:pt x="115" y="1"/>
                    <a:pt x="1" y="85"/>
                    <a:pt x="43" y="169"/>
                  </a:cubicBezTo>
                  <a:cubicBezTo>
                    <a:pt x="177" y="423"/>
                    <a:pt x="356" y="676"/>
                    <a:pt x="549" y="914"/>
                  </a:cubicBezTo>
                  <a:cubicBezTo>
                    <a:pt x="549" y="974"/>
                    <a:pt x="609" y="974"/>
                    <a:pt x="609" y="974"/>
                  </a:cubicBezTo>
                  <a:lnTo>
                    <a:pt x="668" y="974"/>
                  </a:lnTo>
                  <a:lnTo>
                    <a:pt x="668" y="914"/>
                  </a:lnTo>
                  <a:lnTo>
                    <a:pt x="668" y="855"/>
                  </a:lnTo>
                  <a:cubicBezTo>
                    <a:pt x="549" y="601"/>
                    <a:pt x="356" y="363"/>
                    <a:pt x="296" y="50"/>
                  </a:cubicBezTo>
                  <a:cubicBezTo>
                    <a:pt x="278" y="15"/>
                    <a:pt x="244" y="1"/>
                    <a:pt x="206" y="1"/>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2"/>
            <p:cNvSpPr/>
            <p:nvPr/>
          </p:nvSpPr>
          <p:spPr>
            <a:xfrm>
              <a:off x="7456878" y="3851157"/>
              <a:ext cx="11667" cy="16440"/>
            </a:xfrm>
            <a:custGeom>
              <a:rect b="b" l="l" r="r" t="t"/>
              <a:pathLst>
                <a:path extrusionOk="0" h="527" w="374">
                  <a:moveTo>
                    <a:pt x="145" y="0"/>
                  </a:moveTo>
                  <a:cubicBezTo>
                    <a:pt x="76" y="0"/>
                    <a:pt x="1" y="48"/>
                    <a:pt x="1" y="154"/>
                  </a:cubicBezTo>
                  <a:cubicBezTo>
                    <a:pt x="1" y="273"/>
                    <a:pt x="195" y="467"/>
                    <a:pt x="314" y="526"/>
                  </a:cubicBezTo>
                  <a:cubicBezTo>
                    <a:pt x="373" y="526"/>
                    <a:pt x="373" y="526"/>
                    <a:pt x="373" y="467"/>
                  </a:cubicBezTo>
                  <a:cubicBezTo>
                    <a:pt x="373" y="392"/>
                    <a:pt x="373" y="333"/>
                    <a:pt x="314" y="273"/>
                  </a:cubicBezTo>
                  <a:cubicBezTo>
                    <a:pt x="314" y="213"/>
                    <a:pt x="254" y="154"/>
                    <a:pt x="254" y="94"/>
                  </a:cubicBezTo>
                  <a:cubicBezTo>
                    <a:pt x="254" y="33"/>
                    <a:pt x="202" y="0"/>
                    <a:pt x="145" y="0"/>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2"/>
            <p:cNvSpPr/>
            <p:nvPr/>
          </p:nvSpPr>
          <p:spPr>
            <a:xfrm>
              <a:off x="7442279" y="3789765"/>
              <a:ext cx="28107" cy="33223"/>
            </a:xfrm>
            <a:custGeom>
              <a:rect b="b" l="l" r="r" t="t"/>
              <a:pathLst>
                <a:path extrusionOk="0" h="1065" w="901">
                  <a:moveTo>
                    <a:pt x="115" y="1"/>
                  </a:moveTo>
                  <a:cubicBezTo>
                    <a:pt x="54" y="1"/>
                    <a:pt x="0" y="52"/>
                    <a:pt x="37" y="126"/>
                  </a:cubicBezTo>
                  <a:cubicBezTo>
                    <a:pt x="216" y="498"/>
                    <a:pt x="529" y="811"/>
                    <a:pt x="901" y="1064"/>
                  </a:cubicBezTo>
                  <a:lnTo>
                    <a:pt x="901" y="1004"/>
                  </a:lnTo>
                  <a:cubicBezTo>
                    <a:pt x="663" y="692"/>
                    <a:pt x="409" y="438"/>
                    <a:pt x="216" y="66"/>
                  </a:cubicBezTo>
                  <a:cubicBezTo>
                    <a:pt x="193" y="20"/>
                    <a:pt x="153" y="1"/>
                    <a:pt x="115" y="1"/>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2"/>
            <p:cNvSpPr/>
            <p:nvPr/>
          </p:nvSpPr>
          <p:spPr>
            <a:xfrm>
              <a:off x="7394301" y="3798157"/>
              <a:ext cx="19871" cy="26422"/>
            </a:xfrm>
            <a:custGeom>
              <a:rect b="b" l="l" r="r" t="t"/>
              <a:pathLst>
                <a:path extrusionOk="0" h="847" w="637">
                  <a:moveTo>
                    <a:pt x="232" y="1"/>
                  </a:moveTo>
                  <a:cubicBezTo>
                    <a:pt x="125" y="1"/>
                    <a:pt x="1" y="85"/>
                    <a:pt x="85" y="169"/>
                  </a:cubicBezTo>
                  <a:cubicBezTo>
                    <a:pt x="204" y="363"/>
                    <a:pt x="264" y="542"/>
                    <a:pt x="398" y="735"/>
                  </a:cubicBezTo>
                  <a:cubicBezTo>
                    <a:pt x="439" y="777"/>
                    <a:pt x="537" y="846"/>
                    <a:pt x="594" y="846"/>
                  </a:cubicBezTo>
                  <a:cubicBezTo>
                    <a:pt x="619" y="846"/>
                    <a:pt x="636" y="832"/>
                    <a:pt x="636" y="795"/>
                  </a:cubicBezTo>
                  <a:lnTo>
                    <a:pt x="636" y="735"/>
                  </a:lnTo>
                  <a:cubicBezTo>
                    <a:pt x="577" y="601"/>
                    <a:pt x="577" y="542"/>
                    <a:pt x="517" y="482"/>
                  </a:cubicBezTo>
                  <a:cubicBezTo>
                    <a:pt x="458" y="363"/>
                    <a:pt x="398" y="229"/>
                    <a:pt x="338" y="50"/>
                  </a:cubicBezTo>
                  <a:cubicBezTo>
                    <a:pt x="317" y="15"/>
                    <a:pt x="276" y="1"/>
                    <a:pt x="232" y="1"/>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2"/>
            <p:cNvSpPr/>
            <p:nvPr/>
          </p:nvSpPr>
          <p:spPr>
            <a:xfrm>
              <a:off x="7434979" y="3920722"/>
              <a:ext cx="21930" cy="35625"/>
            </a:xfrm>
            <a:custGeom>
              <a:rect b="b" l="l" r="r" t="t"/>
              <a:pathLst>
                <a:path extrusionOk="0" h="1142" w="703">
                  <a:moveTo>
                    <a:pt x="216" y="0"/>
                  </a:moveTo>
                  <a:cubicBezTo>
                    <a:pt x="102" y="0"/>
                    <a:pt x="1" y="94"/>
                    <a:pt x="77" y="218"/>
                  </a:cubicBezTo>
                  <a:cubicBezTo>
                    <a:pt x="211" y="531"/>
                    <a:pt x="390" y="903"/>
                    <a:pt x="643" y="1142"/>
                  </a:cubicBezTo>
                  <a:cubicBezTo>
                    <a:pt x="703" y="1142"/>
                    <a:pt x="703" y="1142"/>
                    <a:pt x="703" y="1082"/>
                  </a:cubicBezTo>
                  <a:cubicBezTo>
                    <a:pt x="703" y="903"/>
                    <a:pt x="584" y="769"/>
                    <a:pt x="584" y="590"/>
                  </a:cubicBezTo>
                  <a:cubicBezTo>
                    <a:pt x="524" y="397"/>
                    <a:pt x="450" y="278"/>
                    <a:pt x="390" y="99"/>
                  </a:cubicBezTo>
                  <a:cubicBezTo>
                    <a:pt x="347" y="29"/>
                    <a:pt x="280" y="0"/>
                    <a:pt x="216" y="0"/>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2"/>
            <p:cNvSpPr/>
            <p:nvPr/>
          </p:nvSpPr>
          <p:spPr>
            <a:xfrm>
              <a:off x="7399354" y="3867878"/>
              <a:ext cx="18998" cy="26672"/>
            </a:xfrm>
            <a:custGeom>
              <a:rect b="b" l="l" r="r" t="t"/>
              <a:pathLst>
                <a:path extrusionOk="0" h="855" w="609">
                  <a:moveTo>
                    <a:pt x="159" y="0"/>
                  </a:moveTo>
                  <a:cubicBezTo>
                    <a:pt x="85" y="0"/>
                    <a:pt x="0" y="85"/>
                    <a:pt x="42" y="169"/>
                  </a:cubicBezTo>
                  <a:cubicBezTo>
                    <a:pt x="176" y="422"/>
                    <a:pt x="355" y="601"/>
                    <a:pt x="549" y="854"/>
                  </a:cubicBezTo>
                  <a:cubicBezTo>
                    <a:pt x="608" y="854"/>
                    <a:pt x="608" y="795"/>
                    <a:pt x="608" y="795"/>
                  </a:cubicBezTo>
                  <a:cubicBezTo>
                    <a:pt x="549" y="541"/>
                    <a:pt x="415" y="229"/>
                    <a:pt x="236" y="50"/>
                  </a:cubicBezTo>
                  <a:cubicBezTo>
                    <a:pt x="219" y="15"/>
                    <a:pt x="190" y="0"/>
                    <a:pt x="159" y="0"/>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
            <p:cNvSpPr/>
            <p:nvPr/>
          </p:nvSpPr>
          <p:spPr>
            <a:xfrm>
              <a:off x="7316532" y="3445716"/>
              <a:ext cx="11667" cy="17095"/>
            </a:xfrm>
            <a:custGeom>
              <a:rect b="b" l="l" r="r" t="t"/>
              <a:pathLst>
                <a:path extrusionOk="0" h="548" w="374">
                  <a:moveTo>
                    <a:pt x="187" y="0"/>
                  </a:moveTo>
                  <a:cubicBezTo>
                    <a:pt x="94" y="0"/>
                    <a:pt x="1" y="78"/>
                    <a:pt x="31" y="235"/>
                  </a:cubicBezTo>
                  <a:cubicBezTo>
                    <a:pt x="31" y="354"/>
                    <a:pt x="31" y="488"/>
                    <a:pt x="150" y="548"/>
                  </a:cubicBezTo>
                  <a:lnTo>
                    <a:pt x="224" y="548"/>
                  </a:lnTo>
                  <a:cubicBezTo>
                    <a:pt x="344" y="488"/>
                    <a:pt x="344" y="354"/>
                    <a:pt x="344" y="235"/>
                  </a:cubicBezTo>
                  <a:cubicBezTo>
                    <a:pt x="373" y="78"/>
                    <a:pt x="280" y="0"/>
                    <a:pt x="187" y="0"/>
                  </a:cubicBezTo>
                  <a:close/>
                </a:path>
              </a:pathLst>
            </a:custGeom>
            <a:solidFill>
              <a:srgbClr val="6D382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
            <p:cNvSpPr/>
            <p:nvPr/>
          </p:nvSpPr>
          <p:spPr>
            <a:xfrm>
              <a:off x="7302151" y="3421602"/>
              <a:ext cx="15161" cy="14256"/>
            </a:xfrm>
            <a:custGeom>
              <a:rect b="b" l="l" r="r" t="t"/>
              <a:pathLst>
                <a:path extrusionOk="0" h="457" w="486">
                  <a:moveTo>
                    <a:pt x="294" y="1"/>
                  </a:moveTo>
                  <a:cubicBezTo>
                    <a:pt x="277" y="1"/>
                    <a:pt x="258" y="3"/>
                    <a:pt x="238" y="10"/>
                  </a:cubicBezTo>
                  <a:cubicBezTo>
                    <a:pt x="60" y="10"/>
                    <a:pt x="0" y="203"/>
                    <a:pt x="119" y="322"/>
                  </a:cubicBezTo>
                  <a:lnTo>
                    <a:pt x="119" y="382"/>
                  </a:lnTo>
                  <a:lnTo>
                    <a:pt x="179" y="382"/>
                  </a:lnTo>
                  <a:cubicBezTo>
                    <a:pt x="179" y="382"/>
                    <a:pt x="179" y="456"/>
                    <a:pt x="238" y="456"/>
                  </a:cubicBezTo>
                  <a:lnTo>
                    <a:pt x="372" y="456"/>
                  </a:lnTo>
                  <a:cubicBezTo>
                    <a:pt x="432" y="382"/>
                    <a:pt x="432" y="382"/>
                    <a:pt x="432" y="322"/>
                  </a:cubicBezTo>
                  <a:cubicBezTo>
                    <a:pt x="486" y="215"/>
                    <a:pt x="443" y="1"/>
                    <a:pt x="294" y="1"/>
                  </a:cubicBezTo>
                  <a:close/>
                </a:path>
              </a:pathLst>
            </a:custGeom>
            <a:solidFill>
              <a:srgbClr val="6D382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2"/>
            <p:cNvSpPr/>
            <p:nvPr/>
          </p:nvSpPr>
          <p:spPr>
            <a:xfrm>
              <a:off x="7301215" y="3442908"/>
              <a:ext cx="9546" cy="17001"/>
            </a:xfrm>
            <a:custGeom>
              <a:rect b="b" l="l" r="r" t="t"/>
              <a:pathLst>
                <a:path extrusionOk="0" h="545" w="306">
                  <a:moveTo>
                    <a:pt x="155" y="1"/>
                  </a:moveTo>
                  <a:cubicBezTo>
                    <a:pt x="78" y="1"/>
                    <a:pt x="0" y="49"/>
                    <a:pt x="30" y="146"/>
                  </a:cubicBezTo>
                  <a:cubicBezTo>
                    <a:pt x="30" y="325"/>
                    <a:pt x="90" y="384"/>
                    <a:pt x="209" y="518"/>
                  </a:cubicBezTo>
                  <a:cubicBezTo>
                    <a:pt x="209" y="538"/>
                    <a:pt x="215" y="545"/>
                    <a:pt x="224" y="545"/>
                  </a:cubicBezTo>
                  <a:cubicBezTo>
                    <a:pt x="242" y="545"/>
                    <a:pt x="268" y="518"/>
                    <a:pt x="268" y="518"/>
                  </a:cubicBezTo>
                  <a:cubicBezTo>
                    <a:pt x="209" y="384"/>
                    <a:pt x="268" y="265"/>
                    <a:pt x="268" y="146"/>
                  </a:cubicBezTo>
                  <a:cubicBezTo>
                    <a:pt x="306" y="49"/>
                    <a:pt x="231" y="1"/>
                    <a:pt x="155" y="1"/>
                  </a:cubicBezTo>
                  <a:close/>
                </a:path>
              </a:pathLst>
            </a:custGeom>
            <a:solidFill>
              <a:srgbClr val="6D382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2"/>
            <p:cNvSpPr/>
            <p:nvPr/>
          </p:nvSpPr>
          <p:spPr>
            <a:xfrm>
              <a:off x="7080573" y="3354657"/>
              <a:ext cx="12478" cy="17064"/>
            </a:xfrm>
            <a:custGeom>
              <a:rect b="b" l="l" r="r" t="t"/>
              <a:pathLst>
                <a:path extrusionOk="0" h="547" w="400">
                  <a:moveTo>
                    <a:pt x="211" y="1"/>
                  </a:moveTo>
                  <a:cubicBezTo>
                    <a:pt x="99" y="1"/>
                    <a:pt x="1" y="106"/>
                    <a:pt x="86" y="234"/>
                  </a:cubicBezTo>
                  <a:cubicBezTo>
                    <a:pt x="146" y="293"/>
                    <a:pt x="265" y="427"/>
                    <a:pt x="340" y="547"/>
                  </a:cubicBezTo>
                  <a:lnTo>
                    <a:pt x="399" y="547"/>
                  </a:lnTo>
                  <a:cubicBezTo>
                    <a:pt x="399" y="368"/>
                    <a:pt x="399" y="234"/>
                    <a:pt x="340" y="55"/>
                  </a:cubicBezTo>
                  <a:cubicBezTo>
                    <a:pt x="302" y="17"/>
                    <a:pt x="255" y="1"/>
                    <a:pt x="211" y="1"/>
                  </a:cubicBezTo>
                  <a:close/>
                </a:path>
              </a:pathLst>
            </a:custGeom>
            <a:solidFill>
              <a:srgbClr val="6D382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
            <p:cNvSpPr/>
            <p:nvPr/>
          </p:nvSpPr>
          <p:spPr>
            <a:xfrm>
              <a:off x="7058393" y="3336471"/>
              <a:ext cx="18842" cy="16409"/>
            </a:xfrm>
            <a:custGeom>
              <a:rect b="b" l="l" r="r" t="t"/>
              <a:pathLst>
                <a:path extrusionOk="0" h="526" w="604">
                  <a:moveTo>
                    <a:pt x="289" y="1"/>
                  </a:moveTo>
                  <a:cubicBezTo>
                    <a:pt x="128" y="1"/>
                    <a:pt x="1" y="157"/>
                    <a:pt x="52" y="325"/>
                  </a:cubicBezTo>
                  <a:cubicBezTo>
                    <a:pt x="52" y="420"/>
                    <a:pt x="167" y="525"/>
                    <a:pt x="281" y="525"/>
                  </a:cubicBezTo>
                  <a:cubicBezTo>
                    <a:pt x="310" y="525"/>
                    <a:pt x="338" y="519"/>
                    <a:pt x="365" y="504"/>
                  </a:cubicBezTo>
                  <a:lnTo>
                    <a:pt x="425" y="444"/>
                  </a:lnTo>
                  <a:cubicBezTo>
                    <a:pt x="604" y="385"/>
                    <a:pt x="604" y="131"/>
                    <a:pt x="425" y="72"/>
                  </a:cubicBezTo>
                  <a:lnTo>
                    <a:pt x="365" y="12"/>
                  </a:lnTo>
                  <a:cubicBezTo>
                    <a:pt x="339" y="4"/>
                    <a:pt x="314" y="1"/>
                    <a:pt x="289" y="1"/>
                  </a:cubicBezTo>
                  <a:close/>
                </a:path>
              </a:pathLst>
            </a:custGeom>
            <a:solidFill>
              <a:srgbClr val="6D382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2"/>
            <p:cNvSpPr/>
            <p:nvPr/>
          </p:nvSpPr>
          <p:spPr>
            <a:xfrm>
              <a:off x="7063727" y="3361926"/>
              <a:ext cx="11667" cy="7924"/>
            </a:xfrm>
            <a:custGeom>
              <a:rect b="b" l="l" r="r" t="t"/>
              <a:pathLst>
                <a:path extrusionOk="0" h="254" w="374">
                  <a:moveTo>
                    <a:pt x="135" y="1"/>
                  </a:moveTo>
                  <a:cubicBezTo>
                    <a:pt x="60" y="60"/>
                    <a:pt x="1" y="194"/>
                    <a:pt x="135" y="254"/>
                  </a:cubicBezTo>
                  <a:lnTo>
                    <a:pt x="254" y="254"/>
                  </a:lnTo>
                  <a:cubicBezTo>
                    <a:pt x="373" y="254"/>
                    <a:pt x="313" y="194"/>
                    <a:pt x="313" y="135"/>
                  </a:cubicBezTo>
                  <a:cubicBezTo>
                    <a:pt x="313" y="60"/>
                    <a:pt x="254" y="1"/>
                    <a:pt x="135" y="1"/>
                  </a:cubicBezTo>
                  <a:close/>
                </a:path>
              </a:pathLst>
            </a:custGeom>
            <a:solidFill>
              <a:srgbClr val="6D382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2"/>
            <p:cNvSpPr/>
            <p:nvPr/>
          </p:nvSpPr>
          <p:spPr>
            <a:xfrm>
              <a:off x="7738694" y="4404244"/>
              <a:ext cx="49569" cy="64293"/>
            </a:xfrm>
            <a:custGeom>
              <a:rect b="b" l="l" r="r" t="t"/>
              <a:pathLst>
                <a:path extrusionOk="0" h="2061" w="1589">
                  <a:moveTo>
                    <a:pt x="424" y="1"/>
                  </a:moveTo>
                  <a:cubicBezTo>
                    <a:pt x="181" y="1"/>
                    <a:pt x="0" y="295"/>
                    <a:pt x="159" y="539"/>
                  </a:cubicBezTo>
                  <a:cubicBezTo>
                    <a:pt x="337" y="852"/>
                    <a:pt x="650" y="1046"/>
                    <a:pt x="844" y="1358"/>
                  </a:cubicBezTo>
                  <a:cubicBezTo>
                    <a:pt x="1023" y="1537"/>
                    <a:pt x="1216" y="1850"/>
                    <a:pt x="1395" y="2029"/>
                  </a:cubicBezTo>
                  <a:cubicBezTo>
                    <a:pt x="1413" y="2051"/>
                    <a:pt x="1438" y="2060"/>
                    <a:pt x="1463" y="2060"/>
                  </a:cubicBezTo>
                  <a:cubicBezTo>
                    <a:pt x="1523" y="2060"/>
                    <a:pt x="1589" y="2011"/>
                    <a:pt x="1589" y="1969"/>
                  </a:cubicBezTo>
                  <a:cubicBezTo>
                    <a:pt x="1589" y="1656"/>
                    <a:pt x="1395" y="1284"/>
                    <a:pt x="1276" y="986"/>
                  </a:cubicBezTo>
                  <a:cubicBezTo>
                    <a:pt x="1082" y="673"/>
                    <a:pt x="904" y="301"/>
                    <a:pt x="591" y="47"/>
                  </a:cubicBezTo>
                  <a:cubicBezTo>
                    <a:pt x="534" y="15"/>
                    <a:pt x="478" y="1"/>
                    <a:pt x="4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2"/>
            <p:cNvSpPr/>
            <p:nvPr/>
          </p:nvSpPr>
          <p:spPr>
            <a:xfrm>
              <a:off x="7722254" y="4394106"/>
              <a:ext cx="11636" cy="11636"/>
            </a:xfrm>
            <a:custGeom>
              <a:rect b="b" l="l" r="r" t="t"/>
              <a:pathLst>
                <a:path extrusionOk="0" h="373" w="373">
                  <a:moveTo>
                    <a:pt x="179" y="0"/>
                  </a:moveTo>
                  <a:cubicBezTo>
                    <a:pt x="120" y="0"/>
                    <a:pt x="0" y="60"/>
                    <a:pt x="0" y="194"/>
                  </a:cubicBezTo>
                  <a:cubicBezTo>
                    <a:pt x="0" y="313"/>
                    <a:pt x="60" y="372"/>
                    <a:pt x="120" y="372"/>
                  </a:cubicBezTo>
                  <a:cubicBezTo>
                    <a:pt x="254" y="372"/>
                    <a:pt x="373" y="372"/>
                    <a:pt x="373" y="253"/>
                  </a:cubicBezTo>
                  <a:cubicBezTo>
                    <a:pt x="373" y="119"/>
                    <a:pt x="313" y="0"/>
                    <a:pt x="17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2"/>
            <p:cNvSpPr/>
            <p:nvPr/>
          </p:nvSpPr>
          <p:spPr>
            <a:xfrm>
              <a:off x="6957321" y="4382470"/>
              <a:ext cx="36717" cy="25143"/>
            </a:xfrm>
            <a:custGeom>
              <a:rect b="b" l="l" r="r" t="t"/>
              <a:pathLst>
                <a:path extrusionOk="0" h="806" w="1177">
                  <a:moveTo>
                    <a:pt x="432" y="1"/>
                  </a:moveTo>
                  <a:cubicBezTo>
                    <a:pt x="119" y="1"/>
                    <a:pt x="0" y="373"/>
                    <a:pt x="313" y="567"/>
                  </a:cubicBezTo>
                  <a:cubicBezTo>
                    <a:pt x="432" y="626"/>
                    <a:pt x="626" y="626"/>
                    <a:pt x="805" y="745"/>
                  </a:cubicBezTo>
                  <a:cubicBezTo>
                    <a:pt x="864" y="745"/>
                    <a:pt x="939" y="805"/>
                    <a:pt x="1058" y="805"/>
                  </a:cubicBezTo>
                  <a:lnTo>
                    <a:pt x="1177" y="805"/>
                  </a:lnTo>
                  <a:cubicBezTo>
                    <a:pt x="1117" y="805"/>
                    <a:pt x="1117" y="686"/>
                    <a:pt x="1117" y="686"/>
                  </a:cubicBezTo>
                  <a:cubicBezTo>
                    <a:pt x="1117" y="567"/>
                    <a:pt x="1058" y="492"/>
                    <a:pt x="998" y="433"/>
                  </a:cubicBezTo>
                  <a:cubicBezTo>
                    <a:pt x="864" y="254"/>
                    <a:pt x="685" y="60"/>
                    <a:pt x="43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
            <p:cNvSpPr/>
            <p:nvPr/>
          </p:nvSpPr>
          <p:spPr>
            <a:xfrm>
              <a:off x="6941973" y="4376231"/>
              <a:ext cx="13507" cy="10918"/>
            </a:xfrm>
            <a:custGeom>
              <a:rect b="b" l="l" r="r" t="t"/>
              <a:pathLst>
                <a:path extrusionOk="0" h="350" w="433">
                  <a:moveTo>
                    <a:pt x="168" y="0"/>
                  </a:moveTo>
                  <a:cubicBezTo>
                    <a:pt x="77" y="0"/>
                    <a:pt x="0" y="105"/>
                    <a:pt x="0" y="201"/>
                  </a:cubicBezTo>
                  <a:cubicBezTo>
                    <a:pt x="44" y="287"/>
                    <a:pt x="118" y="350"/>
                    <a:pt x="178" y="350"/>
                  </a:cubicBezTo>
                  <a:cubicBezTo>
                    <a:pt x="201" y="350"/>
                    <a:pt x="222" y="340"/>
                    <a:pt x="239" y="320"/>
                  </a:cubicBezTo>
                  <a:lnTo>
                    <a:pt x="313" y="320"/>
                  </a:lnTo>
                  <a:cubicBezTo>
                    <a:pt x="432" y="260"/>
                    <a:pt x="432" y="81"/>
                    <a:pt x="313" y="22"/>
                  </a:cubicBezTo>
                  <a:lnTo>
                    <a:pt x="239" y="22"/>
                  </a:lnTo>
                  <a:cubicBezTo>
                    <a:pt x="215" y="7"/>
                    <a:pt x="191" y="0"/>
                    <a:pt x="16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5" name="Google Shape;305;p2"/>
          <p:cNvSpPr/>
          <p:nvPr/>
        </p:nvSpPr>
        <p:spPr>
          <a:xfrm>
            <a:off x="1024852" y="3874179"/>
            <a:ext cx="183115" cy="71998"/>
          </a:xfrm>
          <a:custGeom>
            <a:rect b="b" l="l" r="r" t="t"/>
            <a:pathLst>
              <a:path extrusionOk="0" h="2308" w="5870">
                <a:moveTo>
                  <a:pt x="1860" y="1"/>
                </a:moveTo>
                <a:cubicBezTo>
                  <a:pt x="913" y="1"/>
                  <a:pt x="0" y="276"/>
                  <a:pt x="223" y="1338"/>
                </a:cubicBezTo>
                <a:cubicBezTo>
                  <a:pt x="355" y="2013"/>
                  <a:pt x="1087" y="2308"/>
                  <a:pt x="2012" y="2308"/>
                </a:cubicBezTo>
                <a:cubicBezTo>
                  <a:pt x="3290" y="2308"/>
                  <a:pt x="4936" y="1745"/>
                  <a:pt x="5869" y="846"/>
                </a:cubicBezTo>
                <a:cubicBezTo>
                  <a:pt x="5869" y="846"/>
                  <a:pt x="4007" y="339"/>
                  <a:pt x="2949" y="101"/>
                </a:cubicBezTo>
                <a:cubicBezTo>
                  <a:pt x="2629" y="45"/>
                  <a:pt x="2242" y="1"/>
                  <a:pt x="1860" y="1"/>
                </a:cubicBezTo>
                <a:close/>
              </a:path>
            </a:pathLst>
          </a:custGeom>
          <a:solidFill>
            <a:srgbClr val="FCDD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2"/>
          <p:cNvSpPr/>
          <p:nvPr/>
        </p:nvSpPr>
        <p:spPr>
          <a:xfrm>
            <a:off x="1074546" y="3886626"/>
            <a:ext cx="158502" cy="33004"/>
          </a:xfrm>
          <a:custGeom>
            <a:rect b="b" l="l" r="r" t="t"/>
            <a:pathLst>
              <a:path extrusionOk="0" h="1058" w="5081">
                <a:moveTo>
                  <a:pt x="4962" y="0"/>
                </a:moveTo>
                <a:cubicBezTo>
                  <a:pt x="4962" y="0"/>
                  <a:pt x="4902" y="74"/>
                  <a:pt x="4783" y="74"/>
                </a:cubicBezTo>
                <a:cubicBezTo>
                  <a:pt x="4708" y="134"/>
                  <a:pt x="4649" y="134"/>
                  <a:pt x="4530" y="194"/>
                </a:cubicBezTo>
                <a:cubicBezTo>
                  <a:pt x="4470" y="253"/>
                  <a:pt x="4336" y="253"/>
                  <a:pt x="4217" y="313"/>
                </a:cubicBezTo>
                <a:cubicBezTo>
                  <a:pt x="4157" y="313"/>
                  <a:pt x="4038" y="372"/>
                  <a:pt x="3904" y="447"/>
                </a:cubicBezTo>
                <a:lnTo>
                  <a:pt x="3725" y="447"/>
                </a:lnTo>
                <a:cubicBezTo>
                  <a:pt x="3591" y="507"/>
                  <a:pt x="3531" y="507"/>
                  <a:pt x="3472" y="507"/>
                </a:cubicBezTo>
                <a:cubicBezTo>
                  <a:pt x="3412" y="507"/>
                  <a:pt x="3353" y="566"/>
                  <a:pt x="3293" y="566"/>
                </a:cubicBezTo>
                <a:lnTo>
                  <a:pt x="3040" y="566"/>
                </a:lnTo>
                <a:cubicBezTo>
                  <a:pt x="2921" y="626"/>
                  <a:pt x="2727" y="626"/>
                  <a:pt x="2608" y="626"/>
                </a:cubicBezTo>
                <a:cubicBezTo>
                  <a:pt x="2414" y="685"/>
                  <a:pt x="2295" y="685"/>
                  <a:pt x="2101" y="685"/>
                </a:cubicBezTo>
                <a:lnTo>
                  <a:pt x="1237" y="685"/>
                </a:lnTo>
                <a:cubicBezTo>
                  <a:pt x="1118" y="685"/>
                  <a:pt x="984" y="685"/>
                  <a:pt x="865" y="626"/>
                </a:cubicBezTo>
                <a:lnTo>
                  <a:pt x="314" y="626"/>
                </a:lnTo>
                <a:cubicBezTo>
                  <a:pt x="239" y="566"/>
                  <a:pt x="180" y="566"/>
                  <a:pt x="180" y="566"/>
                </a:cubicBezTo>
                <a:lnTo>
                  <a:pt x="120" y="566"/>
                </a:lnTo>
                <a:cubicBezTo>
                  <a:pt x="60" y="566"/>
                  <a:pt x="1" y="566"/>
                  <a:pt x="1" y="626"/>
                </a:cubicBezTo>
                <a:cubicBezTo>
                  <a:pt x="1" y="685"/>
                  <a:pt x="1" y="745"/>
                  <a:pt x="60" y="745"/>
                </a:cubicBezTo>
                <a:lnTo>
                  <a:pt x="120" y="745"/>
                </a:lnTo>
                <a:cubicBezTo>
                  <a:pt x="180" y="819"/>
                  <a:pt x="180" y="819"/>
                  <a:pt x="314" y="819"/>
                </a:cubicBezTo>
                <a:cubicBezTo>
                  <a:pt x="433" y="879"/>
                  <a:pt x="612" y="939"/>
                  <a:pt x="865" y="939"/>
                </a:cubicBezTo>
                <a:cubicBezTo>
                  <a:pt x="1118" y="998"/>
                  <a:pt x="1356" y="998"/>
                  <a:pt x="1669" y="1058"/>
                </a:cubicBezTo>
                <a:lnTo>
                  <a:pt x="2176" y="1058"/>
                </a:lnTo>
                <a:cubicBezTo>
                  <a:pt x="2295" y="1058"/>
                  <a:pt x="2474" y="1058"/>
                  <a:pt x="2608" y="998"/>
                </a:cubicBezTo>
                <a:cubicBezTo>
                  <a:pt x="2787" y="998"/>
                  <a:pt x="2980" y="998"/>
                  <a:pt x="3099" y="939"/>
                </a:cubicBezTo>
                <a:cubicBezTo>
                  <a:pt x="3293" y="939"/>
                  <a:pt x="3412" y="879"/>
                  <a:pt x="3531" y="879"/>
                </a:cubicBezTo>
                <a:cubicBezTo>
                  <a:pt x="3666" y="819"/>
                  <a:pt x="3725" y="819"/>
                  <a:pt x="3785" y="819"/>
                </a:cubicBezTo>
                <a:cubicBezTo>
                  <a:pt x="3844" y="745"/>
                  <a:pt x="3904" y="745"/>
                  <a:pt x="3964" y="685"/>
                </a:cubicBezTo>
                <a:cubicBezTo>
                  <a:pt x="4098" y="685"/>
                  <a:pt x="4217" y="626"/>
                  <a:pt x="4336" y="566"/>
                </a:cubicBezTo>
                <a:cubicBezTo>
                  <a:pt x="4470" y="507"/>
                  <a:pt x="4589" y="507"/>
                  <a:pt x="4649" y="447"/>
                </a:cubicBezTo>
                <a:cubicBezTo>
                  <a:pt x="4708" y="372"/>
                  <a:pt x="4842" y="313"/>
                  <a:pt x="4902" y="313"/>
                </a:cubicBezTo>
                <a:cubicBezTo>
                  <a:pt x="4962" y="194"/>
                  <a:pt x="5081" y="194"/>
                  <a:pt x="5081" y="194"/>
                </a:cubicBezTo>
                <a:lnTo>
                  <a:pt x="5081" y="74"/>
                </a:lnTo>
                <a:cubicBezTo>
                  <a:pt x="5081" y="0"/>
                  <a:pt x="5021" y="0"/>
                  <a:pt x="4962" y="0"/>
                </a:cubicBezTo>
                <a:close/>
              </a:path>
            </a:pathLst>
          </a:custGeom>
          <a:solidFill>
            <a:srgbClr val="663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2"/>
          <p:cNvSpPr/>
          <p:nvPr/>
        </p:nvSpPr>
        <p:spPr>
          <a:xfrm>
            <a:off x="1041573" y="3718922"/>
            <a:ext cx="160810" cy="137071"/>
          </a:xfrm>
          <a:custGeom>
            <a:rect b="b" l="l" r="r" t="t"/>
            <a:pathLst>
              <a:path extrusionOk="0" h="4394" w="5155">
                <a:moveTo>
                  <a:pt x="1085" y="0"/>
                </a:moveTo>
                <a:cubicBezTo>
                  <a:pt x="864" y="0"/>
                  <a:pt x="644" y="104"/>
                  <a:pt x="432" y="356"/>
                </a:cubicBezTo>
                <a:cubicBezTo>
                  <a:pt x="0" y="847"/>
                  <a:pt x="432" y="2218"/>
                  <a:pt x="1743" y="3335"/>
                </a:cubicBezTo>
                <a:cubicBezTo>
                  <a:pt x="2968" y="4345"/>
                  <a:pt x="4765" y="4393"/>
                  <a:pt x="5100" y="4393"/>
                </a:cubicBezTo>
                <a:cubicBezTo>
                  <a:pt x="5135" y="4393"/>
                  <a:pt x="5155" y="4393"/>
                  <a:pt x="5155" y="4393"/>
                </a:cubicBezTo>
                <a:cubicBezTo>
                  <a:pt x="5155" y="4393"/>
                  <a:pt x="3531" y="2650"/>
                  <a:pt x="2980" y="1845"/>
                </a:cubicBezTo>
                <a:cubicBezTo>
                  <a:pt x="2599" y="1222"/>
                  <a:pt x="1843" y="0"/>
                  <a:pt x="1085" y="0"/>
                </a:cubicBezTo>
                <a:close/>
              </a:path>
            </a:pathLst>
          </a:custGeom>
          <a:solidFill>
            <a:srgbClr val="F3A86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2"/>
          <p:cNvSpPr/>
          <p:nvPr/>
        </p:nvSpPr>
        <p:spPr>
          <a:xfrm>
            <a:off x="1088022" y="3748494"/>
            <a:ext cx="141313" cy="122815"/>
          </a:xfrm>
          <a:custGeom>
            <a:rect b="b" l="l" r="r" t="t"/>
            <a:pathLst>
              <a:path extrusionOk="0" h="3937" w="4530">
                <a:moveTo>
                  <a:pt x="105" y="0"/>
                </a:moveTo>
                <a:cubicBezTo>
                  <a:pt x="93" y="0"/>
                  <a:pt x="80" y="8"/>
                  <a:pt x="60" y="33"/>
                </a:cubicBezTo>
                <a:cubicBezTo>
                  <a:pt x="1" y="33"/>
                  <a:pt x="1" y="93"/>
                  <a:pt x="1" y="152"/>
                </a:cubicBezTo>
                <a:cubicBezTo>
                  <a:pt x="1" y="152"/>
                  <a:pt x="180" y="465"/>
                  <a:pt x="492" y="897"/>
                </a:cubicBezTo>
                <a:cubicBezTo>
                  <a:pt x="686" y="1151"/>
                  <a:pt x="865" y="1389"/>
                  <a:pt x="1118" y="1642"/>
                </a:cubicBezTo>
                <a:cubicBezTo>
                  <a:pt x="1178" y="1761"/>
                  <a:pt x="1297" y="1955"/>
                  <a:pt x="1431" y="2074"/>
                </a:cubicBezTo>
                <a:cubicBezTo>
                  <a:pt x="1610" y="2193"/>
                  <a:pt x="1744" y="2327"/>
                  <a:pt x="1863" y="2447"/>
                </a:cubicBezTo>
                <a:cubicBezTo>
                  <a:pt x="1982" y="2566"/>
                  <a:pt x="2116" y="2700"/>
                  <a:pt x="2295" y="2819"/>
                </a:cubicBezTo>
                <a:cubicBezTo>
                  <a:pt x="2414" y="2879"/>
                  <a:pt x="2548" y="3013"/>
                  <a:pt x="2727" y="3132"/>
                </a:cubicBezTo>
                <a:cubicBezTo>
                  <a:pt x="2861" y="3192"/>
                  <a:pt x="2980" y="3311"/>
                  <a:pt x="3099" y="3385"/>
                </a:cubicBezTo>
                <a:cubicBezTo>
                  <a:pt x="3293" y="3445"/>
                  <a:pt x="3412" y="3564"/>
                  <a:pt x="3532" y="3564"/>
                </a:cubicBezTo>
                <a:cubicBezTo>
                  <a:pt x="3666" y="3624"/>
                  <a:pt x="3785" y="3683"/>
                  <a:pt x="3844" y="3758"/>
                </a:cubicBezTo>
                <a:cubicBezTo>
                  <a:pt x="3978" y="3817"/>
                  <a:pt x="4098" y="3817"/>
                  <a:pt x="4157" y="3877"/>
                </a:cubicBezTo>
                <a:cubicBezTo>
                  <a:pt x="4276" y="3877"/>
                  <a:pt x="4410" y="3936"/>
                  <a:pt x="4410" y="3936"/>
                </a:cubicBezTo>
                <a:cubicBezTo>
                  <a:pt x="4410" y="3936"/>
                  <a:pt x="4470" y="3936"/>
                  <a:pt x="4530" y="3877"/>
                </a:cubicBezTo>
                <a:cubicBezTo>
                  <a:pt x="4530" y="3817"/>
                  <a:pt x="4530" y="3758"/>
                  <a:pt x="4470" y="3758"/>
                </a:cubicBezTo>
                <a:cubicBezTo>
                  <a:pt x="4470" y="3758"/>
                  <a:pt x="4410" y="3683"/>
                  <a:pt x="4217" y="3624"/>
                </a:cubicBezTo>
                <a:cubicBezTo>
                  <a:pt x="4157" y="3624"/>
                  <a:pt x="4098" y="3564"/>
                  <a:pt x="3978" y="3504"/>
                </a:cubicBezTo>
                <a:cubicBezTo>
                  <a:pt x="3904" y="3445"/>
                  <a:pt x="3785" y="3385"/>
                  <a:pt x="3666" y="3311"/>
                </a:cubicBezTo>
                <a:cubicBezTo>
                  <a:pt x="3532" y="3251"/>
                  <a:pt x="3412" y="3192"/>
                  <a:pt x="3293" y="3132"/>
                </a:cubicBezTo>
                <a:cubicBezTo>
                  <a:pt x="3159" y="3013"/>
                  <a:pt x="3040" y="2938"/>
                  <a:pt x="2921" y="2819"/>
                </a:cubicBezTo>
                <a:cubicBezTo>
                  <a:pt x="2787" y="2759"/>
                  <a:pt x="2667" y="2640"/>
                  <a:pt x="2489" y="2506"/>
                </a:cubicBezTo>
                <a:cubicBezTo>
                  <a:pt x="2355" y="2387"/>
                  <a:pt x="2235" y="2268"/>
                  <a:pt x="2116" y="2134"/>
                </a:cubicBezTo>
                <a:cubicBezTo>
                  <a:pt x="1982" y="2015"/>
                  <a:pt x="1863" y="1895"/>
                  <a:pt x="1744" y="1761"/>
                </a:cubicBezTo>
                <a:cubicBezTo>
                  <a:pt x="1610" y="1642"/>
                  <a:pt x="1491" y="1583"/>
                  <a:pt x="1371" y="1449"/>
                </a:cubicBezTo>
                <a:cubicBezTo>
                  <a:pt x="1118" y="1210"/>
                  <a:pt x="924" y="957"/>
                  <a:pt x="746" y="704"/>
                </a:cubicBezTo>
                <a:cubicBezTo>
                  <a:pt x="552" y="525"/>
                  <a:pt x="433" y="331"/>
                  <a:pt x="314" y="212"/>
                </a:cubicBezTo>
                <a:cubicBezTo>
                  <a:pt x="254" y="93"/>
                  <a:pt x="180" y="33"/>
                  <a:pt x="180" y="33"/>
                </a:cubicBezTo>
                <a:cubicBezTo>
                  <a:pt x="140" y="33"/>
                  <a:pt x="127" y="0"/>
                  <a:pt x="105" y="0"/>
                </a:cubicBezTo>
                <a:close/>
              </a:path>
            </a:pathLst>
          </a:custGeom>
          <a:solidFill>
            <a:srgbClr val="663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2"/>
          <p:cNvSpPr/>
          <p:nvPr/>
        </p:nvSpPr>
        <p:spPr>
          <a:xfrm>
            <a:off x="7912004" y="2194796"/>
            <a:ext cx="124406" cy="96829"/>
          </a:xfrm>
          <a:custGeom>
            <a:rect b="b" l="l" r="r" t="t"/>
            <a:pathLst>
              <a:path extrusionOk="0" h="3104" w="3988">
                <a:moveTo>
                  <a:pt x="3165" y="0"/>
                </a:moveTo>
                <a:cubicBezTo>
                  <a:pt x="2616" y="0"/>
                  <a:pt x="2112" y="1000"/>
                  <a:pt x="2007" y="1661"/>
                </a:cubicBezTo>
                <a:cubicBezTo>
                  <a:pt x="2007" y="1661"/>
                  <a:pt x="1486" y="393"/>
                  <a:pt x="987" y="393"/>
                </a:cubicBezTo>
                <a:cubicBezTo>
                  <a:pt x="914" y="393"/>
                  <a:pt x="841" y="421"/>
                  <a:pt x="770" y="484"/>
                </a:cubicBezTo>
                <a:cubicBezTo>
                  <a:pt x="1" y="1139"/>
                  <a:pt x="1044" y="3103"/>
                  <a:pt x="1997" y="3103"/>
                </a:cubicBezTo>
                <a:cubicBezTo>
                  <a:pt x="2040" y="3103"/>
                  <a:pt x="2083" y="3099"/>
                  <a:pt x="2126" y="3091"/>
                </a:cubicBezTo>
                <a:cubicBezTo>
                  <a:pt x="3184" y="2838"/>
                  <a:pt x="3988" y="424"/>
                  <a:pt x="3377" y="52"/>
                </a:cubicBezTo>
                <a:cubicBezTo>
                  <a:pt x="3306" y="16"/>
                  <a:pt x="3235" y="0"/>
                  <a:pt x="316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2"/>
          <p:cNvSpPr/>
          <p:nvPr/>
        </p:nvSpPr>
        <p:spPr>
          <a:xfrm>
            <a:off x="7920489" y="2339354"/>
            <a:ext cx="120132" cy="97391"/>
          </a:xfrm>
          <a:custGeom>
            <a:rect b="b" l="l" r="r" t="t"/>
            <a:pathLst>
              <a:path extrusionOk="0" h="3122" w="3851">
                <a:moveTo>
                  <a:pt x="2951" y="1"/>
                </a:moveTo>
                <a:cubicBezTo>
                  <a:pt x="2454" y="1"/>
                  <a:pt x="2159" y="1101"/>
                  <a:pt x="2107" y="1809"/>
                </a:cubicBezTo>
                <a:cubicBezTo>
                  <a:pt x="2107" y="1809"/>
                  <a:pt x="1494" y="480"/>
                  <a:pt x="882" y="480"/>
                </a:cubicBezTo>
                <a:cubicBezTo>
                  <a:pt x="793" y="480"/>
                  <a:pt x="704" y="508"/>
                  <a:pt x="617" y="572"/>
                </a:cubicBezTo>
                <a:cubicBezTo>
                  <a:pt x="0" y="1057"/>
                  <a:pt x="1325" y="3121"/>
                  <a:pt x="2190" y="3121"/>
                </a:cubicBezTo>
                <a:cubicBezTo>
                  <a:pt x="2202" y="3121"/>
                  <a:pt x="2214" y="3121"/>
                  <a:pt x="2226" y="3120"/>
                </a:cubicBezTo>
                <a:cubicBezTo>
                  <a:pt x="3105" y="3120"/>
                  <a:pt x="3850" y="513"/>
                  <a:pt x="3165" y="66"/>
                </a:cubicBezTo>
                <a:cubicBezTo>
                  <a:pt x="3090" y="21"/>
                  <a:pt x="3018" y="1"/>
                  <a:pt x="295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2"/>
          <p:cNvSpPr/>
          <p:nvPr/>
        </p:nvSpPr>
        <p:spPr>
          <a:xfrm>
            <a:off x="7920707" y="2483755"/>
            <a:ext cx="113862" cy="86504"/>
          </a:xfrm>
          <a:custGeom>
            <a:rect b="b" l="l" r="r" t="t"/>
            <a:pathLst>
              <a:path extrusionOk="0" h="2773" w="3650">
                <a:moveTo>
                  <a:pt x="2999" y="0"/>
                </a:moveTo>
                <a:cubicBezTo>
                  <a:pt x="2612" y="0"/>
                  <a:pt x="2183" y="779"/>
                  <a:pt x="2040" y="1530"/>
                </a:cubicBezTo>
                <a:cubicBezTo>
                  <a:pt x="2040" y="1530"/>
                  <a:pt x="1288" y="333"/>
                  <a:pt x="758" y="333"/>
                </a:cubicBezTo>
                <a:cubicBezTo>
                  <a:pt x="659" y="333"/>
                  <a:pt x="568" y="374"/>
                  <a:pt x="491" y="472"/>
                </a:cubicBezTo>
                <a:cubicBezTo>
                  <a:pt x="1" y="1078"/>
                  <a:pt x="1506" y="2772"/>
                  <a:pt x="2157" y="2772"/>
                </a:cubicBezTo>
                <a:cubicBezTo>
                  <a:pt x="2179" y="2772"/>
                  <a:pt x="2200" y="2770"/>
                  <a:pt x="2219" y="2766"/>
                </a:cubicBezTo>
                <a:cubicBezTo>
                  <a:pt x="2845" y="2707"/>
                  <a:pt x="3649" y="651"/>
                  <a:pt x="3277" y="159"/>
                </a:cubicBezTo>
                <a:cubicBezTo>
                  <a:pt x="3190" y="49"/>
                  <a:pt x="3096" y="0"/>
                  <a:pt x="299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2"/>
          <p:cNvSpPr/>
          <p:nvPr/>
        </p:nvSpPr>
        <p:spPr>
          <a:xfrm>
            <a:off x="8143283" y="1620652"/>
            <a:ext cx="73464" cy="149611"/>
          </a:xfrm>
          <a:custGeom>
            <a:rect b="b" l="l" r="r" t="t"/>
            <a:pathLst>
              <a:path extrusionOk="0" h="4796" w="2355">
                <a:moveTo>
                  <a:pt x="1414" y="0"/>
                </a:moveTo>
                <a:cubicBezTo>
                  <a:pt x="1242" y="0"/>
                  <a:pt x="1084" y="90"/>
                  <a:pt x="984" y="267"/>
                </a:cubicBezTo>
                <a:cubicBezTo>
                  <a:pt x="0" y="2248"/>
                  <a:pt x="2041" y="4796"/>
                  <a:pt x="2041" y="4796"/>
                </a:cubicBezTo>
                <a:cubicBezTo>
                  <a:pt x="2235" y="3991"/>
                  <a:pt x="2354" y="2382"/>
                  <a:pt x="2295" y="1206"/>
                </a:cubicBezTo>
                <a:cubicBezTo>
                  <a:pt x="2204" y="397"/>
                  <a:pt x="1777" y="0"/>
                  <a:pt x="141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2"/>
          <p:cNvSpPr/>
          <p:nvPr/>
        </p:nvSpPr>
        <p:spPr>
          <a:xfrm>
            <a:off x="8219898" y="1650880"/>
            <a:ext cx="114891" cy="167736"/>
          </a:xfrm>
          <a:custGeom>
            <a:rect b="b" l="l" r="r" t="t"/>
            <a:pathLst>
              <a:path extrusionOk="0" h="5377" w="3683">
                <a:moveTo>
                  <a:pt x="2485" y="1"/>
                </a:moveTo>
                <a:cubicBezTo>
                  <a:pt x="1818" y="1"/>
                  <a:pt x="1" y="2059"/>
                  <a:pt x="524" y="5376"/>
                </a:cubicBezTo>
                <a:cubicBezTo>
                  <a:pt x="524" y="5376"/>
                  <a:pt x="703" y="4140"/>
                  <a:pt x="1328" y="3454"/>
                </a:cubicBezTo>
                <a:cubicBezTo>
                  <a:pt x="1880" y="2769"/>
                  <a:pt x="3682" y="907"/>
                  <a:pt x="2624" y="43"/>
                </a:cubicBezTo>
                <a:cubicBezTo>
                  <a:pt x="2587" y="15"/>
                  <a:pt x="2540" y="1"/>
                  <a:pt x="2485"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2"/>
          <p:cNvSpPr/>
          <p:nvPr/>
        </p:nvSpPr>
        <p:spPr>
          <a:xfrm>
            <a:off x="2102755" y="4629504"/>
            <a:ext cx="29292" cy="64823"/>
          </a:xfrm>
          <a:custGeom>
            <a:rect b="b" l="l" r="r" t="t"/>
            <a:pathLst>
              <a:path extrusionOk="0" h="2078" w="939">
                <a:moveTo>
                  <a:pt x="307" y="1"/>
                </a:moveTo>
                <a:cubicBezTo>
                  <a:pt x="170" y="1"/>
                  <a:pt x="46" y="81"/>
                  <a:pt x="0" y="275"/>
                </a:cubicBezTo>
                <a:cubicBezTo>
                  <a:pt x="0" y="588"/>
                  <a:pt x="313" y="901"/>
                  <a:pt x="432" y="1214"/>
                </a:cubicBezTo>
                <a:cubicBezTo>
                  <a:pt x="566" y="1393"/>
                  <a:pt x="805" y="1825"/>
                  <a:pt x="745" y="2018"/>
                </a:cubicBezTo>
                <a:cubicBezTo>
                  <a:pt x="685" y="2078"/>
                  <a:pt x="745" y="2078"/>
                  <a:pt x="805" y="2078"/>
                </a:cubicBezTo>
                <a:cubicBezTo>
                  <a:pt x="939" y="1765"/>
                  <a:pt x="939" y="1452"/>
                  <a:pt x="879" y="1139"/>
                </a:cubicBezTo>
                <a:cubicBezTo>
                  <a:pt x="879" y="841"/>
                  <a:pt x="805" y="156"/>
                  <a:pt x="432" y="22"/>
                </a:cubicBezTo>
                <a:cubicBezTo>
                  <a:pt x="391" y="8"/>
                  <a:pt x="348" y="1"/>
                  <a:pt x="30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2"/>
          <p:cNvSpPr/>
          <p:nvPr/>
        </p:nvSpPr>
        <p:spPr>
          <a:xfrm>
            <a:off x="2145492" y="4620270"/>
            <a:ext cx="25143" cy="68036"/>
          </a:xfrm>
          <a:custGeom>
            <a:rect b="b" l="l" r="r" t="t"/>
            <a:pathLst>
              <a:path extrusionOk="0" h="2181" w="806">
                <a:moveTo>
                  <a:pt x="361" y="1"/>
                </a:moveTo>
                <a:cubicBezTo>
                  <a:pt x="220" y="1"/>
                  <a:pt x="89" y="80"/>
                  <a:pt x="60" y="258"/>
                </a:cubicBezTo>
                <a:cubicBezTo>
                  <a:pt x="1" y="631"/>
                  <a:pt x="254" y="1137"/>
                  <a:pt x="314" y="1510"/>
                </a:cubicBezTo>
                <a:cubicBezTo>
                  <a:pt x="373" y="1689"/>
                  <a:pt x="433" y="1882"/>
                  <a:pt x="492" y="2061"/>
                </a:cubicBezTo>
                <a:cubicBezTo>
                  <a:pt x="552" y="2121"/>
                  <a:pt x="626" y="2121"/>
                  <a:pt x="686" y="2180"/>
                </a:cubicBezTo>
                <a:cubicBezTo>
                  <a:pt x="746" y="2180"/>
                  <a:pt x="805" y="2121"/>
                  <a:pt x="805" y="2061"/>
                </a:cubicBezTo>
                <a:lnTo>
                  <a:pt x="805" y="1569"/>
                </a:lnTo>
                <a:cubicBezTo>
                  <a:pt x="805" y="1316"/>
                  <a:pt x="746" y="1137"/>
                  <a:pt x="746" y="884"/>
                </a:cubicBezTo>
                <a:lnTo>
                  <a:pt x="746" y="258"/>
                </a:lnTo>
                <a:cubicBezTo>
                  <a:pt x="683" y="95"/>
                  <a:pt x="516" y="1"/>
                  <a:pt x="36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2"/>
          <p:cNvSpPr/>
          <p:nvPr/>
        </p:nvSpPr>
        <p:spPr>
          <a:xfrm>
            <a:off x="2191973" y="4641514"/>
            <a:ext cx="55465" cy="82916"/>
          </a:xfrm>
          <a:custGeom>
            <a:rect b="b" l="l" r="r" t="t"/>
            <a:pathLst>
              <a:path extrusionOk="0" h="2658" w="1778">
                <a:moveTo>
                  <a:pt x="1199" y="1"/>
                </a:moveTo>
                <a:cubicBezTo>
                  <a:pt x="1085" y="1"/>
                  <a:pt x="965" y="43"/>
                  <a:pt x="865" y="143"/>
                </a:cubicBezTo>
                <a:cubicBezTo>
                  <a:pt x="492" y="516"/>
                  <a:pt x="313" y="1127"/>
                  <a:pt x="179" y="1633"/>
                </a:cubicBezTo>
                <a:cubicBezTo>
                  <a:pt x="120" y="1812"/>
                  <a:pt x="1" y="2065"/>
                  <a:pt x="1" y="2319"/>
                </a:cubicBezTo>
                <a:cubicBezTo>
                  <a:pt x="1" y="2378"/>
                  <a:pt x="1" y="2438"/>
                  <a:pt x="60" y="2497"/>
                </a:cubicBezTo>
                <a:lnTo>
                  <a:pt x="60" y="2557"/>
                </a:lnTo>
                <a:cubicBezTo>
                  <a:pt x="90" y="2624"/>
                  <a:pt x="153" y="2657"/>
                  <a:pt x="209" y="2657"/>
                </a:cubicBezTo>
                <a:cubicBezTo>
                  <a:pt x="265" y="2657"/>
                  <a:pt x="313" y="2624"/>
                  <a:pt x="313" y="2557"/>
                </a:cubicBezTo>
                <a:cubicBezTo>
                  <a:pt x="552" y="2438"/>
                  <a:pt x="626" y="2065"/>
                  <a:pt x="745" y="1872"/>
                </a:cubicBezTo>
                <a:cubicBezTo>
                  <a:pt x="924" y="1440"/>
                  <a:pt x="1177" y="948"/>
                  <a:pt x="1550" y="576"/>
                </a:cubicBezTo>
                <a:cubicBezTo>
                  <a:pt x="1778" y="304"/>
                  <a:pt x="1507" y="1"/>
                  <a:pt x="119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2"/>
          <p:cNvSpPr/>
          <p:nvPr/>
        </p:nvSpPr>
        <p:spPr>
          <a:xfrm>
            <a:off x="1182824" y="4670369"/>
            <a:ext cx="56900" cy="83447"/>
          </a:xfrm>
          <a:custGeom>
            <a:rect b="b" l="l" r="r" t="t"/>
            <a:pathLst>
              <a:path extrusionOk="0" h="2675" w="1824">
                <a:moveTo>
                  <a:pt x="1265" y="1"/>
                </a:moveTo>
                <a:cubicBezTo>
                  <a:pt x="1155" y="1"/>
                  <a:pt x="1039" y="43"/>
                  <a:pt x="939" y="142"/>
                </a:cubicBezTo>
                <a:cubicBezTo>
                  <a:pt x="567" y="515"/>
                  <a:pt x="373" y="1140"/>
                  <a:pt x="195" y="1632"/>
                </a:cubicBezTo>
                <a:cubicBezTo>
                  <a:pt x="120" y="1885"/>
                  <a:pt x="60" y="2064"/>
                  <a:pt x="1" y="2317"/>
                </a:cubicBezTo>
                <a:cubicBezTo>
                  <a:pt x="1" y="2377"/>
                  <a:pt x="60" y="2511"/>
                  <a:pt x="60" y="2570"/>
                </a:cubicBezTo>
                <a:lnTo>
                  <a:pt x="120" y="2570"/>
                </a:lnTo>
                <a:lnTo>
                  <a:pt x="120" y="2630"/>
                </a:lnTo>
                <a:cubicBezTo>
                  <a:pt x="120" y="2660"/>
                  <a:pt x="168" y="2675"/>
                  <a:pt x="224" y="2675"/>
                </a:cubicBezTo>
                <a:cubicBezTo>
                  <a:pt x="280" y="2675"/>
                  <a:pt x="344" y="2660"/>
                  <a:pt x="373" y="2630"/>
                </a:cubicBezTo>
                <a:lnTo>
                  <a:pt x="373" y="2570"/>
                </a:lnTo>
                <a:cubicBezTo>
                  <a:pt x="567" y="2436"/>
                  <a:pt x="686" y="2064"/>
                  <a:pt x="746" y="1885"/>
                </a:cubicBezTo>
                <a:cubicBezTo>
                  <a:pt x="999" y="1453"/>
                  <a:pt x="1237" y="1021"/>
                  <a:pt x="1550" y="649"/>
                </a:cubicBezTo>
                <a:cubicBezTo>
                  <a:pt x="1824" y="321"/>
                  <a:pt x="1567" y="1"/>
                  <a:pt x="12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2"/>
          <p:cNvSpPr/>
          <p:nvPr/>
        </p:nvSpPr>
        <p:spPr>
          <a:xfrm>
            <a:off x="1159895" y="4651184"/>
            <a:ext cx="26703" cy="69003"/>
          </a:xfrm>
          <a:custGeom>
            <a:rect b="b" l="l" r="r" t="t"/>
            <a:pathLst>
              <a:path extrusionOk="0" h="2212" w="856">
                <a:moveTo>
                  <a:pt x="387" y="0"/>
                </a:moveTo>
                <a:cubicBezTo>
                  <a:pt x="194" y="0"/>
                  <a:pt x="0" y="156"/>
                  <a:pt x="110" y="385"/>
                </a:cubicBezTo>
                <a:cubicBezTo>
                  <a:pt x="244" y="757"/>
                  <a:pt x="304" y="1130"/>
                  <a:pt x="363" y="1502"/>
                </a:cubicBezTo>
                <a:cubicBezTo>
                  <a:pt x="363" y="1636"/>
                  <a:pt x="304" y="1934"/>
                  <a:pt x="423" y="2128"/>
                </a:cubicBezTo>
                <a:cubicBezTo>
                  <a:pt x="423" y="2170"/>
                  <a:pt x="490" y="2212"/>
                  <a:pt x="550" y="2212"/>
                </a:cubicBezTo>
                <a:cubicBezTo>
                  <a:pt x="575" y="2212"/>
                  <a:pt x="599" y="2205"/>
                  <a:pt x="617" y="2187"/>
                </a:cubicBezTo>
                <a:cubicBezTo>
                  <a:pt x="676" y="2128"/>
                  <a:pt x="736" y="2068"/>
                  <a:pt x="736" y="2009"/>
                </a:cubicBezTo>
                <a:cubicBezTo>
                  <a:pt x="795" y="1815"/>
                  <a:pt x="795" y="1636"/>
                  <a:pt x="795" y="1502"/>
                </a:cubicBezTo>
                <a:cubicBezTo>
                  <a:pt x="795" y="1070"/>
                  <a:pt x="855" y="578"/>
                  <a:pt x="676" y="206"/>
                </a:cubicBezTo>
                <a:cubicBezTo>
                  <a:pt x="630" y="62"/>
                  <a:pt x="509" y="0"/>
                  <a:pt x="38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2"/>
          <p:cNvSpPr/>
          <p:nvPr/>
        </p:nvSpPr>
        <p:spPr>
          <a:xfrm>
            <a:off x="2381576" y="4667998"/>
            <a:ext cx="62296" cy="87221"/>
          </a:xfrm>
          <a:custGeom>
            <a:rect b="b" l="l" r="r" t="t"/>
            <a:pathLst>
              <a:path extrusionOk="0" h="2796" w="1997">
                <a:moveTo>
                  <a:pt x="489" y="0"/>
                </a:moveTo>
                <a:cubicBezTo>
                  <a:pt x="425" y="0"/>
                  <a:pt x="363" y="15"/>
                  <a:pt x="314" y="39"/>
                </a:cubicBezTo>
                <a:cubicBezTo>
                  <a:pt x="135" y="99"/>
                  <a:pt x="60" y="159"/>
                  <a:pt x="60" y="278"/>
                </a:cubicBezTo>
                <a:cubicBezTo>
                  <a:pt x="1" y="412"/>
                  <a:pt x="1" y="591"/>
                  <a:pt x="60" y="725"/>
                </a:cubicBezTo>
                <a:cubicBezTo>
                  <a:pt x="314" y="1023"/>
                  <a:pt x="567" y="1276"/>
                  <a:pt x="805" y="1589"/>
                </a:cubicBezTo>
                <a:cubicBezTo>
                  <a:pt x="1058" y="1902"/>
                  <a:pt x="1178" y="2334"/>
                  <a:pt x="1371" y="2706"/>
                </a:cubicBezTo>
                <a:cubicBezTo>
                  <a:pt x="1401" y="2766"/>
                  <a:pt x="1464" y="2795"/>
                  <a:pt x="1520" y="2795"/>
                </a:cubicBezTo>
                <a:cubicBezTo>
                  <a:pt x="1576" y="2795"/>
                  <a:pt x="1625" y="2766"/>
                  <a:pt x="1625" y="2706"/>
                </a:cubicBezTo>
                <a:cubicBezTo>
                  <a:pt x="1997" y="1842"/>
                  <a:pt x="1371" y="650"/>
                  <a:pt x="746" y="99"/>
                </a:cubicBezTo>
                <a:cubicBezTo>
                  <a:pt x="676" y="29"/>
                  <a:pt x="580" y="0"/>
                  <a:pt x="48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2"/>
          <p:cNvSpPr/>
          <p:nvPr/>
        </p:nvSpPr>
        <p:spPr>
          <a:xfrm>
            <a:off x="2397735" y="4621019"/>
            <a:ext cx="59645" cy="90528"/>
          </a:xfrm>
          <a:custGeom>
            <a:rect b="b" l="l" r="r" t="t"/>
            <a:pathLst>
              <a:path extrusionOk="0" h="2902" w="1912">
                <a:moveTo>
                  <a:pt x="579" y="1"/>
                </a:moveTo>
                <a:cubicBezTo>
                  <a:pt x="303" y="1"/>
                  <a:pt x="0" y="261"/>
                  <a:pt x="168" y="547"/>
                </a:cubicBezTo>
                <a:cubicBezTo>
                  <a:pt x="481" y="1039"/>
                  <a:pt x="794" y="1545"/>
                  <a:pt x="1107" y="2037"/>
                </a:cubicBezTo>
                <a:cubicBezTo>
                  <a:pt x="1226" y="2231"/>
                  <a:pt x="1405" y="2469"/>
                  <a:pt x="1539" y="2722"/>
                </a:cubicBezTo>
                <a:cubicBezTo>
                  <a:pt x="1658" y="2782"/>
                  <a:pt x="1777" y="2782"/>
                  <a:pt x="1851" y="2901"/>
                </a:cubicBezTo>
                <a:lnTo>
                  <a:pt x="1911" y="2841"/>
                </a:lnTo>
                <a:lnTo>
                  <a:pt x="1851" y="2841"/>
                </a:lnTo>
                <a:cubicBezTo>
                  <a:pt x="1851" y="2782"/>
                  <a:pt x="1911" y="2603"/>
                  <a:pt x="1911" y="2529"/>
                </a:cubicBezTo>
                <a:cubicBezTo>
                  <a:pt x="1777" y="2290"/>
                  <a:pt x="1658" y="2037"/>
                  <a:pt x="1598" y="1724"/>
                </a:cubicBezTo>
                <a:cubicBezTo>
                  <a:pt x="1345" y="1233"/>
                  <a:pt x="1166" y="741"/>
                  <a:pt x="913" y="234"/>
                </a:cubicBezTo>
                <a:cubicBezTo>
                  <a:pt x="853" y="68"/>
                  <a:pt x="719" y="1"/>
                  <a:pt x="57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2"/>
          <p:cNvSpPr/>
          <p:nvPr/>
        </p:nvSpPr>
        <p:spPr>
          <a:xfrm>
            <a:off x="2451297" y="4623140"/>
            <a:ext cx="36748" cy="96299"/>
          </a:xfrm>
          <a:custGeom>
            <a:rect b="b" l="l" r="r" t="t"/>
            <a:pathLst>
              <a:path extrusionOk="0" h="3087" w="1178">
                <a:moveTo>
                  <a:pt x="381" y="1"/>
                </a:moveTo>
                <a:cubicBezTo>
                  <a:pt x="226" y="1"/>
                  <a:pt x="115" y="114"/>
                  <a:pt x="60" y="300"/>
                </a:cubicBezTo>
                <a:cubicBezTo>
                  <a:pt x="0" y="673"/>
                  <a:pt x="373" y="1224"/>
                  <a:pt x="507" y="1597"/>
                </a:cubicBezTo>
                <a:cubicBezTo>
                  <a:pt x="686" y="2088"/>
                  <a:pt x="686" y="2595"/>
                  <a:pt x="805" y="3086"/>
                </a:cubicBezTo>
                <a:lnTo>
                  <a:pt x="879" y="3086"/>
                </a:lnTo>
                <a:cubicBezTo>
                  <a:pt x="1177" y="2714"/>
                  <a:pt x="1177" y="2029"/>
                  <a:pt x="1177" y="1597"/>
                </a:cubicBezTo>
                <a:cubicBezTo>
                  <a:pt x="1118" y="1105"/>
                  <a:pt x="1118" y="166"/>
                  <a:pt x="566" y="47"/>
                </a:cubicBezTo>
                <a:cubicBezTo>
                  <a:pt x="499" y="16"/>
                  <a:pt x="437" y="1"/>
                  <a:pt x="38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2"/>
          <p:cNvSpPr/>
          <p:nvPr/>
        </p:nvSpPr>
        <p:spPr>
          <a:xfrm>
            <a:off x="8199060" y="4637677"/>
            <a:ext cx="24894" cy="83603"/>
          </a:xfrm>
          <a:custGeom>
            <a:rect b="b" l="l" r="r" t="t"/>
            <a:pathLst>
              <a:path extrusionOk="0" h="2680" w="798">
                <a:moveTo>
                  <a:pt x="321" y="1"/>
                </a:moveTo>
                <a:cubicBezTo>
                  <a:pt x="156" y="1"/>
                  <a:pt x="0" y="85"/>
                  <a:pt x="0" y="266"/>
                </a:cubicBezTo>
                <a:cubicBezTo>
                  <a:pt x="0" y="1071"/>
                  <a:pt x="134" y="1875"/>
                  <a:pt x="313" y="2680"/>
                </a:cubicBezTo>
                <a:cubicBezTo>
                  <a:pt x="313" y="2680"/>
                  <a:pt x="373" y="2680"/>
                  <a:pt x="373" y="2620"/>
                </a:cubicBezTo>
                <a:cubicBezTo>
                  <a:pt x="313" y="1875"/>
                  <a:pt x="447" y="1190"/>
                  <a:pt x="685" y="445"/>
                </a:cubicBezTo>
                <a:cubicBezTo>
                  <a:pt x="798" y="160"/>
                  <a:pt x="550" y="1"/>
                  <a:pt x="32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2"/>
          <p:cNvSpPr/>
          <p:nvPr/>
        </p:nvSpPr>
        <p:spPr>
          <a:xfrm>
            <a:off x="8236213" y="4628817"/>
            <a:ext cx="47947" cy="83696"/>
          </a:xfrm>
          <a:custGeom>
            <a:rect b="b" l="l" r="r" t="t"/>
            <a:pathLst>
              <a:path extrusionOk="0" h="2683" w="1537">
                <a:moveTo>
                  <a:pt x="871" y="1"/>
                </a:moveTo>
                <a:cubicBezTo>
                  <a:pt x="744" y="1"/>
                  <a:pt x="625" y="53"/>
                  <a:pt x="552" y="178"/>
                </a:cubicBezTo>
                <a:cubicBezTo>
                  <a:pt x="180" y="729"/>
                  <a:pt x="1" y="1355"/>
                  <a:pt x="1" y="1981"/>
                </a:cubicBezTo>
                <a:cubicBezTo>
                  <a:pt x="61" y="2219"/>
                  <a:pt x="180" y="2472"/>
                  <a:pt x="373" y="2591"/>
                </a:cubicBezTo>
                <a:cubicBezTo>
                  <a:pt x="373" y="2633"/>
                  <a:pt x="490" y="2682"/>
                  <a:pt x="560" y="2682"/>
                </a:cubicBezTo>
                <a:cubicBezTo>
                  <a:pt x="590" y="2682"/>
                  <a:pt x="612" y="2673"/>
                  <a:pt x="612" y="2651"/>
                </a:cubicBezTo>
                <a:cubicBezTo>
                  <a:pt x="805" y="2413"/>
                  <a:pt x="746" y="2100"/>
                  <a:pt x="805" y="1847"/>
                </a:cubicBezTo>
                <a:cubicBezTo>
                  <a:pt x="865" y="1415"/>
                  <a:pt x="1118" y="1042"/>
                  <a:pt x="1357" y="670"/>
                </a:cubicBezTo>
                <a:cubicBezTo>
                  <a:pt x="1537" y="320"/>
                  <a:pt x="1182" y="1"/>
                  <a:pt x="87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2"/>
          <p:cNvSpPr/>
          <p:nvPr/>
        </p:nvSpPr>
        <p:spPr>
          <a:xfrm>
            <a:off x="8288278" y="4659357"/>
            <a:ext cx="51253" cy="61922"/>
          </a:xfrm>
          <a:custGeom>
            <a:rect b="b" l="l" r="r" t="t"/>
            <a:pathLst>
              <a:path extrusionOk="0" h="1985" w="1643">
                <a:moveTo>
                  <a:pt x="1082" y="0"/>
                </a:moveTo>
                <a:cubicBezTo>
                  <a:pt x="989" y="0"/>
                  <a:pt x="892" y="36"/>
                  <a:pt x="805" y="123"/>
                </a:cubicBezTo>
                <a:cubicBezTo>
                  <a:pt x="626" y="436"/>
                  <a:pt x="432" y="748"/>
                  <a:pt x="254" y="1121"/>
                </a:cubicBezTo>
                <a:cubicBezTo>
                  <a:pt x="194" y="1300"/>
                  <a:pt x="0" y="1672"/>
                  <a:pt x="60" y="1925"/>
                </a:cubicBezTo>
                <a:lnTo>
                  <a:pt x="120" y="1985"/>
                </a:lnTo>
                <a:cubicBezTo>
                  <a:pt x="313" y="1925"/>
                  <a:pt x="492" y="1612"/>
                  <a:pt x="626" y="1434"/>
                </a:cubicBezTo>
                <a:cubicBezTo>
                  <a:pt x="805" y="1121"/>
                  <a:pt x="1058" y="868"/>
                  <a:pt x="1311" y="629"/>
                </a:cubicBezTo>
                <a:cubicBezTo>
                  <a:pt x="1643" y="389"/>
                  <a:pt x="1387" y="0"/>
                  <a:pt x="108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2"/>
          <p:cNvSpPr/>
          <p:nvPr/>
        </p:nvSpPr>
        <p:spPr>
          <a:xfrm>
            <a:off x="2467082" y="4371646"/>
            <a:ext cx="30727" cy="113051"/>
          </a:xfrm>
          <a:custGeom>
            <a:rect b="b" l="l" r="r" t="t"/>
            <a:pathLst>
              <a:path extrusionOk="0" h="3624" w="985">
                <a:moveTo>
                  <a:pt x="452" y="1"/>
                </a:moveTo>
                <a:cubicBezTo>
                  <a:pt x="265" y="1"/>
                  <a:pt x="89" y="110"/>
                  <a:pt x="60" y="348"/>
                </a:cubicBezTo>
                <a:cubicBezTo>
                  <a:pt x="1" y="839"/>
                  <a:pt x="120" y="1346"/>
                  <a:pt x="180" y="1778"/>
                </a:cubicBezTo>
                <a:cubicBezTo>
                  <a:pt x="239" y="2403"/>
                  <a:pt x="373" y="2955"/>
                  <a:pt x="612" y="3521"/>
                </a:cubicBezTo>
                <a:cubicBezTo>
                  <a:pt x="635" y="3590"/>
                  <a:pt x="696" y="3624"/>
                  <a:pt x="759" y="3624"/>
                </a:cubicBezTo>
                <a:cubicBezTo>
                  <a:pt x="858" y="3624"/>
                  <a:pt x="961" y="3541"/>
                  <a:pt x="925" y="3387"/>
                </a:cubicBezTo>
                <a:cubicBezTo>
                  <a:pt x="865" y="2895"/>
                  <a:pt x="865" y="2329"/>
                  <a:pt x="865" y="1837"/>
                </a:cubicBezTo>
                <a:cubicBezTo>
                  <a:pt x="865" y="1346"/>
                  <a:pt x="984" y="839"/>
                  <a:pt x="925" y="348"/>
                </a:cubicBezTo>
                <a:cubicBezTo>
                  <a:pt x="863" y="125"/>
                  <a:pt x="651" y="1"/>
                  <a:pt x="45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2"/>
          <p:cNvSpPr/>
          <p:nvPr/>
        </p:nvSpPr>
        <p:spPr>
          <a:xfrm>
            <a:off x="2503798" y="4377604"/>
            <a:ext cx="61953" cy="78331"/>
          </a:xfrm>
          <a:custGeom>
            <a:rect b="b" l="l" r="r" t="t"/>
            <a:pathLst>
              <a:path extrusionOk="0" h="2511" w="1986">
                <a:moveTo>
                  <a:pt x="1520" y="1"/>
                </a:moveTo>
                <a:cubicBezTo>
                  <a:pt x="1470" y="1"/>
                  <a:pt x="1415" y="12"/>
                  <a:pt x="1356" y="37"/>
                </a:cubicBezTo>
                <a:cubicBezTo>
                  <a:pt x="865" y="216"/>
                  <a:pt x="552" y="648"/>
                  <a:pt x="373" y="1095"/>
                </a:cubicBezTo>
                <a:cubicBezTo>
                  <a:pt x="180" y="1527"/>
                  <a:pt x="1" y="2138"/>
                  <a:pt x="314" y="2510"/>
                </a:cubicBezTo>
                <a:cubicBezTo>
                  <a:pt x="552" y="2272"/>
                  <a:pt x="612" y="1900"/>
                  <a:pt x="805" y="1587"/>
                </a:cubicBezTo>
                <a:cubicBezTo>
                  <a:pt x="984" y="1155"/>
                  <a:pt x="1237" y="901"/>
                  <a:pt x="1610" y="723"/>
                </a:cubicBezTo>
                <a:cubicBezTo>
                  <a:pt x="1985" y="503"/>
                  <a:pt x="1854" y="1"/>
                  <a:pt x="152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2"/>
          <p:cNvSpPr/>
          <p:nvPr/>
        </p:nvSpPr>
        <p:spPr>
          <a:xfrm>
            <a:off x="2337311" y="4485695"/>
            <a:ext cx="87065" cy="66820"/>
          </a:xfrm>
          <a:custGeom>
            <a:rect b="b" l="l" r="r" t="t"/>
            <a:pathLst>
              <a:path extrusionOk="0" h="2142" w="2791">
                <a:moveTo>
                  <a:pt x="581" y="1"/>
                </a:moveTo>
                <a:cubicBezTo>
                  <a:pt x="280" y="1"/>
                  <a:pt x="1" y="272"/>
                  <a:pt x="124" y="669"/>
                </a:cubicBezTo>
                <a:cubicBezTo>
                  <a:pt x="399" y="1429"/>
                  <a:pt x="1433" y="2142"/>
                  <a:pt x="2266" y="2142"/>
                </a:cubicBezTo>
                <a:cubicBezTo>
                  <a:pt x="2381" y="2142"/>
                  <a:pt x="2492" y="2128"/>
                  <a:pt x="2597" y="2099"/>
                </a:cubicBezTo>
                <a:cubicBezTo>
                  <a:pt x="2790" y="2025"/>
                  <a:pt x="2790" y="1727"/>
                  <a:pt x="2671" y="1593"/>
                </a:cubicBezTo>
                <a:cubicBezTo>
                  <a:pt x="2418" y="1355"/>
                  <a:pt x="2045" y="1280"/>
                  <a:pt x="1792" y="1101"/>
                </a:cubicBezTo>
                <a:cubicBezTo>
                  <a:pt x="1479" y="908"/>
                  <a:pt x="1241" y="669"/>
                  <a:pt x="1047" y="297"/>
                </a:cubicBezTo>
                <a:cubicBezTo>
                  <a:pt x="933" y="90"/>
                  <a:pt x="754" y="1"/>
                  <a:pt x="58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2"/>
          <p:cNvSpPr/>
          <p:nvPr/>
        </p:nvSpPr>
        <p:spPr>
          <a:xfrm>
            <a:off x="1028752" y="4099906"/>
            <a:ext cx="122971" cy="68379"/>
          </a:xfrm>
          <a:custGeom>
            <a:rect b="b" l="l" r="r" t="t"/>
            <a:pathLst>
              <a:path extrusionOk="0" h="2192" w="3942">
                <a:moveTo>
                  <a:pt x="1960" y="1"/>
                </a:moveTo>
                <a:cubicBezTo>
                  <a:pt x="1096" y="61"/>
                  <a:pt x="471" y="746"/>
                  <a:pt x="158" y="1491"/>
                </a:cubicBezTo>
                <a:cubicBezTo>
                  <a:pt x="1" y="1893"/>
                  <a:pt x="322" y="2192"/>
                  <a:pt x="649" y="2192"/>
                </a:cubicBezTo>
                <a:cubicBezTo>
                  <a:pt x="818" y="2192"/>
                  <a:pt x="989" y="2111"/>
                  <a:pt x="1096" y="1923"/>
                </a:cubicBezTo>
                <a:cubicBezTo>
                  <a:pt x="1409" y="1431"/>
                  <a:pt x="1782" y="1178"/>
                  <a:pt x="2333" y="1118"/>
                </a:cubicBezTo>
                <a:cubicBezTo>
                  <a:pt x="2705" y="1118"/>
                  <a:pt x="3078" y="1237"/>
                  <a:pt x="3510" y="1237"/>
                </a:cubicBezTo>
                <a:cubicBezTo>
                  <a:pt x="3763" y="1237"/>
                  <a:pt x="3942" y="865"/>
                  <a:pt x="3763" y="612"/>
                </a:cubicBezTo>
                <a:cubicBezTo>
                  <a:pt x="3331" y="120"/>
                  <a:pt x="2586" y="1"/>
                  <a:pt x="196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2"/>
          <p:cNvSpPr/>
          <p:nvPr/>
        </p:nvSpPr>
        <p:spPr>
          <a:xfrm>
            <a:off x="1164324" y="3075237"/>
            <a:ext cx="36623" cy="32599"/>
          </a:xfrm>
          <a:custGeom>
            <a:rect b="b" l="l" r="r" t="t"/>
            <a:pathLst>
              <a:path extrusionOk="0" h="1045" w="1174">
                <a:moveTo>
                  <a:pt x="646" y="1"/>
                </a:moveTo>
                <a:cubicBezTo>
                  <a:pt x="581" y="1"/>
                  <a:pt x="513" y="15"/>
                  <a:pt x="433" y="40"/>
                </a:cubicBezTo>
                <a:lnTo>
                  <a:pt x="314" y="40"/>
                </a:lnTo>
                <a:cubicBezTo>
                  <a:pt x="60" y="99"/>
                  <a:pt x="1" y="353"/>
                  <a:pt x="1" y="531"/>
                </a:cubicBezTo>
                <a:cubicBezTo>
                  <a:pt x="1" y="785"/>
                  <a:pt x="195" y="904"/>
                  <a:pt x="373" y="963"/>
                </a:cubicBezTo>
                <a:cubicBezTo>
                  <a:pt x="433" y="963"/>
                  <a:pt x="493" y="963"/>
                  <a:pt x="567" y="1038"/>
                </a:cubicBezTo>
                <a:cubicBezTo>
                  <a:pt x="588" y="1042"/>
                  <a:pt x="610" y="1044"/>
                  <a:pt x="631" y="1044"/>
                </a:cubicBezTo>
                <a:cubicBezTo>
                  <a:pt x="908" y="1044"/>
                  <a:pt x="1174" y="702"/>
                  <a:pt x="1118" y="412"/>
                </a:cubicBezTo>
                <a:cubicBezTo>
                  <a:pt x="1118" y="293"/>
                  <a:pt x="1059" y="159"/>
                  <a:pt x="939" y="99"/>
                </a:cubicBezTo>
                <a:cubicBezTo>
                  <a:pt x="826" y="29"/>
                  <a:pt x="738" y="1"/>
                  <a:pt x="64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2"/>
          <p:cNvSpPr/>
          <p:nvPr/>
        </p:nvSpPr>
        <p:spPr>
          <a:xfrm>
            <a:off x="1107550" y="2226615"/>
            <a:ext cx="42332" cy="39680"/>
          </a:xfrm>
          <a:custGeom>
            <a:rect b="b" l="l" r="r" t="t"/>
            <a:pathLst>
              <a:path extrusionOk="0" h="1272" w="1357">
                <a:moveTo>
                  <a:pt x="535" y="0"/>
                </a:moveTo>
                <a:cubicBezTo>
                  <a:pt x="478" y="0"/>
                  <a:pt x="422" y="9"/>
                  <a:pt x="373" y="30"/>
                </a:cubicBezTo>
                <a:cubicBezTo>
                  <a:pt x="239" y="90"/>
                  <a:pt x="120" y="209"/>
                  <a:pt x="60" y="402"/>
                </a:cubicBezTo>
                <a:cubicBezTo>
                  <a:pt x="0" y="522"/>
                  <a:pt x="0" y="700"/>
                  <a:pt x="60" y="834"/>
                </a:cubicBezTo>
                <a:cubicBezTo>
                  <a:pt x="120" y="1013"/>
                  <a:pt x="239" y="1147"/>
                  <a:pt x="433" y="1207"/>
                </a:cubicBezTo>
                <a:cubicBezTo>
                  <a:pt x="501" y="1252"/>
                  <a:pt x="580" y="1272"/>
                  <a:pt x="662" y="1272"/>
                </a:cubicBezTo>
                <a:cubicBezTo>
                  <a:pt x="794" y="1272"/>
                  <a:pt x="933" y="1221"/>
                  <a:pt x="1043" y="1147"/>
                </a:cubicBezTo>
                <a:cubicBezTo>
                  <a:pt x="1297" y="954"/>
                  <a:pt x="1356" y="522"/>
                  <a:pt x="1177" y="268"/>
                </a:cubicBezTo>
                <a:cubicBezTo>
                  <a:pt x="1118" y="209"/>
                  <a:pt x="1043" y="149"/>
                  <a:pt x="984" y="149"/>
                </a:cubicBezTo>
                <a:cubicBezTo>
                  <a:pt x="854" y="63"/>
                  <a:pt x="686" y="0"/>
                  <a:pt x="53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2"/>
          <p:cNvSpPr/>
          <p:nvPr/>
        </p:nvSpPr>
        <p:spPr>
          <a:xfrm>
            <a:off x="1266021" y="1880850"/>
            <a:ext cx="34876" cy="33036"/>
          </a:xfrm>
          <a:custGeom>
            <a:rect b="b" l="l" r="r" t="t"/>
            <a:pathLst>
              <a:path extrusionOk="0" h="1059" w="1118">
                <a:moveTo>
                  <a:pt x="507" y="0"/>
                </a:moveTo>
                <a:cubicBezTo>
                  <a:pt x="194" y="0"/>
                  <a:pt x="1" y="313"/>
                  <a:pt x="1" y="552"/>
                </a:cubicBezTo>
                <a:cubicBezTo>
                  <a:pt x="1" y="686"/>
                  <a:pt x="135" y="865"/>
                  <a:pt x="194" y="924"/>
                </a:cubicBezTo>
                <a:cubicBezTo>
                  <a:pt x="313" y="984"/>
                  <a:pt x="433" y="1058"/>
                  <a:pt x="626" y="1058"/>
                </a:cubicBezTo>
                <a:cubicBezTo>
                  <a:pt x="880" y="1058"/>
                  <a:pt x="1118" y="686"/>
                  <a:pt x="1058" y="432"/>
                </a:cubicBezTo>
                <a:cubicBezTo>
                  <a:pt x="1058" y="313"/>
                  <a:pt x="999" y="179"/>
                  <a:pt x="880" y="120"/>
                </a:cubicBezTo>
                <a:cubicBezTo>
                  <a:pt x="745" y="0"/>
                  <a:pt x="626" y="0"/>
                  <a:pt x="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2"/>
          <p:cNvSpPr/>
          <p:nvPr/>
        </p:nvSpPr>
        <p:spPr>
          <a:xfrm>
            <a:off x="1040160" y="1054089"/>
            <a:ext cx="52532" cy="36748"/>
          </a:xfrm>
          <a:custGeom>
            <a:rect b="b" l="l" r="r" t="t"/>
            <a:pathLst>
              <a:path extrusionOk="0" h="1178" w="1684">
                <a:moveTo>
                  <a:pt x="745" y="1"/>
                </a:moveTo>
                <a:cubicBezTo>
                  <a:pt x="0" y="1"/>
                  <a:pt x="134" y="1178"/>
                  <a:pt x="939" y="1178"/>
                </a:cubicBezTo>
                <a:cubicBezTo>
                  <a:pt x="1684" y="1178"/>
                  <a:pt x="1549" y="1"/>
                  <a:pt x="74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2"/>
          <p:cNvSpPr/>
          <p:nvPr/>
        </p:nvSpPr>
        <p:spPr>
          <a:xfrm>
            <a:off x="1137270" y="1175843"/>
            <a:ext cx="31" cy="31"/>
          </a:xfrm>
          <a:custGeom>
            <a:rect b="b" l="l" r="r" t="t"/>
            <a:pathLst>
              <a:path extrusionOk="0" h="1" w="1">
                <a:moveTo>
                  <a:pt x="1" y="1"/>
                </a:move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2"/>
          <p:cNvSpPr/>
          <p:nvPr/>
        </p:nvSpPr>
        <p:spPr>
          <a:xfrm>
            <a:off x="1109849" y="1155940"/>
            <a:ext cx="31164" cy="29074"/>
          </a:xfrm>
          <a:custGeom>
            <a:rect b="b" l="l" r="r" t="t"/>
            <a:pathLst>
              <a:path extrusionOk="0" h="932" w="999">
                <a:moveTo>
                  <a:pt x="677" y="0"/>
                </a:moveTo>
                <a:cubicBezTo>
                  <a:pt x="619" y="0"/>
                  <a:pt x="563" y="13"/>
                  <a:pt x="507" y="13"/>
                </a:cubicBezTo>
                <a:cubicBezTo>
                  <a:pt x="433" y="13"/>
                  <a:pt x="373" y="88"/>
                  <a:pt x="314" y="88"/>
                </a:cubicBezTo>
                <a:cubicBezTo>
                  <a:pt x="1" y="207"/>
                  <a:pt x="1" y="639"/>
                  <a:pt x="194" y="833"/>
                </a:cubicBezTo>
                <a:cubicBezTo>
                  <a:pt x="264" y="902"/>
                  <a:pt x="360" y="931"/>
                  <a:pt x="451" y="931"/>
                </a:cubicBezTo>
                <a:cubicBezTo>
                  <a:pt x="515" y="931"/>
                  <a:pt x="577" y="917"/>
                  <a:pt x="626" y="892"/>
                </a:cubicBezTo>
                <a:cubicBezTo>
                  <a:pt x="805" y="833"/>
                  <a:pt x="880" y="699"/>
                  <a:pt x="939" y="579"/>
                </a:cubicBezTo>
                <a:lnTo>
                  <a:pt x="939" y="579"/>
                </a:lnTo>
                <a:lnTo>
                  <a:pt x="880" y="639"/>
                </a:lnTo>
                <a:cubicBezTo>
                  <a:pt x="939" y="579"/>
                  <a:pt x="939" y="520"/>
                  <a:pt x="999" y="386"/>
                </a:cubicBezTo>
                <a:cubicBezTo>
                  <a:pt x="999" y="267"/>
                  <a:pt x="939" y="147"/>
                  <a:pt x="880" y="88"/>
                </a:cubicBezTo>
                <a:cubicBezTo>
                  <a:pt x="809" y="17"/>
                  <a:pt x="742" y="0"/>
                  <a:pt x="67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2"/>
          <p:cNvSpPr/>
          <p:nvPr/>
        </p:nvSpPr>
        <p:spPr>
          <a:xfrm>
            <a:off x="8193476" y="3044954"/>
            <a:ext cx="46512" cy="46075"/>
          </a:xfrm>
          <a:custGeom>
            <a:rect b="b" l="l" r="r" t="t"/>
            <a:pathLst>
              <a:path extrusionOk="0" h="1477" w="1491">
                <a:moveTo>
                  <a:pt x="739" y="1"/>
                </a:moveTo>
                <a:cubicBezTo>
                  <a:pt x="656" y="1"/>
                  <a:pt x="572" y="16"/>
                  <a:pt x="492" y="46"/>
                </a:cubicBezTo>
                <a:cubicBezTo>
                  <a:pt x="120" y="166"/>
                  <a:pt x="0" y="612"/>
                  <a:pt x="179" y="910"/>
                </a:cubicBezTo>
                <a:cubicBezTo>
                  <a:pt x="254" y="985"/>
                  <a:pt x="254" y="1044"/>
                  <a:pt x="313" y="1104"/>
                </a:cubicBezTo>
                <a:cubicBezTo>
                  <a:pt x="432" y="1357"/>
                  <a:pt x="626" y="1477"/>
                  <a:pt x="864" y="1477"/>
                </a:cubicBezTo>
                <a:cubicBezTo>
                  <a:pt x="1177" y="1417"/>
                  <a:pt x="1490" y="1104"/>
                  <a:pt x="1431" y="791"/>
                </a:cubicBezTo>
                <a:cubicBezTo>
                  <a:pt x="1371" y="672"/>
                  <a:pt x="1371" y="538"/>
                  <a:pt x="1296" y="359"/>
                </a:cubicBezTo>
                <a:cubicBezTo>
                  <a:pt x="1208" y="126"/>
                  <a:pt x="979" y="1"/>
                  <a:pt x="73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2"/>
          <p:cNvSpPr/>
          <p:nvPr/>
        </p:nvSpPr>
        <p:spPr>
          <a:xfrm>
            <a:off x="8146996" y="1894326"/>
            <a:ext cx="33036" cy="33316"/>
          </a:xfrm>
          <a:custGeom>
            <a:rect b="b" l="l" r="r" t="t"/>
            <a:pathLst>
              <a:path extrusionOk="0" h="1068" w="1059">
                <a:moveTo>
                  <a:pt x="433" y="0"/>
                </a:moveTo>
                <a:cubicBezTo>
                  <a:pt x="313" y="60"/>
                  <a:pt x="179" y="120"/>
                  <a:pt x="60" y="254"/>
                </a:cubicBezTo>
                <a:cubicBezTo>
                  <a:pt x="1" y="313"/>
                  <a:pt x="1" y="433"/>
                  <a:pt x="1" y="626"/>
                </a:cubicBezTo>
                <a:cubicBezTo>
                  <a:pt x="1" y="841"/>
                  <a:pt x="254" y="1067"/>
                  <a:pt x="478" y="1067"/>
                </a:cubicBezTo>
                <a:cubicBezTo>
                  <a:pt x="503" y="1067"/>
                  <a:pt x="528" y="1064"/>
                  <a:pt x="552" y="1058"/>
                </a:cubicBezTo>
                <a:cubicBezTo>
                  <a:pt x="686" y="1058"/>
                  <a:pt x="865" y="999"/>
                  <a:pt x="924" y="865"/>
                </a:cubicBezTo>
                <a:cubicBezTo>
                  <a:pt x="999" y="745"/>
                  <a:pt x="1058" y="626"/>
                  <a:pt x="1058" y="492"/>
                </a:cubicBezTo>
                <a:cubicBezTo>
                  <a:pt x="1058" y="179"/>
                  <a:pt x="686" y="0"/>
                  <a:pt x="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2"/>
          <p:cNvSpPr/>
          <p:nvPr/>
        </p:nvSpPr>
        <p:spPr>
          <a:xfrm>
            <a:off x="8073718" y="1992840"/>
            <a:ext cx="36592" cy="31413"/>
          </a:xfrm>
          <a:custGeom>
            <a:rect b="b" l="l" r="r" t="t"/>
            <a:pathLst>
              <a:path extrusionOk="0" h="1007" w="1173">
                <a:moveTo>
                  <a:pt x="607" y="1"/>
                </a:moveTo>
                <a:cubicBezTo>
                  <a:pt x="368" y="1"/>
                  <a:pt x="115" y="194"/>
                  <a:pt x="55" y="448"/>
                </a:cubicBezTo>
                <a:cubicBezTo>
                  <a:pt x="1" y="721"/>
                  <a:pt x="246" y="1006"/>
                  <a:pt x="529" y="1006"/>
                </a:cubicBezTo>
                <a:cubicBezTo>
                  <a:pt x="554" y="1006"/>
                  <a:pt x="580" y="1004"/>
                  <a:pt x="607" y="999"/>
                </a:cubicBezTo>
                <a:cubicBezTo>
                  <a:pt x="666" y="999"/>
                  <a:pt x="741" y="999"/>
                  <a:pt x="741" y="939"/>
                </a:cubicBezTo>
                <a:cubicBezTo>
                  <a:pt x="860" y="939"/>
                  <a:pt x="979" y="880"/>
                  <a:pt x="1039" y="820"/>
                </a:cubicBezTo>
                <a:cubicBezTo>
                  <a:pt x="1113" y="746"/>
                  <a:pt x="1173" y="626"/>
                  <a:pt x="1173" y="567"/>
                </a:cubicBezTo>
                <a:cubicBezTo>
                  <a:pt x="1173" y="448"/>
                  <a:pt x="1173" y="314"/>
                  <a:pt x="1039" y="254"/>
                </a:cubicBezTo>
                <a:cubicBezTo>
                  <a:pt x="979" y="135"/>
                  <a:pt x="919" y="75"/>
                  <a:pt x="800" y="75"/>
                </a:cubicBezTo>
                <a:cubicBezTo>
                  <a:pt x="741" y="75"/>
                  <a:pt x="666" y="75"/>
                  <a:pt x="60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2"/>
          <p:cNvSpPr/>
          <p:nvPr/>
        </p:nvSpPr>
        <p:spPr>
          <a:xfrm>
            <a:off x="8063923" y="2932995"/>
            <a:ext cx="46387" cy="113425"/>
          </a:xfrm>
          <a:custGeom>
            <a:rect b="b" l="l" r="r" t="t"/>
            <a:pathLst>
              <a:path extrusionOk="0" h="3636" w="1487">
                <a:moveTo>
                  <a:pt x="717" y="1"/>
                </a:moveTo>
                <a:cubicBezTo>
                  <a:pt x="372" y="1"/>
                  <a:pt x="0" y="341"/>
                  <a:pt x="116" y="775"/>
                </a:cubicBezTo>
                <a:cubicBezTo>
                  <a:pt x="310" y="1341"/>
                  <a:pt x="369" y="1967"/>
                  <a:pt x="489" y="2518"/>
                </a:cubicBezTo>
                <a:cubicBezTo>
                  <a:pt x="548" y="2831"/>
                  <a:pt x="608" y="3084"/>
                  <a:pt x="801" y="3323"/>
                </a:cubicBezTo>
                <a:cubicBezTo>
                  <a:pt x="861" y="3457"/>
                  <a:pt x="980" y="3516"/>
                  <a:pt x="1055" y="3635"/>
                </a:cubicBezTo>
                <a:cubicBezTo>
                  <a:pt x="1114" y="3635"/>
                  <a:pt x="1114" y="3635"/>
                  <a:pt x="1114" y="3576"/>
                </a:cubicBezTo>
                <a:lnTo>
                  <a:pt x="1055" y="3576"/>
                </a:lnTo>
                <a:cubicBezTo>
                  <a:pt x="1114" y="3516"/>
                  <a:pt x="1233" y="3457"/>
                  <a:pt x="1293" y="3382"/>
                </a:cubicBezTo>
                <a:cubicBezTo>
                  <a:pt x="1353" y="3323"/>
                  <a:pt x="1353" y="3203"/>
                  <a:pt x="1353" y="3084"/>
                </a:cubicBezTo>
                <a:cubicBezTo>
                  <a:pt x="1487" y="2771"/>
                  <a:pt x="1427" y="2458"/>
                  <a:pt x="1427" y="2146"/>
                </a:cubicBezTo>
                <a:cubicBezTo>
                  <a:pt x="1427" y="1594"/>
                  <a:pt x="1353" y="909"/>
                  <a:pt x="1174" y="343"/>
                </a:cubicBezTo>
                <a:cubicBezTo>
                  <a:pt x="1085" y="101"/>
                  <a:pt x="905" y="1"/>
                  <a:pt x="71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2"/>
          <p:cNvSpPr/>
          <p:nvPr/>
        </p:nvSpPr>
        <p:spPr>
          <a:xfrm>
            <a:off x="8253433" y="3564987"/>
            <a:ext cx="38588" cy="36748"/>
          </a:xfrm>
          <a:custGeom>
            <a:rect b="b" l="l" r="r" t="t"/>
            <a:pathLst>
              <a:path extrusionOk="0" h="1178" w="1237">
                <a:moveTo>
                  <a:pt x="566" y="1"/>
                </a:moveTo>
                <a:cubicBezTo>
                  <a:pt x="194" y="1"/>
                  <a:pt x="0" y="373"/>
                  <a:pt x="0" y="671"/>
                </a:cubicBezTo>
                <a:cubicBezTo>
                  <a:pt x="0" y="805"/>
                  <a:pt x="119" y="984"/>
                  <a:pt x="253" y="1043"/>
                </a:cubicBezTo>
                <a:cubicBezTo>
                  <a:pt x="373" y="1177"/>
                  <a:pt x="492" y="1177"/>
                  <a:pt x="685" y="1177"/>
                </a:cubicBezTo>
                <a:cubicBezTo>
                  <a:pt x="998" y="1177"/>
                  <a:pt x="1237" y="805"/>
                  <a:pt x="1237" y="492"/>
                </a:cubicBezTo>
                <a:cubicBezTo>
                  <a:pt x="1177" y="373"/>
                  <a:pt x="1117" y="179"/>
                  <a:pt x="998" y="120"/>
                </a:cubicBezTo>
                <a:cubicBezTo>
                  <a:pt x="864" y="1"/>
                  <a:pt x="685" y="1"/>
                  <a:pt x="56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2"/>
          <p:cNvSpPr/>
          <p:nvPr/>
        </p:nvSpPr>
        <p:spPr>
          <a:xfrm>
            <a:off x="8218557" y="2100182"/>
            <a:ext cx="151077" cy="264471"/>
          </a:xfrm>
          <a:custGeom>
            <a:rect b="b" l="l" r="r" t="t"/>
            <a:pathLst>
              <a:path extrusionOk="0" h="8478" w="4843">
                <a:moveTo>
                  <a:pt x="4190" y="1"/>
                </a:moveTo>
                <a:cubicBezTo>
                  <a:pt x="3999" y="1"/>
                  <a:pt x="3787" y="128"/>
                  <a:pt x="3725" y="359"/>
                </a:cubicBezTo>
                <a:cubicBezTo>
                  <a:pt x="3666" y="597"/>
                  <a:pt x="3606" y="850"/>
                  <a:pt x="3546" y="1163"/>
                </a:cubicBezTo>
                <a:lnTo>
                  <a:pt x="3472" y="1163"/>
                </a:lnTo>
                <a:cubicBezTo>
                  <a:pt x="2727" y="3204"/>
                  <a:pt x="254" y="5066"/>
                  <a:pt x="120" y="7301"/>
                </a:cubicBezTo>
                <a:cubicBezTo>
                  <a:pt x="1" y="7495"/>
                  <a:pt x="60" y="7673"/>
                  <a:pt x="195" y="7807"/>
                </a:cubicBezTo>
                <a:lnTo>
                  <a:pt x="195" y="8046"/>
                </a:lnTo>
                <a:cubicBezTo>
                  <a:pt x="254" y="8299"/>
                  <a:pt x="433" y="8478"/>
                  <a:pt x="746" y="8478"/>
                </a:cubicBezTo>
                <a:cubicBezTo>
                  <a:pt x="4411" y="7927"/>
                  <a:pt x="4843" y="3264"/>
                  <a:pt x="4530" y="359"/>
                </a:cubicBezTo>
                <a:cubicBezTo>
                  <a:pt x="4530" y="113"/>
                  <a:pt x="4369" y="1"/>
                  <a:pt x="419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2"/>
          <p:cNvSpPr/>
          <p:nvPr/>
        </p:nvSpPr>
        <p:spPr>
          <a:xfrm>
            <a:off x="8326835" y="1987256"/>
            <a:ext cx="27452" cy="21431"/>
          </a:xfrm>
          <a:custGeom>
            <a:rect b="b" l="l" r="r" t="t"/>
            <a:pathLst>
              <a:path extrusionOk="0" h="687" w="880">
                <a:moveTo>
                  <a:pt x="448" y="1"/>
                </a:moveTo>
                <a:cubicBezTo>
                  <a:pt x="1" y="1"/>
                  <a:pt x="75" y="686"/>
                  <a:pt x="507" y="686"/>
                </a:cubicBezTo>
                <a:cubicBezTo>
                  <a:pt x="880" y="686"/>
                  <a:pt x="820" y="1"/>
                  <a:pt x="44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2"/>
          <p:cNvSpPr/>
          <p:nvPr/>
        </p:nvSpPr>
        <p:spPr>
          <a:xfrm>
            <a:off x="7635572" y="794515"/>
            <a:ext cx="39056" cy="48633"/>
          </a:xfrm>
          <a:custGeom>
            <a:rect b="b" l="l" r="r" t="t"/>
            <a:pathLst>
              <a:path extrusionOk="0" h="1559" w="1252">
                <a:moveTo>
                  <a:pt x="660" y="0"/>
                </a:moveTo>
                <a:cubicBezTo>
                  <a:pt x="628" y="0"/>
                  <a:pt x="597" y="3"/>
                  <a:pt x="566" y="9"/>
                </a:cubicBezTo>
                <a:cubicBezTo>
                  <a:pt x="373" y="9"/>
                  <a:pt x="254" y="128"/>
                  <a:pt x="134" y="262"/>
                </a:cubicBezTo>
                <a:cubicBezTo>
                  <a:pt x="0" y="381"/>
                  <a:pt x="0" y="501"/>
                  <a:pt x="0" y="694"/>
                </a:cubicBezTo>
                <a:lnTo>
                  <a:pt x="0" y="1007"/>
                </a:lnTo>
                <a:cubicBezTo>
                  <a:pt x="0" y="1126"/>
                  <a:pt x="134" y="1320"/>
                  <a:pt x="254" y="1439"/>
                </a:cubicBezTo>
                <a:cubicBezTo>
                  <a:pt x="373" y="1499"/>
                  <a:pt x="566" y="1558"/>
                  <a:pt x="686" y="1558"/>
                </a:cubicBezTo>
                <a:cubicBezTo>
                  <a:pt x="879" y="1499"/>
                  <a:pt x="1058" y="1439"/>
                  <a:pt x="1118" y="1320"/>
                </a:cubicBezTo>
                <a:cubicBezTo>
                  <a:pt x="1252" y="1186"/>
                  <a:pt x="1252" y="1007"/>
                  <a:pt x="1252" y="813"/>
                </a:cubicBezTo>
                <a:lnTo>
                  <a:pt x="1252" y="575"/>
                </a:lnTo>
                <a:cubicBezTo>
                  <a:pt x="1252" y="239"/>
                  <a:pt x="949" y="0"/>
                  <a:pt x="66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2"/>
          <p:cNvSpPr/>
          <p:nvPr/>
        </p:nvSpPr>
        <p:spPr>
          <a:xfrm>
            <a:off x="7751973" y="794824"/>
            <a:ext cx="17220" cy="16908"/>
          </a:xfrm>
          <a:custGeom>
            <a:rect b="b" l="l" r="r" t="t"/>
            <a:pathLst>
              <a:path extrusionOk="0" h="542" w="552">
                <a:moveTo>
                  <a:pt x="282" y="1"/>
                </a:moveTo>
                <a:cubicBezTo>
                  <a:pt x="250" y="1"/>
                  <a:pt x="217" y="15"/>
                  <a:pt x="179" y="45"/>
                </a:cubicBezTo>
                <a:cubicBezTo>
                  <a:pt x="162" y="28"/>
                  <a:pt x="139" y="21"/>
                  <a:pt x="116" y="21"/>
                </a:cubicBezTo>
                <a:cubicBezTo>
                  <a:pt x="60" y="21"/>
                  <a:pt x="1" y="63"/>
                  <a:pt x="1" y="105"/>
                </a:cubicBezTo>
                <a:lnTo>
                  <a:pt x="1" y="299"/>
                </a:lnTo>
                <a:cubicBezTo>
                  <a:pt x="35" y="438"/>
                  <a:pt x="177" y="541"/>
                  <a:pt x="312" y="541"/>
                </a:cubicBezTo>
                <a:cubicBezTo>
                  <a:pt x="409" y="541"/>
                  <a:pt x="502" y="488"/>
                  <a:pt x="552" y="358"/>
                </a:cubicBezTo>
                <a:lnTo>
                  <a:pt x="552" y="164"/>
                </a:lnTo>
                <a:cubicBezTo>
                  <a:pt x="492" y="105"/>
                  <a:pt x="492" y="45"/>
                  <a:pt x="373" y="45"/>
                </a:cubicBezTo>
                <a:cubicBezTo>
                  <a:pt x="343" y="15"/>
                  <a:pt x="314" y="1"/>
                  <a:pt x="282"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2"/>
          <p:cNvSpPr/>
          <p:nvPr/>
        </p:nvSpPr>
        <p:spPr>
          <a:xfrm>
            <a:off x="1439362" y="1336653"/>
            <a:ext cx="44172" cy="38588"/>
          </a:xfrm>
          <a:custGeom>
            <a:rect b="b" l="l" r="r" t="t"/>
            <a:pathLst>
              <a:path extrusionOk="0" h="1237" w="1416">
                <a:moveTo>
                  <a:pt x="551" y="0"/>
                </a:moveTo>
                <a:cubicBezTo>
                  <a:pt x="179" y="0"/>
                  <a:pt x="0" y="373"/>
                  <a:pt x="0" y="686"/>
                </a:cubicBezTo>
                <a:cubicBezTo>
                  <a:pt x="0" y="865"/>
                  <a:pt x="119" y="999"/>
                  <a:pt x="239" y="1118"/>
                </a:cubicBezTo>
                <a:cubicBezTo>
                  <a:pt x="373" y="1177"/>
                  <a:pt x="492" y="1237"/>
                  <a:pt x="611" y="1237"/>
                </a:cubicBezTo>
                <a:lnTo>
                  <a:pt x="671" y="1237"/>
                </a:lnTo>
                <a:cubicBezTo>
                  <a:pt x="924" y="1237"/>
                  <a:pt x="1177" y="1118"/>
                  <a:pt x="1296" y="865"/>
                </a:cubicBezTo>
                <a:cubicBezTo>
                  <a:pt x="1415" y="626"/>
                  <a:pt x="1296" y="179"/>
                  <a:pt x="924" y="60"/>
                </a:cubicBezTo>
                <a:cubicBezTo>
                  <a:pt x="805" y="0"/>
                  <a:pt x="671" y="0"/>
                  <a:pt x="55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2"/>
          <p:cNvSpPr/>
          <p:nvPr/>
        </p:nvSpPr>
        <p:spPr>
          <a:xfrm>
            <a:off x="1458391" y="1375210"/>
            <a:ext cx="1903" cy="31"/>
          </a:xfrm>
          <a:custGeom>
            <a:rect b="b" l="l" r="r" t="t"/>
            <a:pathLst>
              <a:path extrusionOk="0" h="1" w="61">
                <a:moveTo>
                  <a:pt x="1" y="1"/>
                </a:moveTo>
                <a:lnTo>
                  <a:pt x="1" y="1"/>
                </a:lnTo>
                <a:lnTo>
                  <a:pt x="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2"/>
          <p:cNvSpPr/>
          <p:nvPr/>
        </p:nvSpPr>
        <p:spPr>
          <a:xfrm>
            <a:off x="1458391" y="1375210"/>
            <a:ext cx="31" cy="31"/>
          </a:xfrm>
          <a:custGeom>
            <a:rect b="b" l="l" r="r" t="t"/>
            <a:pathLst>
              <a:path extrusionOk="0" h="1" w="1">
                <a:moveTo>
                  <a:pt x="1" y="1"/>
                </a:move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2"/>
          <p:cNvSpPr/>
          <p:nvPr/>
        </p:nvSpPr>
        <p:spPr>
          <a:xfrm>
            <a:off x="1576662" y="1376645"/>
            <a:ext cx="42332" cy="39493"/>
          </a:xfrm>
          <a:custGeom>
            <a:rect b="b" l="l" r="r" t="t"/>
            <a:pathLst>
              <a:path extrusionOk="0" h="1266" w="1357">
                <a:moveTo>
                  <a:pt x="605" y="1"/>
                </a:moveTo>
                <a:cubicBezTo>
                  <a:pt x="359" y="1"/>
                  <a:pt x="170" y="135"/>
                  <a:pt x="120" y="387"/>
                </a:cubicBezTo>
                <a:cubicBezTo>
                  <a:pt x="61" y="462"/>
                  <a:pt x="61" y="521"/>
                  <a:pt x="61" y="521"/>
                </a:cubicBezTo>
                <a:lnTo>
                  <a:pt x="61" y="581"/>
                </a:lnTo>
                <a:cubicBezTo>
                  <a:pt x="1" y="1013"/>
                  <a:pt x="373" y="1266"/>
                  <a:pt x="746" y="1266"/>
                </a:cubicBezTo>
                <a:lnTo>
                  <a:pt x="865" y="1266"/>
                </a:lnTo>
                <a:lnTo>
                  <a:pt x="925" y="1206"/>
                </a:lnTo>
                <a:lnTo>
                  <a:pt x="984" y="1206"/>
                </a:lnTo>
                <a:cubicBezTo>
                  <a:pt x="1237" y="1072"/>
                  <a:pt x="1357" y="894"/>
                  <a:pt x="1297" y="581"/>
                </a:cubicBezTo>
                <a:lnTo>
                  <a:pt x="1297" y="521"/>
                </a:lnTo>
                <a:cubicBezTo>
                  <a:pt x="1297" y="149"/>
                  <a:pt x="984" y="15"/>
                  <a:pt x="746" y="15"/>
                </a:cubicBezTo>
                <a:cubicBezTo>
                  <a:pt x="697" y="5"/>
                  <a:pt x="650" y="1"/>
                  <a:pt x="60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2"/>
          <p:cNvSpPr/>
          <p:nvPr/>
        </p:nvSpPr>
        <p:spPr>
          <a:xfrm>
            <a:off x="958376" y="3377430"/>
            <a:ext cx="143684" cy="68161"/>
          </a:xfrm>
          <a:custGeom>
            <a:rect b="b" l="l" r="r" t="t"/>
            <a:pathLst>
              <a:path extrusionOk="0" h="2185" w="4606">
                <a:moveTo>
                  <a:pt x="3746" y="0"/>
                </a:moveTo>
                <a:cubicBezTo>
                  <a:pt x="3631" y="0"/>
                  <a:pt x="3515" y="39"/>
                  <a:pt x="3412" y="129"/>
                </a:cubicBezTo>
                <a:cubicBezTo>
                  <a:pt x="2920" y="502"/>
                  <a:pt x="2414" y="755"/>
                  <a:pt x="1803" y="934"/>
                </a:cubicBezTo>
                <a:cubicBezTo>
                  <a:pt x="1237" y="1128"/>
                  <a:pt x="686" y="1187"/>
                  <a:pt x="179" y="1560"/>
                </a:cubicBezTo>
                <a:cubicBezTo>
                  <a:pt x="0" y="1679"/>
                  <a:pt x="60" y="1932"/>
                  <a:pt x="179" y="1992"/>
                </a:cubicBezTo>
                <a:cubicBezTo>
                  <a:pt x="530" y="2123"/>
                  <a:pt x="919" y="2184"/>
                  <a:pt x="1319" y="2184"/>
                </a:cubicBezTo>
                <a:cubicBezTo>
                  <a:pt x="2414" y="2184"/>
                  <a:pt x="3583" y="1725"/>
                  <a:pt x="4216" y="993"/>
                </a:cubicBezTo>
                <a:cubicBezTo>
                  <a:pt x="4605" y="557"/>
                  <a:pt x="4183" y="0"/>
                  <a:pt x="374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2"/>
          <p:cNvSpPr/>
          <p:nvPr/>
        </p:nvSpPr>
        <p:spPr>
          <a:xfrm>
            <a:off x="8154857" y="2585389"/>
            <a:ext cx="176221" cy="146835"/>
          </a:xfrm>
          <a:custGeom>
            <a:rect b="b" l="l" r="r" t="t"/>
            <a:pathLst>
              <a:path extrusionOk="0" h="4707" w="5649">
                <a:moveTo>
                  <a:pt x="5142" y="0"/>
                </a:moveTo>
                <a:cubicBezTo>
                  <a:pt x="4590" y="879"/>
                  <a:pt x="4099" y="1624"/>
                  <a:pt x="3279" y="2309"/>
                </a:cubicBezTo>
                <a:cubicBezTo>
                  <a:pt x="2475" y="2980"/>
                  <a:pt x="1492" y="3426"/>
                  <a:pt x="553" y="3799"/>
                </a:cubicBezTo>
                <a:cubicBezTo>
                  <a:pt x="1" y="3957"/>
                  <a:pt x="330" y="4706"/>
                  <a:pt x="794" y="4706"/>
                </a:cubicBezTo>
                <a:cubicBezTo>
                  <a:pt x="856" y="4706"/>
                  <a:pt x="920" y="4693"/>
                  <a:pt x="985" y="4663"/>
                </a:cubicBezTo>
                <a:cubicBezTo>
                  <a:pt x="2669" y="3978"/>
                  <a:pt x="5648" y="2175"/>
                  <a:pt x="521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2"/>
          <p:cNvSpPr/>
          <p:nvPr/>
        </p:nvSpPr>
        <p:spPr>
          <a:xfrm>
            <a:off x="8309646" y="3630558"/>
            <a:ext cx="46512" cy="45981"/>
          </a:xfrm>
          <a:custGeom>
            <a:rect b="b" l="l" r="r" t="t"/>
            <a:pathLst>
              <a:path extrusionOk="0" h="1474" w="1491">
                <a:moveTo>
                  <a:pt x="865" y="0"/>
                </a:moveTo>
                <a:cubicBezTo>
                  <a:pt x="720" y="0"/>
                  <a:pt x="571" y="48"/>
                  <a:pt x="433" y="133"/>
                </a:cubicBezTo>
                <a:cubicBezTo>
                  <a:pt x="314" y="252"/>
                  <a:pt x="180" y="431"/>
                  <a:pt x="120" y="565"/>
                </a:cubicBezTo>
                <a:cubicBezTo>
                  <a:pt x="1" y="938"/>
                  <a:pt x="120" y="1310"/>
                  <a:pt x="492" y="1429"/>
                </a:cubicBezTo>
                <a:cubicBezTo>
                  <a:pt x="555" y="1459"/>
                  <a:pt x="629" y="1474"/>
                  <a:pt x="706" y="1474"/>
                </a:cubicBezTo>
                <a:cubicBezTo>
                  <a:pt x="941" y="1474"/>
                  <a:pt x="1207" y="1337"/>
                  <a:pt x="1297" y="1057"/>
                </a:cubicBezTo>
                <a:cubicBezTo>
                  <a:pt x="1491" y="804"/>
                  <a:pt x="1491" y="506"/>
                  <a:pt x="1371" y="252"/>
                </a:cubicBezTo>
                <a:cubicBezTo>
                  <a:pt x="1230" y="77"/>
                  <a:pt x="1051" y="0"/>
                  <a:pt x="86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2"/>
          <p:cNvSpPr/>
          <p:nvPr/>
        </p:nvSpPr>
        <p:spPr>
          <a:xfrm>
            <a:off x="8123755" y="4186815"/>
            <a:ext cx="31" cy="31"/>
          </a:xfrm>
          <a:custGeom>
            <a:rect b="b" l="l" r="r" t="t"/>
            <a:pathLst>
              <a:path extrusionOk="0" h="1" w="1">
                <a:moveTo>
                  <a:pt x="1" y="1"/>
                </a:move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2"/>
          <p:cNvSpPr/>
          <p:nvPr/>
        </p:nvSpPr>
        <p:spPr>
          <a:xfrm>
            <a:off x="8117735" y="4188687"/>
            <a:ext cx="31" cy="31"/>
          </a:xfrm>
          <a:custGeom>
            <a:rect b="b" l="l" r="r" t="t"/>
            <a:pathLst>
              <a:path extrusionOk="0" h="1" w="1">
                <a:moveTo>
                  <a:pt x="0" y="0"/>
                </a:move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2"/>
          <p:cNvSpPr/>
          <p:nvPr/>
        </p:nvSpPr>
        <p:spPr>
          <a:xfrm>
            <a:off x="2517274" y="4473404"/>
            <a:ext cx="50442" cy="46668"/>
          </a:xfrm>
          <a:custGeom>
            <a:rect b="b" l="l" r="r" t="t"/>
            <a:pathLst>
              <a:path extrusionOk="0" h="1496" w="1617">
                <a:moveTo>
                  <a:pt x="1161" y="1"/>
                </a:moveTo>
                <a:cubicBezTo>
                  <a:pt x="1107" y="1"/>
                  <a:pt x="1052" y="20"/>
                  <a:pt x="999" y="65"/>
                </a:cubicBezTo>
                <a:cubicBezTo>
                  <a:pt x="746" y="318"/>
                  <a:pt x="552" y="557"/>
                  <a:pt x="314" y="810"/>
                </a:cubicBezTo>
                <a:cubicBezTo>
                  <a:pt x="180" y="1004"/>
                  <a:pt x="1" y="1242"/>
                  <a:pt x="1" y="1495"/>
                </a:cubicBezTo>
                <a:lnTo>
                  <a:pt x="60" y="1495"/>
                </a:lnTo>
                <a:cubicBezTo>
                  <a:pt x="254" y="1376"/>
                  <a:pt x="373" y="1182"/>
                  <a:pt x="552" y="1063"/>
                </a:cubicBezTo>
                <a:cubicBezTo>
                  <a:pt x="805" y="870"/>
                  <a:pt x="1118" y="750"/>
                  <a:pt x="1371" y="557"/>
                </a:cubicBezTo>
                <a:cubicBezTo>
                  <a:pt x="1616" y="410"/>
                  <a:pt x="1408" y="1"/>
                  <a:pt x="116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2"/>
          <p:cNvSpPr/>
          <p:nvPr/>
        </p:nvSpPr>
        <p:spPr>
          <a:xfrm>
            <a:off x="971852" y="3488203"/>
            <a:ext cx="106437" cy="30852"/>
          </a:xfrm>
          <a:custGeom>
            <a:rect b="b" l="l" r="r" t="t"/>
            <a:pathLst>
              <a:path extrusionOk="0" h="989" w="3412">
                <a:moveTo>
                  <a:pt x="2320" y="1"/>
                </a:moveTo>
                <a:cubicBezTo>
                  <a:pt x="1914" y="1"/>
                  <a:pt x="1467" y="88"/>
                  <a:pt x="1118" y="184"/>
                </a:cubicBezTo>
                <a:cubicBezTo>
                  <a:pt x="864" y="243"/>
                  <a:pt x="626" y="303"/>
                  <a:pt x="432" y="362"/>
                </a:cubicBezTo>
                <a:cubicBezTo>
                  <a:pt x="254" y="482"/>
                  <a:pt x="179" y="675"/>
                  <a:pt x="0" y="794"/>
                </a:cubicBezTo>
                <a:cubicBezTo>
                  <a:pt x="36" y="783"/>
                  <a:pt x="73" y="778"/>
                  <a:pt x="109" y="778"/>
                </a:cubicBezTo>
                <a:cubicBezTo>
                  <a:pt x="256" y="778"/>
                  <a:pt x="409" y="854"/>
                  <a:pt x="552" y="854"/>
                </a:cubicBezTo>
                <a:lnTo>
                  <a:pt x="1237" y="854"/>
                </a:lnTo>
                <a:cubicBezTo>
                  <a:pt x="1743" y="854"/>
                  <a:pt x="2235" y="988"/>
                  <a:pt x="2667" y="988"/>
                </a:cubicBezTo>
                <a:cubicBezTo>
                  <a:pt x="3293" y="988"/>
                  <a:pt x="3412" y="184"/>
                  <a:pt x="2786" y="50"/>
                </a:cubicBezTo>
                <a:cubicBezTo>
                  <a:pt x="2644" y="15"/>
                  <a:pt x="2486" y="1"/>
                  <a:pt x="232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2"/>
          <p:cNvSpPr/>
          <p:nvPr/>
        </p:nvSpPr>
        <p:spPr>
          <a:xfrm>
            <a:off x="1076605" y="1871616"/>
            <a:ext cx="114174" cy="41302"/>
          </a:xfrm>
          <a:custGeom>
            <a:rect b="b" l="l" r="r" t="t"/>
            <a:pathLst>
              <a:path extrusionOk="0" h="1324" w="3660">
                <a:moveTo>
                  <a:pt x="2230" y="0"/>
                </a:moveTo>
                <a:cubicBezTo>
                  <a:pt x="1627" y="0"/>
                  <a:pt x="1002" y="151"/>
                  <a:pt x="486" y="356"/>
                </a:cubicBezTo>
                <a:cubicBezTo>
                  <a:pt x="0" y="579"/>
                  <a:pt x="278" y="1323"/>
                  <a:pt x="687" y="1323"/>
                </a:cubicBezTo>
                <a:cubicBezTo>
                  <a:pt x="743" y="1323"/>
                  <a:pt x="800" y="1310"/>
                  <a:pt x="858" y="1280"/>
                </a:cubicBezTo>
                <a:cubicBezTo>
                  <a:pt x="1737" y="788"/>
                  <a:pt x="2661" y="669"/>
                  <a:pt x="3600" y="416"/>
                </a:cubicBezTo>
                <a:cubicBezTo>
                  <a:pt x="3600" y="416"/>
                  <a:pt x="3659" y="356"/>
                  <a:pt x="3600" y="356"/>
                </a:cubicBezTo>
                <a:cubicBezTo>
                  <a:pt x="3204" y="101"/>
                  <a:pt x="2724" y="0"/>
                  <a:pt x="223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2"/>
          <p:cNvSpPr/>
          <p:nvPr/>
        </p:nvSpPr>
        <p:spPr>
          <a:xfrm>
            <a:off x="1237655" y="1360704"/>
            <a:ext cx="160592" cy="130894"/>
          </a:xfrm>
          <a:custGeom>
            <a:rect b="b" l="l" r="r" t="t"/>
            <a:pathLst>
              <a:path extrusionOk="0" h="4196" w="5148">
                <a:moveTo>
                  <a:pt x="4293" y="0"/>
                </a:moveTo>
                <a:cubicBezTo>
                  <a:pt x="4141" y="0"/>
                  <a:pt x="3986" y="67"/>
                  <a:pt x="3859" y="228"/>
                </a:cubicBezTo>
                <a:cubicBezTo>
                  <a:pt x="3293" y="973"/>
                  <a:pt x="2667" y="1643"/>
                  <a:pt x="1997" y="2328"/>
                </a:cubicBezTo>
                <a:cubicBezTo>
                  <a:pt x="1371" y="3013"/>
                  <a:pt x="686" y="3580"/>
                  <a:pt x="1" y="4190"/>
                </a:cubicBezTo>
                <a:cubicBezTo>
                  <a:pt x="45" y="4194"/>
                  <a:pt x="90" y="4195"/>
                  <a:pt x="135" y="4195"/>
                </a:cubicBezTo>
                <a:cubicBezTo>
                  <a:pt x="888" y="4195"/>
                  <a:pt x="1588" y="3734"/>
                  <a:pt x="2235" y="3326"/>
                </a:cubicBezTo>
                <a:cubicBezTo>
                  <a:pt x="3174" y="2641"/>
                  <a:pt x="3978" y="1777"/>
                  <a:pt x="4783" y="973"/>
                </a:cubicBezTo>
                <a:cubicBezTo>
                  <a:pt x="5148" y="552"/>
                  <a:pt x="4732" y="0"/>
                  <a:pt x="429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2"/>
          <p:cNvSpPr/>
          <p:nvPr/>
        </p:nvSpPr>
        <p:spPr>
          <a:xfrm>
            <a:off x="8325743" y="828705"/>
            <a:ext cx="42020" cy="96954"/>
          </a:xfrm>
          <a:custGeom>
            <a:rect b="b" l="l" r="r" t="t"/>
            <a:pathLst>
              <a:path extrusionOk="0" h="3108" w="1347">
                <a:moveTo>
                  <a:pt x="670" y="1"/>
                </a:moveTo>
                <a:cubicBezTo>
                  <a:pt x="348" y="1"/>
                  <a:pt x="0" y="264"/>
                  <a:pt x="36" y="641"/>
                </a:cubicBezTo>
                <a:lnTo>
                  <a:pt x="36" y="1014"/>
                </a:lnTo>
                <a:cubicBezTo>
                  <a:pt x="110" y="1326"/>
                  <a:pt x="170" y="1639"/>
                  <a:pt x="170" y="1937"/>
                </a:cubicBezTo>
                <a:cubicBezTo>
                  <a:pt x="223" y="2161"/>
                  <a:pt x="369" y="3107"/>
                  <a:pt x="752" y="3107"/>
                </a:cubicBezTo>
                <a:cubicBezTo>
                  <a:pt x="802" y="3107"/>
                  <a:pt x="856" y="3091"/>
                  <a:pt x="915" y="3055"/>
                </a:cubicBezTo>
                <a:cubicBezTo>
                  <a:pt x="1347" y="2816"/>
                  <a:pt x="1228" y="2071"/>
                  <a:pt x="1287" y="1639"/>
                </a:cubicBezTo>
                <a:cubicBezTo>
                  <a:pt x="1287" y="1192"/>
                  <a:pt x="1347" y="760"/>
                  <a:pt x="1153" y="388"/>
                </a:cubicBezTo>
                <a:cubicBezTo>
                  <a:pt x="1082" y="115"/>
                  <a:pt x="882" y="1"/>
                  <a:pt x="67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2"/>
          <p:cNvSpPr/>
          <p:nvPr/>
        </p:nvSpPr>
        <p:spPr>
          <a:xfrm>
            <a:off x="8365891" y="879178"/>
            <a:ext cx="46948" cy="87596"/>
          </a:xfrm>
          <a:custGeom>
            <a:rect b="b" l="l" r="r" t="t"/>
            <a:pathLst>
              <a:path extrusionOk="0" h="2808" w="1505">
                <a:moveTo>
                  <a:pt x="698" y="0"/>
                </a:moveTo>
                <a:cubicBezTo>
                  <a:pt x="506" y="0"/>
                  <a:pt x="324" y="94"/>
                  <a:pt x="239" y="319"/>
                </a:cubicBezTo>
                <a:cubicBezTo>
                  <a:pt x="120" y="826"/>
                  <a:pt x="60" y="1258"/>
                  <a:pt x="0" y="1690"/>
                </a:cubicBezTo>
                <a:lnTo>
                  <a:pt x="0" y="2375"/>
                </a:lnTo>
                <a:cubicBezTo>
                  <a:pt x="0" y="2435"/>
                  <a:pt x="0" y="2494"/>
                  <a:pt x="60" y="2628"/>
                </a:cubicBezTo>
                <a:cubicBezTo>
                  <a:pt x="60" y="2628"/>
                  <a:pt x="60" y="2688"/>
                  <a:pt x="120" y="2688"/>
                </a:cubicBezTo>
                <a:cubicBezTo>
                  <a:pt x="120" y="2748"/>
                  <a:pt x="120" y="2748"/>
                  <a:pt x="179" y="2748"/>
                </a:cubicBezTo>
                <a:cubicBezTo>
                  <a:pt x="179" y="2807"/>
                  <a:pt x="179" y="2807"/>
                  <a:pt x="239" y="2807"/>
                </a:cubicBezTo>
                <a:cubicBezTo>
                  <a:pt x="313" y="2748"/>
                  <a:pt x="373" y="2748"/>
                  <a:pt x="492" y="2628"/>
                </a:cubicBezTo>
                <a:cubicBezTo>
                  <a:pt x="611" y="2494"/>
                  <a:pt x="686" y="2315"/>
                  <a:pt x="745" y="2122"/>
                </a:cubicBezTo>
                <a:cubicBezTo>
                  <a:pt x="924" y="1690"/>
                  <a:pt x="1118" y="1258"/>
                  <a:pt x="1296" y="826"/>
                </a:cubicBezTo>
                <a:cubicBezTo>
                  <a:pt x="1504" y="370"/>
                  <a:pt x="1080" y="0"/>
                  <a:pt x="698"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2"/>
          <p:cNvSpPr/>
          <p:nvPr/>
        </p:nvSpPr>
        <p:spPr>
          <a:xfrm>
            <a:off x="8338470" y="1774412"/>
            <a:ext cx="46512" cy="152544"/>
          </a:xfrm>
          <a:custGeom>
            <a:rect b="b" l="l" r="r" t="t"/>
            <a:pathLst>
              <a:path extrusionOk="0" h="4890" w="1491">
                <a:moveTo>
                  <a:pt x="1371" y="1"/>
                </a:moveTo>
                <a:cubicBezTo>
                  <a:pt x="626" y="180"/>
                  <a:pt x="507" y="746"/>
                  <a:pt x="313" y="1416"/>
                </a:cubicBezTo>
                <a:cubicBezTo>
                  <a:pt x="134" y="2355"/>
                  <a:pt x="0" y="3785"/>
                  <a:pt x="447" y="4589"/>
                </a:cubicBezTo>
                <a:cubicBezTo>
                  <a:pt x="569" y="4790"/>
                  <a:pt x="765" y="4889"/>
                  <a:pt x="955" y="4889"/>
                </a:cubicBezTo>
                <a:cubicBezTo>
                  <a:pt x="1230" y="4889"/>
                  <a:pt x="1490" y="4682"/>
                  <a:pt x="1490" y="4277"/>
                </a:cubicBezTo>
                <a:cubicBezTo>
                  <a:pt x="1490" y="3532"/>
                  <a:pt x="1192" y="2727"/>
                  <a:pt x="1192" y="1923"/>
                </a:cubicBezTo>
                <a:cubicBezTo>
                  <a:pt x="1192" y="1550"/>
                  <a:pt x="1252" y="1118"/>
                  <a:pt x="1311" y="746"/>
                </a:cubicBezTo>
                <a:cubicBezTo>
                  <a:pt x="1371" y="552"/>
                  <a:pt x="1371" y="239"/>
                  <a:pt x="1431" y="61"/>
                </a:cubicBezTo>
                <a:cubicBezTo>
                  <a:pt x="1431" y="1"/>
                  <a:pt x="1371"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2"/>
          <p:cNvSpPr/>
          <p:nvPr/>
        </p:nvSpPr>
        <p:spPr>
          <a:xfrm>
            <a:off x="7985276" y="766858"/>
            <a:ext cx="118822" cy="161840"/>
          </a:xfrm>
          <a:custGeom>
            <a:rect b="b" l="l" r="r" t="t"/>
            <a:pathLst>
              <a:path extrusionOk="0" h="5188" w="3809">
                <a:moveTo>
                  <a:pt x="864" y="0"/>
                </a:moveTo>
                <a:cubicBezTo>
                  <a:pt x="0" y="1728"/>
                  <a:pt x="998" y="4023"/>
                  <a:pt x="2548" y="5080"/>
                </a:cubicBezTo>
                <a:cubicBezTo>
                  <a:pt x="2657" y="5156"/>
                  <a:pt x="2769" y="5188"/>
                  <a:pt x="2878" y="5188"/>
                </a:cubicBezTo>
                <a:cubicBezTo>
                  <a:pt x="3391" y="5188"/>
                  <a:pt x="3809" y="4464"/>
                  <a:pt x="3292" y="4157"/>
                </a:cubicBezTo>
                <a:cubicBezTo>
                  <a:pt x="1609" y="3158"/>
                  <a:pt x="1683" y="1550"/>
                  <a:pt x="86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2"/>
          <p:cNvSpPr/>
          <p:nvPr/>
        </p:nvSpPr>
        <p:spPr>
          <a:xfrm>
            <a:off x="8085198" y="4757965"/>
            <a:ext cx="31" cy="31"/>
          </a:xfrm>
          <a:custGeom>
            <a:rect b="b" l="l" r="r" t="t"/>
            <a:pathLst>
              <a:path extrusionOk="0" h="1" w="1">
                <a:moveTo>
                  <a:pt x="0" y="1"/>
                </a:move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2"/>
          <p:cNvSpPr/>
          <p:nvPr/>
        </p:nvSpPr>
        <p:spPr>
          <a:xfrm>
            <a:off x="8122342" y="4044245"/>
            <a:ext cx="42800" cy="49631"/>
          </a:xfrm>
          <a:custGeom>
            <a:rect b="b" l="l" r="r" t="t"/>
            <a:pathLst>
              <a:path extrusionOk="0" h="1591" w="1372">
                <a:moveTo>
                  <a:pt x="699" y="0"/>
                </a:moveTo>
                <a:cubicBezTo>
                  <a:pt x="519" y="0"/>
                  <a:pt x="355" y="82"/>
                  <a:pt x="254" y="225"/>
                </a:cubicBezTo>
                <a:cubicBezTo>
                  <a:pt x="60" y="464"/>
                  <a:pt x="1" y="777"/>
                  <a:pt x="60" y="1030"/>
                </a:cubicBezTo>
                <a:cubicBezTo>
                  <a:pt x="60" y="1343"/>
                  <a:pt x="314" y="1521"/>
                  <a:pt x="567" y="1581"/>
                </a:cubicBezTo>
                <a:cubicBezTo>
                  <a:pt x="599" y="1587"/>
                  <a:pt x="632" y="1590"/>
                  <a:pt x="664" y="1590"/>
                </a:cubicBezTo>
                <a:cubicBezTo>
                  <a:pt x="939" y="1590"/>
                  <a:pt x="1186" y="1370"/>
                  <a:pt x="1252" y="1089"/>
                </a:cubicBezTo>
                <a:lnTo>
                  <a:pt x="1252" y="896"/>
                </a:lnTo>
                <a:lnTo>
                  <a:pt x="1312" y="836"/>
                </a:lnTo>
                <a:cubicBezTo>
                  <a:pt x="1312" y="777"/>
                  <a:pt x="1371" y="657"/>
                  <a:pt x="1312" y="523"/>
                </a:cubicBezTo>
                <a:cubicBezTo>
                  <a:pt x="1312" y="404"/>
                  <a:pt x="1252" y="225"/>
                  <a:pt x="1118" y="151"/>
                </a:cubicBezTo>
                <a:cubicBezTo>
                  <a:pt x="983" y="48"/>
                  <a:pt x="836" y="0"/>
                  <a:pt x="69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2"/>
          <p:cNvSpPr/>
          <p:nvPr/>
        </p:nvSpPr>
        <p:spPr>
          <a:xfrm>
            <a:off x="3288755" y="4580247"/>
            <a:ext cx="142842" cy="210379"/>
          </a:xfrm>
          <a:custGeom>
            <a:rect b="b" l="l" r="r" t="t"/>
            <a:pathLst>
              <a:path extrusionOk="0" h="6744" w="4579">
                <a:moveTo>
                  <a:pt x="735" y="0"/>
                </a:moveTo>
                <a:cubicBezTo>
                  <a:pt x="384" y="0"/>
                  <a:pt x="1" y="307"/>
                  <a:pt x="150" y="737"/>
                </a:cubicBezTo>
                <a:cubicBezTo>
                  <a:pt x="1089" y="2972"/>
                  <a:pt x="1893" y="5459"/>
                  <a:pt x="4128" y="6696"/>
                </a:cubicBezTo>
                <a:cubicBezTo>
                  <a:pt x="4171" y="6729"/>
                  <a:pt x="4214" y="6743"/>
                  <a:pt x="4254" y="6743"/>
                </a:cubicBezTo>
                <a:cubicBezTo>
                  <a:pt x="4449" y="6743"/>
                  <a:pt x="4579" y="6402"/>
                  <a:pt x="4381" y="6204"/>
                </a:cubicBezTo>
                <a:cubicBezTo>
                  <a:pt x="2638" y="4774"/>
                  <a:pt x="1893" y="2540"/>
                  <a:pt x="1208" y="364"/>
                </a:cubicBezTo>
                <a:cubicBezTo>
                  <a:pt x="1141" y="109"/>
                  <a:pt x="944" y="0"/>
                  <a:pt x="73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2"/>
          <p:cNvSpPr/>
          <p:nvPr/>
        </p:nvSpPr>
        <p:spPr>
          <a:xfrm>
            <a:off x="3385366" y="4615559"/>
            <a:ext cx="52938" cy="128960"/>
          </a:xfrm>
          <a:custGeom>
            <a:rect b="b" l="l" r="r" t="t"/>
            <a:pathLst>
              <a:path extrusionOk="0" h="4134" w="1697">
                <a:moveTo>
                  <a:pt x="502" y="1"/>
                </a:moveTo>
                <a:cubicBezTo>
                  <a:pt x="258" y="1"/>
                  <a:pt x="1" y="172"/>
                  <a:pt x="33" y="469"/>
                </a:cubicBezTo>
                <a:cubicBezTo>
                  <a:pt x="227" y="1661"/>
                  <a:pt x="480" y="3016"/>
                  <a:pt x="1225" y="4015"/>
                </a:cubicBezTo>
                <a:cubicBezTo>
                  <a:pt x="1284" y="4098"/>
                  <a:pt x="1358" y="4133"/>
                  <a:pt x="1428" y="4133"/>
                </a:cubicBezTo>
                <a:cubicBezTo>
                  <a:pt x="1570" y="4133"/>
                  <a:pt x="1697" y="3990"/>
                  <a:pt x="1657" y="3821"/>
                </a:cubicBezTo>
                <a:cubicBezTo>
                  <a:pt x="1344" y="2644"/>
                  <a:pt x="971" y="1586"/>
                  <a:pt x="912" y="409"/>
                </a:cubicBezTo>
                <a:cubicBezTo>
                  <a:pt x="912" y="127"/>
                  <a:pt x="712" y="1"/>
                  <a:pt x="502"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2"/>
          <p:cNvSpPr/>
          <p:nvPr/>
        </p:nvSpPr>
        <p:spPr>
          <a:xfrm>
            <a:off x="3446789" y="4611442"/>
            <a:ext cx="37465" cy="96549"/>
          </a:xfrm>
          <a:custGeom>
            <a:rect b="b" l="l" r="r" t="t"/>
            <a:pathLst>
              <a:path extrusionOk="0" h="3095" w="1201">
                <a:moveTo>
                  <a:pt x="639" y="0"/>
                </a:moveTo>
                <a:cubicBezTo>
                  <a:pt x="477" y="0"/>
                  <a:pt x="327" y="88"/>
                  <a:pt x="298" y="303"/>
                </a:cubicBezTo>
                <a:cubicBezTo>
                  <a:pt x="179" y="1167"/>
                  <a:pt x="1" y="2091"/>
                  <a:pt x="239" y="3029"/>
                </a:cubicBezTo>
                <a:cubicBezTo>
                  <a:pt x="262" y="3075"/>
                  <a:pt x="304" y="3094"/>
                  <a:pt x="351" y="3094"/>
                </a:cubicBezTo>
                <a:cubicBezTo>
                  <a:pt x="427" y="3094"/>
                  <a:pt x="515" y="3043"/>
                  <a:pt x="552" y="2970"/>
                </a:cubicBezTo>
                <a:cubicBezTo>
                  <a:pt x="671" y="2165"/>
                  <a:pt x="671" y="1286"/>
                  <a:pt x="1043" y="541"/>
                </a:cubicBezTo>
                <a:cubicBezTo>
                  <a:pt x="1201" y="236"/>
                  <a:pt x="904" y="0"/>
                  <a:pt x="63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2"/>
          <p:cNvSpPr/>
          <p:nvPr/>
        </p:nvSpPr>
        <p:spPr>
          <a:xfrm>
            <a:off x="1056890" y="4265926"/>
            <a:ext cx="50692" cy="43143"/>
          </a:xfrm>
          <a:custGeom>
            <a:rect b="b" l="l" r="r" t="t"/>
            <a:pathLst>
              <a:path extrusionOk="0" h="1383" w="1625">
                <a:moveTo>
                  <a:pt x="412" y="1"/>
                </a:moveTo>
                <a:cubicBezTo>
                  <a:pt x="380" y="1"/>
                  <a:pt x="347" y="4"/>
                  <a:pt x="314" y="12"/>
                </a:cubicBezTo>
                <a:cubicBezTo>
                  <a:pt x="1" y="131"/>
                  <a:pt x="1" y="504"/>
                  <a:pt x="194" y="757"/>
                </a:cubicBezTo>
                <a:cubicBezTo>
                  <a:pt x="507" y="1010"/>
                  <a:pt x="880" y="1249"/>
                  <a:pt x="1312" y="1383"/>
                </a:cubicBezTo>
                <a:cubicBezTo>
                  <a:pt x="1550" y="1383"/>
                  <a:pt x="1624" y="1130"/>
                  <a:pt x="1431" y="951"/>
                </a:cubicBezTo>
                <a:cubicBezTo>
                  <a:pt x="1371" y="817"/>
                  <a:pt x="1178" y="757"/>
                  <a:pt x="1058" y="638"/>
                </a:cubicBezTo>
                <a:cubicBezTo>
                  <a:pt x="1058" y="578"/>
                  <a:pt x="999" y="504"/>
                  <a:pt x="939" y="444"/>
                </a:cubicBezTo>
                <a:lnTo>
                  <a:pt x="880" y="385"/>
                </a:lnTo>
                <a:cubicBezTo>
                  <a:pt x="815" y="165"/>
                  <a:pt x="626" y="1"/>
                  <a:pt x="41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2"/>
          <p:cNvSpPr/>
          <p:nvPr/>
        </p:nvSpPr>
        <p:spPr>
          <a:xfrm>
            <a:off x="1089894" y="4230956"/>
            <a:ext cx="29292" cy="37216"/>
          </a:xfrm>
          <a:custGeom>
            <a:rect b="b" l="l" r="r" t="t"/>
            <a:pathLst>
              <a:path extrusionOk="0" h="1193" w="939">
                <a:moveTo>
                  <a:pt x="376" y="1"/>
                </a:moveTo>
                <a:cubicBezTo>
                  <a:pt x="335" y="1"/>
                  <a:pt x="294" y="6"/>
                  <a:pt x="254" y="16"/>
                </a:cubicBezTo>
                <a:cubicBezTo>
                  <a:pt x="0" y="135"/>
                  <a:pt x="0" y="508"/>
                  <a:pt x="194" y="701"/>
                </a:cubicBezTo>
                <a:cubicBezTo>
                  <a:pt x="313" y="820"/>
                  <a:pt x="432" y="1074"/>
                  <a:pt x="686" y="1193"/>
                </a:cubicBezTo>
                <a:cubicBezTo>
                  <a:pt x="745" y="1193"/>
                  <a:pt x="805" y="1193"/>
                  <a:pt x="805" y="1133"/>
                </a:cubicBezTo>
                <a:lnTo>
                  <a:pt x="864" y="1133"/>
                </a:lnTo>
                <a:lnTo>
                  <a:pt x="864" y="1074"/>
                </a:lnTo>
                <a:cubicBezTo>
                  <a:pt x="939" y="1014"/>
                  <a:pt x="864" y="880"/>
                  <a:pt x="864" y="761"/>
                </a:cubicBezTo>
                <a:cubicBezTo>
                  <a:pt x="805" y="642"/>
                  <a:pt x="805" y="508"/>
                  <a:pt x="805" y="329"/>
                </a:cubicBezTo>
                <a:cubicBezTo>
                  <a:pt x="755" y="119"/>
                  <a:pt x="573" y="1"/>
                  <a:pt x="37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2"/>
          <p:cNvSpPr/>
          <p:nvPr/>
        </p:nvSpPr>
        <p:spPr>
          <a:xfrm>
            <a:off x="5009162" y="4590104"/>
            <a:ext cx="44141" cy="95862"/>
          </a:xfrm>
          <a:custGeom>
            <a:rect b="b" l="l" r="r" t="t"/>
            <a:pathLst>
              <a:path extrusionOk="0" h="3073" w="1415">
                <a:moveTo>
                  <a:pt x="975" y="0"/>
                </a:moveTo>
                <a:cubicBezTo>
                  <a:pt x="879" y="0"/>
                  <a:pt x="788" y="49"/>
                  <a:pt x="745" y="168"/>
                </a:cubicBezTo>
                <a:cubicBezTo>
                  <a:pt x="447" y="1047"/>
                  <a:pt x="1" y="2104"/>
                  <a:pt x="254" y="3028"/>
                </a:cubicBezTo>
                <a:cubicBezTo>
                  <a:pt x="254" y="3058"/>
                  <a:pt x="269" y="3073"/>
                  <a:pt x="291" y="3073"/>
                </a:cubicBezTo>
                <a:cubicBezTo>
                  <a:pt x="313" y="3073"/>
                  <a:pt x="343" y="3058"/>
                  <a:pt x="373" y="3028"/>
                </a:cubicBezTo>
                <a:cubicBezTo>
                  <a:pt x="567" y="2104"/>
                  <a:pt x="745" y="1285"/>
                  <a:pt x="1252" y="481"/>
                </a:cubicBezTo>
                <a:cubicBezTo>
                  <a:pt x="1415" y="226"/>
                  <a:pt x="1182" y="0"/>
                  <a:pt x="9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2"/>
          <p:cNvSpPr/>
          <p:nvPr/>
        </p:nvSpPr>
        <p:spPr>
          <a:xfrm>
            <a:off x="8296825" y="4507500"/>
            <a:ext cx="53281" cy="68847"/>
          </a:xfrm>
          <a:custGeom>
            <a:rect b="b" l="l" r="r" t="t"/>
            <a:pathLst>
              <a:path extrusionOk="0" h="2207" w="1708">
                <a:moveTo>
                  <a:pt x="742" y="1"/>
                </a:moveTo>
                <a:cubicBezTo>
                  <a:pt x="353" y="1"/>
                  <a:pt x="0" y="563"/>
                  <a:pt x="412" y="834"/>
                </a:cubicBezTo>
                <a:cubicBezTo>
                  <a:pt x="591" y="953"/>
                  <a:pt x="725" y="1207"/>
                  <a:pt x="903" y="1400"/>
                </a:cubicBezTo>
                <a:cubicBezTo>
                  <a:pt x="1037" y="1639"/>
                  <a:pt x="1216" y="1892"/>
                  <a:pt x="1469" y="2145"/>
                </a:cubicBezTo>
                <a:cubicBezTo>
                  <a:pt x="1490" y="2187"/>
                  <a:pt x="1525" y="2207"/>
                  <a:pt x="1563" y="2207"/>
                </a:cubicBezTo>
                <a:cubicBezTo>
                  <a:pt x="1632" y="2207"/>
                  <a:pt x="1708" y="2137"/>
                  <a:pt x="1708" y="2011"/>
                </a:cubicBezTo>
                <a:cubicBezTo>
                  <a:pt x="1589" y="1460"/>
                  <a:pt x="1410" y="834"/>
                  <a:pt x="1157" y="283"/>
                </a:cubicBezTo>
                <a:cubicBezTo>
                  <a:pt x="1039" y="80"/>
                  <a:pt x="888" y="1"/>
                  <a:pt x="742"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2"/>
          <p:cNvSpPr/>
          <p:nvPr/>
        </p:nvSpPr>
        <p:spPr>
          <a:xfrm>
            <a:off x="8361711" y="4469192"/>
            <a:ext cx="48259" cy="75960"/>
          </a:xfrm>
          <a:custGeom>
            <a:rect b="b" l="l" r="r" t="t"/>
            <a:pathLst>
              <a:path extrusionOk="0" h="2435" w="1547">
                <a:moveTo>
                  <a:pt x="920" y="1"/>
                </a:moveTo>
                <a:cubicBezTo>
                  <a:pt x="844" y="1"/>
                  <a:pt x="763" y="25"/>
                  <a:pt x="686" y="81"/>
                </a:cubicBezTo>
                <a:cubicBezTo>
                  <a:pt x="313" y="260"/>
                  <a:pt x="254" y="692"/>
                  <a:pt x="134" y="1005"/>
                </a:cubicBezTo>
                <a:cubicBezTo>
                  <a:pt x="0" y="1511"/>
                  <a:pt x="0" y="2003"/>
                  <a:pt x="194" y="2435"/>
                </a:cubicBezTo>
                <a:lnTo>
                  <a:pt x="254" y="2435"/>
                </a:lnTo>
                <a:cubicBezTo>
                  <a:pt x="507" y="1884"/>
                  <a:pt x="686" y="1064"/>
                  <a:pt x="1192" y="692"/>
                </a:cubicBezTo>
                <a:cubicBezTo>
                  <a:pt x="1546" y="496"/>
                  <a:pt x="1270" y="1"/>
                  <a:pt x="92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1" name="Google Shape;371;p2"/>
          <p:cNvGrpSpPr/>
          <p:nvPr/>
        </p:nvGrpSpPr>
        <p:grpSpPr>
          <a:xfrm>
            <a:off x="1293024" y="3276110"/>
            <a:ext cx="884008" cy="1449297"/>
            <a:chOff x="1378719" y="3569529"/>
            <a:chExt cx="705007" cy="1155463"/>
          </a:xfrm>
        </p:grpSpPr>
        <p:sp>
          <p:nvSpPr>
            <p:cNvPr id="372" name="Google Shape;372;p2"/>
            <p:cNvSpPr/>
            <p:nvPr/>
          </p:nvSpPr>
          <p:spPr>
            <a:xfrm>
              <a:off x="1837379" y="3651228"/>
              <a:ext cx="73932" cy="208445"/>
            </a:xfrm>
            <a:custGeom>
              <a:rect b="b" l="l" r="r" t="t"/>
              <a:pathLst>
                <a:path extrusionOk="0" h="6682" w="2370">
                  <a:moveTo>
                    <a:pt x="1506" y="0"/>
                  </a:moveTo>
                  <a:cubicBezTo>
                    <a:pt x="952" y="0"/>
                    <a:pt x="972" y="2192"/>
                    <a:pt x="820" y="3077"/>
                  </a:cubicBezTo>
                  <a:cubicBezTo>
                    <a:pt x="448" y="5073"/>
                    <a:pt x="75" y="6190"/>
                    <a:pt x="75" y="6190"/>
                  </a:cubicBezTo>
                  <a:lnTo>
                    <a:pt x="1" y="6310"/>
                  </a:lnTo>
                  <a:cubicBezTo>
                    <a:pt x="194" y="6429"/>
                    <a:pt x="448" y="6563"/>
                    <a:pt x="626" y="6682"/>
                  </a:cubicBezTo>
                  <a:lnTo>
                    <a:pt x="626" y="6622"/>
                  </a:lnTo>
                  <a:cubicBezTo>
                    <a:pt x="626" y="6622"/>
                    <a:pt x="1565" y="5877"/>
                    <a:pt x="1997" y="3956"/>
                  </a:cubicBezTo>
                  <a:cubicBezTo>
                    <a:pt x="2310" y="2704"/>
                    <a:pt x="2369" y="783"/>
                    <a:pt x="1863" y="231"/>
                  </a:cubicBezTo>
                  <a:cubicBezTo>
                    <a:pt x="1723" y="71"/>
                    <a:pt x="1605" y="0"/>
                    <a:pt x="1506" y="0"/>
                  </a:cubicBezTo>
                  <a:close/>
                </a:path>
              </a:pathLst>
            </a:custGeom>
            <a:solidFill>
              <a:srgbClr val="F28F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2"/>
            <p:cNvSpPr/>
            <p:nvPr/>
          </p:nvSpPr>
          <p:spPr>
            <a:xfrm>
              <a:off x="1579927" y="3644958"/>
              <a:ext cx="79485" cy="212875"/>
            </a:xfrm>
            <a:custGeom>
              <a:rect b="b" l="l" r="r" t="t"/>
              <a:pathLst>
                <a:path extrusionOk="0" h="6824" w="2548">
                  <a:moveTo>
                    <a:pt x="686" y="0"/>
                  </a:moveTo>
                  <a:cubicBezTo>
                    <a:pt x="0" y="0"/>
                    <a:pt x="567" y="1982"/>
                    <a:pt x="805" y="3039"/>
                  </a:cubicBezTo>
                  <a:cubicBezTo>
                    <a:pt x="1177" y="4902"/>
                    <a:pt x="1490" y="6630"/>
                    <a:pt x="1550" y="6823"/>
                  </a:cubicBezTo>
                  <a:cubicBezTo>
                    <a:pt x="1803" y="6630"/>
                    <a:pt x="2056" y="6511"/>
                    <a:pt x="2295" y="6391"/>
                  </a:cubicBezTo>
                  <a:lnTo>
                    <a:pt x="2295" y="6332"/>
                  </a:lnTo>
                  <a:cubicBezTo>
                    <a:pt x="2295" y="6332"/>
                    <a:pt x="2548" y="4768"/>
                    <a:pt x="2235" y="2846"/>
                  </a:cubicBezTo>
                  <a:cubicBezTo>
                    <a:pt x="1997" y="1550"/>
                    <a:pt x="1371" y="0"/>
                    <a:pt x="686" y="0"/>
                  </a:cubicBezTo>
                  <a:close/>
                </a:path>
              </a:pathLst>
            </a:custGeom>
            <a:solidFill>
              <a:srgbClr val="F28F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2"/>
            <p:cNvSpPr/>
            <p:nvPr/>
          </p:nvSpPr>
          <p:spPr>
            <a:xfrm>
              <a:off x="1473490" y="4436687"/>
              <a:ext cx="48383" cy="87096"/>
            </a:xfrm>
            <a:custGeom>
              <a:rect b="b" l="l" r="r" t="t"/>
              <a:pathLst>
                <a:path extrusionOk="0" h="2792" w="1551">
                  <a:moveTo>
                    <a:pt x="562" y="1"/>
                  </a:moveTo>
                  <a:cubicBezTo>
                    <a:pt x="416" y="1"/>
                    <a:pt x="294" y="125"/>
                    <a:pt x="254" y="497"/>
                  </a:cubicBezTo>
                  <a:cubicBezTo>
                    <a:pt x="1" y="2240"/>
                    <a:pt x="1059" y="2732"/>
                    <a:pt x="1312" y="2791"/>
                  </a:cubicBezTo>
                  <a:cubicBezTo>
                    <a:pt x="1550" y="2672"/>
                    <a:pt x="1491" y="1987"/>
                    <a:pt x="1491" y="1555"/>
                  </a:cubicBezTo>
                  <a:cubicBezTo>
                    <a:pt x="1491" y="1183"/>
                    <a:pt x="1550" y="870"/>
                    <a:pt x="1237" y="497"/>
                  </a:cubicBezTo>
                  <a:cubicBezTo>
                    <a:pt x="1237" y="497"/>
                    <a:pt x="853" y="1"/>
                    <a:pt x="562" y="1"/>
                  </a:cubicBezTo>
                  <a:close/>
                </a:path>
              </a:pathLst>
            </a:custGeom>
            <a:solidFill>
              <a:srgbClr val="DB853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2"/>
            <p:cNvSpPr/>
            <p:nvPr/>
          </p:nvSpPr>
          <p:spPr>
            <a:xfrm>
              <a:off x="1378719" y="3964021"/>
              <a:ext cx="655532" cy="760971"/>
            </a:xfrm>
            <a:custGeom>
              <a:rect b="b" l="l" r="r" t="t"/>
              <a:pathLst>
                <a:path extrusionOk="0" h="24394" w="21014">
                  <a:moveTo>
                    <a:pt x="1739" y="1"/>
                  </a:moveTo>
                  <a:cubicBezTo>
                    <a:pt x="0" y="1"/>
                    <a:pt x="26" y="3733"/>
                    <a:pt x="1177" y="6398"/>
                  </a:cubicBezTo>
                  <a:cubicBezTo>
                    <a:pt x="2488" y="9258"/>
                    <a:pt x="4961" y="10629"/>
                    <a:pt x="4961" y="10629"/>
                  </a:cubicBezTo>
                  <a:cubicBezTo>
                    <a:pt x="4961" y="10629"/>
                    <a:pt x="4409" y="12983"/>
                    <a:pt x="4275" y="15649"/>
                  </a:cubicBezTo>
                  <a:lnTo>
                    <a:pt x="4275" y="16707"/>
                  </a:lnTo>
                  <a:cubicBezTo>
                    <a:pt x="4275" y="17139"/>
                    <a:pt x="4275" y="17571"/>
                    <a:pt x="4350" y="17943"/>
                  </a:cubicBezTo>
                  <a:cubicBezTo>
                    <a:pt x="4588" y="20551"/>
                    <a:pt x="5393" y="22979"/>
                    <a:pt x="5586" y="23411"/>
                  </a:cubicBezTo>
                  <a:cubicBezTo>
                    <a:pt x="5848" y="23971"/>
                    <a:pt x="6980" y="24169"/>
                    <a:pt x="7897" y="24169"/>
                  </a:cubicBezTo>
                  <a:cubicBezTo>
                    <a:pt x="8494" y="24169"/>
                    <a:pt x="9000" y="24085"/>
                    <a:pt x="9117" y="23962"/>
                  </a:cubicBezTo>
                  <a:cubicBezTo>
                    <a:pt x="9370" y="23724"/>
                    <a:pt x="8879" y="22845"/>
                    <a:pt x="8879" y="22845"/>
                  </a:cubicBezTo>
                  <a:cubicBezTo>
                    <a:pt x="9117" y="22294"/>
                    <a:pt x="9683" y="19806"/>
                    <a:pt x="9683" y="19806"/>
                  </a:cubicBezTo>
                  <a:cubicBezTo>
                    <a:pt x="10180" y="19873"/>
                    <a:pt x="10640" y="19901"/>
                    <a:pt x="11061" y="19901"/>
                  </a:cubicBezTo>
                  <a:cubicBezTo>
                    <a:pt x="11852" y="19901"/>
                    <a:pt x="12510" y="19803"/>
                    <a:pt x="13035" y="19686"/>
                  </a:cubicBezTo>
                  <a:cubicBezTo>
                    <a:pt x="13035" y="19686"/>
                    <a:pt x="13348" y="23158"/>
                    <a:pt x="13720" y="23902"/>
                  </a:cubicBezTo>
                  <a:cubicBezTo>
                    <a:pt x="13925" y="24268"/>
                    <a:pt x="14569" y="24394"/>
                    <a:pt x="15262" y="24394"/>
                  </a:cubicBezTo>
                  <a:cubicBezTo>
                    <a:pt x="16237" y="24394"/>
                    <a:pt x="17307" y="24145"/>
                    <a:pt x="17385" y="23962"/>
                  </a:cubicBezTo>
                  <a:cubicBezTo>
                    <a:pt x="17504" y="23724"/>
                    <a:pt x="17251" y="23217"/>
                    <a:pt x="17251" y="23217"/>
                  </a:cubicBezTo>
                  <a:cubicBezTo>
                    <a:pt x="17251" y="23217"/>
                    <a:pt x="17936" y="19627"/>
                    <a:pt x="17817" y="16513"/>
                  </a:cubicBezTo>
                  <a:cubicBezTo>
                    <a:pt x="17817" y="16025"/>
                    <a:pt x="17770" y="15431"/>
                    <a:pt x="17666" y="14866"/>
                  </a:cubicBezTo>
                  <a:lnTo>
                    <a:pt x="17666" y="14866"/>
                  </a:lnTo>
                  <a:cubicBezTo>
                    <a:pt x="17782" y="15293"/>
                    <a:pt x="18152" y="16193"/>
                    <a:pt x="18994" y="16394"/>
                  </a:cubicBezTo>
                  <a:cubicBezTo>
                    <a:pt x="19047" y="16409"/>
                    <a:pt x="19117" y="16417"/>
                    <a:pt x="19200" y="16417"/>
                  </a:cubicBezTo>
                  <a:cubicBezTo>
                    <a:pt x="19793" y="16417"/>
                    <a:pt x="21013" y="15988"/>
                    <a:pt x="20856" y="14353"/>
                  </a:cubicBezTo>
                  <a:cubicBezTo>
                    <a:pt x="20365" y="9690"/>
                    <a:pt x="16193" y="6651"/>
                    <a:pt x="16193" y="6651"/>
                  </a:cubicBezTo>
                  <a:cubicBezTo>
                    <a:pt x="14951" y="7357"/>
                    <a:pt x="13307" y="7731"/>
                    <a:pt x="11664" y="7731"/>
                  </a:cubicBezTo>
                  <a:cubicBezTo>
                    <a:pt x="11435" y="7731"/>
                    <a:pt x="11207" y="7723"/>
                    <a:pt x="10979" y="7709"/>
                  </a:cubicBezTo>
                  <a:cubicBezTo>
                    <a:pt x="9430" y="7575"/>
                    <a:pt x="8134" y="7336"/>
                    <a:pt x="7195" y="6770"/>
                  </a:cubicBezTo>
                  <a:cubicBezTo>
                    <a:pt x="6763" y="6532"/>
                    <a:pt x="5899" y="5340"/>
                    <a:pt x="4842" y="4163"/>
                  </a:cubicBezTo>
                  <a:cubicBezTo>
                    <a:pt x="3352" y="1988"/>
                    <a:pt x="3099" y="126"/>
                    <a:pt x="1862" y="7"/>
                  </a:cubicBezTo>
                  <a:cubicBezTo>
                    <a:pt x="1820" y="3"/>
                    <a:pt x="1779" y="1"/>
                    <a:pt x="1739" y="1"/>
                  </a:cubicBezTo>
                  <a:close/>
                </a:path>
              </a:pathLst>
            </a:custGeom>
            <a:solidFill>
              <a:srgbClr val="F7B8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2"/>
            <p:cNvSpPr/>
            <p:nvPr/>
          </p:nvSpPr>
          <p:spPr>
            <a:xfrm>
              <a:off x="1531138" y="3572274"/>
              <a:ext cx="182647" cy="305087"/>
            </a:xfrm>
            <a:custGeom>
              <a:rect b="b" l="l" r="r" t="t"/>
              <a:pathLst>
                <a:path extrusionOk="0" h="9780" w="5855">
                  <a:moveTo>
                    <a:pt x="1312" y="0"/>
                  </a:moveTo>
                  <a:cubicBezTo>
                    <a:pt x="64" y="0"/>
                    <a:pt x="0" y="1723"/>
                    <a:pt x="700" y="3880"/>
                  </a:cubicBezTo>
                  <a:cubicBezTo>
                    <a:pt x="1996" y="7842"/>
                    <a:pt x="2250" y="9407"/>
                    <a:pt x="2309" y="9779"/>
                  </a:cubicBezTo>
                  <a:cubicBezTo>
                    <a:pt x="2563" y="9526"/>
                    <a:pt x="2816" y="9332"/>
                    <a:pt x="3114" y="9153"/>
                  </a:cubicBezTo>
                  <a:cubicBezTo>
                    <a:pt x="3054" y="8960"/>
                    <a:pt x="2741" y="7232"/>
                    <a:pt x="2369" y="5369"/>
                  </a:cubicBezTo>
                  <a:cubicBezTo>
                    <a:pt x="2131" y="4312"/>
                    <a:pt x="1564" y="2330"/>
                    <a:pt x="2250" y="2330"/>
                  </a:cubicBezTo>
                  <a:cubicBezTo>
                    <a:pt x="2935" y="2330"/>
                    <a:pt x="3561" y="3880"/>
                    <a:pt x="3799" y="5176"/>
                  </a:cubicBezTo>
                  <a:cubicBezTo>
                    <a:pt x="4112" y="7098"/>
                    <a:pt x="3859" y="8662"/>
                    <a:pt x="3859" y="8662"/>
                  </a:cubicBezTo>
                  <a:lnTo>
                    <a:pt x="3859" y="8721"/>
                  </a:lnTo>
                  <a:cubicBezTo>
                    <a:pt x="4052" y="8587"/>
                    <a:pt x="4306" y="8528"/>
                    <a:pt x="4484" y="8468"/>
                  </a:cubicBezTo>
                  <a:cubicBezTo>
                    <a:pt x="5855" y="6233"/>
                    <a:pt x="4544" y="468"/>
                    <a:pt x="1564" y="21"/>
                  </a:cubicBezTo>
                  <a:cubicBezTo>
                    <a:pt x="1475" y="7"/>
                    <a:pt x="1391" y="0"/>
                    <a:pt x="1312" y="0"/>
                  </a:cubicBezTo>
                  <a:close/>
                </a:path>
              </a:pathLst>
            </a:custGeom>
            <a:solidFill>
              <a:srgbClr val="F7B8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2"/>
            <p:cNvSpPr/>
            <p:nvPr/>
          </p:nvSpPr>
          <p:spPr>
            <a:xfrm>
              <a:off x="1810427" y="3569529"/>
              <a:ext cx="164554" cy="307832"/>
            </a:xfrm>
            <a:custGeom>
              <a:rect b="b" l="l" r="r" t="t"/>
              <a:pathLst>
                <a:path extrusionOk="0" h="9868" w="5275">
                  <a:moveTo>
                    <a:pt x="2067" y="0"/>
                  </a:moveTo>
                  <a:cubicBezTo>
                    <a:pt x="1154" y="0"/>
                    <a:pt x="644" y="1452"/>
                    <a:pt x="433" y="3461"/>
                  </a:cubicBezTo>
                  <a:cubicBezTo>
                    <a:pt x="254" y="5830"/>
                    <a:pt x="60" y="8303"/>
                    <a:pt x="1" y="8556"/>
                  </a:cubicBezTo>
                  <a:cubicBezTo>
                    <a:pt x="313" y="8675"/>
                    <a:pt x="626" y="8809"/>
                    <a:pt x="865" y="8929"/>
                  </a:cubicBezTo>
                  <a:lnTo>
                    <a:pt x="939" y="8809"/>
                  </a:lnTo>
                  <a:cubicBezTo>
                    <a:pt x="939" y="8809"/>
                    <a:pt x="1312" y="7692"/>
                    <a:pt x="1684" y="5696"/>
                  </a:cubicBezTo>
                  <a:cubicBezTo>
                    <a:pt x="1836" y="4811"/>
                    <a:pt x="1816" y="2619"/>
                    <a:pt x="2370" y="2619"/>
                  </a:cubicBezTo>
                  <a:cubicBezTo>
                    <a:pt x="2469" y="2619"/>
                    <a:pt x="2587" y="2690"/>
                    <a:pt x="2727" y="2850"/>
                  </a:cubicBezTo>
                  <a:cubicBezTo>
                    <a:pt x="3233" y="3402"/>
                    <a:pt x="3174" y="5323"/>
                    <a:pt x="2861" y="6575"/>
                  </a:cubicBezTo>
                  <a:cubicBezTo>
                    <a:pt x="2429" y="8496"/>
                    <a:pt x="1490" y="9241"/>
                    <a:pt x="1490" y="9241"/>
                  </a:cubicBezTo>
                  <a:lnTo>
                    <a:pt x="1490" y="9301"/>
                  </a:lnTo>
                  <a:cubicBezTo>
                    <a:pt x="1744" y="9420"/>
                    <a:pt x="1982" y="9673"/>
                    <a:pt x="2235" y="9867"/>
                  </a:cubicBezTo>
                  <a:cubicBezTo>
                    <a:pt x="4351" y="8243"/>
                    <a:pt x="5274" y="1673"/>
                    <a:pt x="2667" y="184"/>
                  </a:cubicBezTo>
                  <a:cubicBezTo>
                    <a:pt x="2450" y="59"/>
                    <a:pt x="2250" y="0"/>
                    <a:pt x="2067" y="0"/>
                  </a:cubicBezTo>
                  <a:close/>
                </a:path>
              </a:pathLst>
            </a:custGeom>
            <a:solidFill>
              <a:srgbClr val="F7B8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2"/>
            <p:cNvSpPr/>
            <p:nvPr/>
          </p:nvSpPr>
          <p:spPr>
            <a:xfrm>
              <a:off x="1518130" y="3824797"/>
              <a:ext cx="451267" cy="380392"/>
            </a:xfrm>
            <a:custGeom>
              <a:rect b="b" l="l" r="r" t="t"/>
              <a:pathLst>
                <a:path extrusionOk="0" h="12194" w="14466">
                  <a:moveTo>
                    <a:pt x="7330" y="1"/>
                  </a:moveTo>
                  <a:cubicBezTo>
                    <a:pt x="6391" y="1"/>
                    <a:pt x="5587" y="120"/>
                    <a:pt x="4901" y="373"/>
                  </a:cubicBezTo>
                  <a:cubicBezTo>
                    <a:pt x="4723" y="433"/>
                    <a:pt x="4469" y="492"/>
                    <a:pt x="4276" y="626"/>
                  </a:cubicBezTo>
                  <a:cubicBezTo>
                    <a:pt x="4037" y="746"/>
                    <a:pt x="3784" y="865"/>
                    <a:pt x="3531" y="1058"/>
                  </a:cubicBezTo>
                  <a:cubicBezTo>
                    <a:pt x="3233" y="1237"/>
                    <a:pt x="2980" y="1431"/>
                    <a:pt x="2726" y="1684"/>
                  </a:cubicBezTo>
                  <a:cubicBezTo>
                    <a:pt x="685" y="3472"/>
                    <a:pt x="0" y="6392"/>
                    <a:pt x="119" y="7509"/>
                  </a:cubicBezTo>
                  <a:cubicBezTo>
                    <a:pt x="179" y="7941"/>
                    <a:pt x="253" y="8254"/>
                    <a:pt x="373" y="8626"/>
                  </a:cubicBezTo>
                  <a:cubicBezTo>
                    <a:pt x="1237" y="9878"/>
                    <a:pt x="1669" y="10369"/>
                    <a:pt x="2726" y="11233"/>
                  </a:cubicBezTo>
                  <a:cubicBezTo>
                    <a:pt x="3724" y="11740"/>
                    <a:pt x="4961" y="12038"/>
                    <a:pt x="6510" y="12172"/>
                  </a:cubicBezTo>
                  <a:cubicBezTo>
                    <a:pt x="6738" y="12186"/>
                    <a:pt x="6966" y="12194"/>
                    <a:pt x="7195" y="12194"/>
                  </a:cubicBezTo>
                  <a:cubicBezTo>
                    <a:pt x="8838" y="12194"/>
                    <a:pt x="10482" y="11820"/>
                    <a:pt x="11724" y="11114"/>
                  </a:cubicBezTo>
                  <a:cubicBezTo>
                    <a:pt x="13408" y="10176"/>
                    <a:pt x="14466" y="8626"/>
                    <a:pt x="14153" y="6451"/>
                  </a:cubicBezTo>
                  <a:cubicBezTo>
                    <a:pt x="13899" y="4589"/>
                    <a:pt x="13035" y="2861"/>
                    <a:pt x="11605" y="1684"/>
                  </a:cubicBezTo>
                  <a:cubicBezTo>
                    <a:pt x="11352" y="1490"/>
                    <a:pt x="11114" y="1237"/>
                    <a:pt x="10860" y="1118"/>
                  </a:cubicBezTo>
                  <a:cubicBezTo>
                    <a:pt x="10682" y="999"/>
                    <a:pt x="10428" y="865"/>
                    <a:pt x="10235" y="746"/>
                  </a:cubicBezTo>
                  <a:cubicBezTo>
                    <a:pt x="9996" y="626"/>
                    <a:pt x="9683" y="492"/>
                    <a:pt x="9371" y="373"/>
                  </a:cubicBezTo>
                  <a:cubicBezTo>
                    <a:pt x="8745" y="194"/>
                    <a:pt x="8075" y="60"/>
                    <a:pt x="7330" y="1"/>
                  </a:cubicBezTo>
                  <a:close/>
                </a:path>
              </a:pathLst>
            </a:custGeom>
            <a:solidFill>
              <a:srgbClr val="F7B8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2"/>
            <p:cNvSpPr/>
            <p:nvPr/>
          </p:nvSpPr>
          <p:spPr>
            <a:xfrm>
              <a:off x="1806715" y="3990911"/>
              <a:ext cx="44640" cy="41458"/>
            </a:xfrm>
            <a:custGeom>
              <a:rect b="b" l="l" r="r" t="t"/>
              <a:pathLst>
                <a:path extrusionOk="0" h="1329" w="1431">
                  <a:moveTo>
                    <a:pt x="710" y="0"/>
                  </a:moveTo>
                  <a:cubicBezTo>
                    <a:pt x="421" y="0"/>
                    <a:pt x="114" y="234"/>
                    <a:pt x="60" y="515"/>
                  </a:cubicBezTo>
                  <a:cubicBezTo>
                    <a:pt x="0" y="888"/>
                    <a:pt x="239" y="1201"/>
                    <a:pt x="552" y="1320"/>
                  </a:cubicBezTo>
                  <a:cubicBezTo>
                    <a:pt x="588" y="1326"/>
                    <a:pt x="624" y="1329"/>
                    <a:pt x="660" y="1329"/>
                  </a:cubicBezTo>
                  <a:cubicBezTo>
                    <a:pt x="984" y="1329"/>
                    <a:pt x="1249" y="1090"/>
                    <a:pt x="1356" y="754"/>
                  </a:cubicBezTo>
                  <a:cubicBezTo>
                    <a:pt x="1431" y="456"/>
                    <a:pt x="1177" y="83"/>
                    <a:pt x="805" y="9"/>
                  </a:cubicBezTo>
                  <a:cubicBezTo>
                    <a:pt x="774" y="3"/>
                    <a:pt x="742" y="0"/>
                    <a:pt x="710" y="0"/>
                  </a:cubicBezTo>
                  <a:close/>
                </a:path>
              </a:pathLst>
            </a:custGeom>
            <a:solidFill>
              <a:srgbClr val="2A0D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2"/>
            <p:cNvSpPr/>
            <p:nvPr/>
          </p:nvSpPr>
          <p:spPr>
            <a:xfrm>
              <a:off x="1825775" y="3990193"/>
              <a:ext cx="34876" cy="23396"/>
            </a:xfrm>
            <a:custGeom>
              <a:rect b="b" l="l" r="r" t="t"/>
              <a:pathLst>
                <a:path extrusionOk="0" h="750" w="1118">
                  <a:moveTo>
                    <a:pt x="1055" y="0"/>
                  </a:moveTo>
                  <a:cubicBezTo>
                    <a:pt x="969" y="0"/>
                    <a:pt x="892" y="177"/>
                    <a:pt x="686" y="226"/>
                  </a:cubicBezTo>
                  <a:cubicBezTo>
                    <a:pt x="626" y="245"/>
                    <a:pt x="565" y="252"/>
                    <a:pt x="510" y="252"/>
                  </a:cubicBezTo>
                  <a:cubicBezTo>
                    <a:pt x="399" y="252"/>
                    <a:pt x="313" y="226"/>
                    <a:pt x="313" y="226"/>
                  </a:cubicBezTo>
                  <a:lnTo>
                    <a:pt x="313" y="226"/>
                  </a:lnTo>
                  <a:cubicBezTo>
                    <a:pt x="313" y="226"/>
                    <a:pt x="0" y="479"/>
                    <a:pt x="373" y="717"/>
                  </a:cubicBezTo>
                  <a:cubicBezTo>
                    <a:pt x="415" y="739"/>
                    <a:pt x="458" y="749"/>
                    <a:pt x="499" y="749"/>
                  </a:cubicBezTo>
                  <a:cubicBezTo>
                    <a:pt x="825" y="749"/>
                    <a:pt x="1118" y="151"/>
                    <a:pt x="1118" y="32"/>
                  </a:cubicBezTo>
                  <a:cubicBezTo>
                    <a:pt x="1095" y="10"/>
                    <a:pt x="1075" y="0"/>
                    <a:pt x="1055" y="0"/>
                  </a:cubicBezTo>
                  <a:close/>
                </a:path>
              </a:pathLst>
            </a:custGeom>
            <a:solidFill>
              <a:srgbClr val="2A0D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2"/>
            <p:cNvSpPr/>
            <p:nvPr/>
          </p:nvSpPr>
          <p:spPr>
            <a:xfrm>
              <a:off x="1659381" y="3990942"/>
              <a:ext cx="40928" cy="39524"/>
            </a:xfrm>
            <a:custGeom>
              <a:rect b="b" l="l" r="r" t="t"/>
              <a:pathLst>
                <a:path extrusionOk="0" h="1267" w="1312">
                  <a:moveTo>
                    <a:pt x="704" y="1"/>
                  </a:moveTo>
                  <a:cubicBezTo>
                    <a:pt x="678" y="1"/>
                    <a:pt x="653" y="3"/>
                    <a:pt x="627" y="8"/>
                  </a:cubicBezTo>
                  <a:cubicBezTo>
                    <a:pt x="254" y="8"/>
                    <a:pt x="1" y="321"/>
                    <a:pt x="1" y="693"/>
                  </a:cubicBezTo>
                  <a:cubicBezTo>
                    <a:pt x="1" y="980"/>
                    <a:pt x="264" y="1267"/>
                    <a:pt x="594" y="1267"/>
                  </a:cubicBezTo>
                  <a:cubicBezTo>
                    <a:pt x="624" y="1267"/>
                    <a:pt x="655" y="1264"/>
                    <a:pt x="686" y="1259"/>
                  </a:cubicBezTo>
                  <a:cubicBezTo>
                    <a:pt x="1059" y="1259"/>
                    <a:pt x="1312" y="946"/>
                    <a:pt x="1312" y="634"/>
                  </a:cubicBezTo>
                  <a:cubicBezTo>
                    <a:pt x="1244" y="292"/>
                    <a:pt x="987" y="1"/>
                    <a:pt x="704" y="1"/>
                  </a:cubicBezTo>
                  <a:close/>
                </a:path>
              </a:pathLst>
            </a:custGeom>
            <a:solidFill>
              <a:srgbClr val="2A0D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2"/>
            <p:cNvSpPr/>
            <p:nvPr/>
          </p:nvSpPr>
          <p:spPr>
            <a:xfrm>
              <a:off x="1649773" y="3986450"/>
              <a:ext cx="32880" cy="24644"/>
            </a:xfrm>
            <a:custGeom>
              <a:rect b="b" l="l" r="r" t="t"/>
              <a:pathLst>
                <a:path extrusionOk="0" h="790" w="1054">
                  <a:moveTo>
                    <a:pt x="98" y="0"/>
                  </a:moveTo>
                  <a:cubicBezTo>
                    <a:pt x="83" y="0"/>
                    <a:pt x="70" y="10"/>
                    <a:pt x="56" y="33"/>
                  </a:cubicBezTo>
                  <a:cubicBezTo>
                    <a:pt x="0" y="88"/>
                    <a:pt x="216" y="790"/>
                    <a:pt x="595" y="790"/>
                  </a:cubicBezTo>
                  <a:cubicBezTo>
                    <a:pt x="623" y="790"/>
                    <a:pt x="652" y="786"/>
                    <a:pt x="681" y="778"/>
                  </a:cubicBezTo>
                  <a:cubicBezTo>
                    <a:pt x="1054" y="599"/>
                    <a:pt x="801" y="286"/>
                    <a:pt x="801" y="286"/>
                  </a:cubicBezTo>
                  <a:lnTo>
                    <a:pt x="801" y="286"/>
                  </a:lnTo>
                  <a:cubicBezTo>
                    <a:pt x="801" y="286"/>
                    <a:pt x="721" y="313"/>
                    <a:pt x="611" y="313"/>
                  </a:cubicBezTo>
                  <a:cubicBezTo>
                    <a:pt x="556" y="313"/>
                    <a:pt x="493" y="306"/>
                    <a:pt x="428" y="286"/>
                  </a:cubicBezTo>
                  <a:cubicBezTo>
                    <a:pt x="235" y="177"/>
                    <a:pt x="159" y="0"/>
                    <a:pt x="98" y="0"/>
                  </a:cubicBezTo>
                  <a:close/>
                </a:path>
              </a:pathLst>
            </a:custGeom>
            <a:solidFill>
              <a:srgbClr val="2A0D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2"/>
            <p:cNvSpPr/>
            <p:nvPr/>
          </p:nvSpPr>
          <p:spPr>
            <a:xfrm>
              <a:off x="1727230" y="4012404"/>
              <a:ext cx="56276" cy="33160"/>
            </a:xfrm>
            <a:custGeom>
              <a:rect b="b" l="l" r="r" t="t"/>
              <a:pathLst>
                <a:path extrusionOk="0" h="1063" w="1804">
                  <a:moveTo>
                    <a:pt x="939" y="1"/>
                  </a:moveTo>
                  <a:cubicBezTo>
                    <a:pt x="577" y="1"/>
                    <a:pt x="192" y="64"/>
                    <a:pt x="120" y="199"/>
                  </a:cubicBezTo>
                  <a:cubicBezTo>
                    <a:pt x="1" y="437"/>
                    <a:pt x="627" y="1063"/>
                    <a:pt x="925" y="1063"/>
                  </a:cubicBezTo>
                  <a:cubicBezTo>
                    <a:pt x="1297" y="1063"/>
                    <a:pt x="1804" y="318"/>
                    <a:pt x="1610" y="139"/>
                  </a:cubicBezTo>
                  <a:cubicBezTo>
                    <a:pt x="1554" y="49"/>
                    <a:pt x="1256" y="1"/>
                    <a:pt x="939" y="1"/>
                  </a:cubicBezTo>
                  <a:close/>
                </a:path>
              </a:pathLst>
            </a:custGeom>
            <a:solidFill>
              <a:srgbClr val="F28F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2"/>
            <p:cNvSpPr/>
            <p:nvPr/>
          </p:nvSpPr>
          <p:spPr>
            <a:xfrm>
              <a:off x="1697969" y="4041072"/>
              <a:ext cx="116201" cy="45389"/>
            </a:xfrm>
            <a:custGeom>
              <a:rect b="b" l="l" r="r" t="t"/>
              <a:pathLst>
                <a:path extrusionOk="0" h="1455" w="3725">
                  <a:moveTo>
                    <a:pt x="126" y="0"/>
                  </a:moveTo>
                  <a:cubicBezTo>
                    <a:pt x="110" y="0"/>
                    <a:pt x="92" y="7"/>
                    <a:pt x="75" y="25"/>
                  </a:cubicBezTo>
                  <a:cubicBezTo>
                    <a:pt x="0" y="25"/>
                    <a:pt x="0" y="84"/>
                    <a:pt x="0" y="144"/>
                  </a:cubicBezTo>
                  <a:cubicBezTo>
                    <a:pt x="0" y="144"/>
                    <a:pt x="0" y="204"/>
                    <a:pt x="75" y="338"/>
                  </a:cubicBezTo>
                  <a:cubicBezTo>
                    <a:pt x="135" y="457"/>
                    <a:pt x="194" y="636"/>
                    <a:pt x="313" y="829"/>
                  </a:cubicBezTo>
                  <a:cubicBezTo>
                    <a:pt x="447" y="889"/>
                    <a:pt x="507" y="1008"/>
                    <a:pt x="626" y="1082"/>
                  </a:cubicBezTo>
                  <a:cubicBezTo>
                    <a:pt x="686" y="1082"/>
                    <a:pt x="745" y="1142"/>
                    <a:pt x="820" y="1202"/>
                  </a:cubicBezTo>
                  <a:cubicBezTo>
                    <a:pt x="820" y="1202"/>
                    <a:pt x="939" y="1261"/>
                    <a:pt x="999" y="1261"/>
                  </a:cubicBezTo>
                  <a:cubicBezTo>
                    <a:pt x="1058" y="1321"/>
                    <a:pt x="1118" y="1321"/>
                    <a:pt x="1192" y="1321"/>
                  </a:cubicBezTo>
                  <a:cubicBezTo>
                    <a:pt x="1252" y="1380"/>
                    <a:pt x="1311" y="1380"/>
                    <a:pt x="1431" y="1380"/>
                  </a:cubicBezTo>
                  <a:cubicBezTo>
                    <a:pt x="1490" y="1380"/>
                    <a:pt x="1565" y="1455"/>
                    <a:pt x="1624" y="1455"/>
                  </a:cubicBezTo>
                  <a:lnTo>
                    <a:pt x="1863" y="1455"/>
                  </a:lnTo>
                  <a:lnTo>
                    <a:pt x="2056" y="1380"/>
                  </a:lnTo>
                  <a:lnTo>
                    <a:pt x="2310" y="1380"/>
                  </a:lnTo>
                  <a:cubicBezTo>
                    <a:pt x="2429" y="1321"/>
                    <a:pt x="2608" y="1321"/>
                    <a:pt x="2742" y="1261"/>
                  </a:cubicBezTo>
                  <a:cubicBezTo>
                    <a:pt x="2980" y="1142"/>
                    <a:pt x="3233" y="948"/>
                    <a:pt x="3352" y="770"/>
                  </a:cubicBezTo>
                  <a:cubicBezTo>
                    <a:pt x="3546" y="636"/>
                    <a:pt x="3606" y="457"/>
                    <a:pt x="3665" y="338"/>
                  </a:cubicBezTo>
                  <a:cubicBezTo>
                    <a:pt x="3665" y="263"/>
                    <a:pt x="3725" y="204"/>
                    <a:pt x="3725" y="204"/>
                  </a:cubicBezTo>
                  <a:lnTo>
                    <a:pt x="3725" y="144"/>
                  </a:lnTo>
                  <a:cubicBezTo>
                    <a:pt x="3725" y="84"/>
                    <a:pt x="3725" y="25"/>
                    <a:pt x="3665" y="25"/>
                  </a:cubicBezTo>
                  <a:cubicBezTo>
                    <a:pt x="3648" y="7"/>
                    <a:pt x="3630" y="0"/>
                    <a:pt x="3614" y="0"/>
                  </a:cubicBezTo>
                  <a:cubicBezTo>
                    <a:pt x="3576" y="0"/>
                    <a:pt x="3546" y="42"/>
                    <a:pt x="3546" y="84"/>
                  </a:cubicBezTo>
                  <a:lnTo>
                    <a:pt x="3486" y="84"/>
                  </a:lnTo>
                  <a:cubicBezTo>
                    <a:pt x="3486" y="144"/>
                    <a:pt x="3486" y="144"/>
                    <a:pt x="3427" y="204"/>
                  </a:cubicBezTo>
                  <a:cubicBezTo>
                    <a:pt x="3352" y="263"/>
                    <a:pt x="3233" y="397"/>
                    <a:pt x="3114" y="516"/>
                  </a:cubicBezTo>
                  <a:cubicBezTo>
                    <a:pt x="2980" y="636"/>
                    <a:pt x="2801" y="770"/>
                    <a:pt x="2548" y="889"/>
                  </a:cubicBezTo>
                  <a:cubicBezTo>
                    <a:pt x="2429" y="889"/>
                    <a:pt x="2369" y="948"/>
                    <a:pt x="2235" y="948"/>
                  </a:cubicBezTo>
                  <a:cubicBezTo>
                    <a:pt x="2175" y="948"/>
                    <a:pt x="2116" y="948"/>
                    <a:pt x="2056" y="1008"/>
                  </a:cubicBezTo>
                  <a:lnTo>
                    <a:pt x="1624" y="1008"/>
                  </a:lnTo>
                  <a:cubicBezTo>
                    <a:pt x="1565" y="1008"/>
                    <a:pt x="1490" y="948"/>
                    <a:pt x="1490" y="948"/>
                  </a:cubicBezTo>
                  <a:lnTo>
                    <a:pt x="1311" y="948"/>
                  </a:lnTo>
                  <a:cubicBezTo>
                    <a:pt x="1252" y="948"/>
                    <a:pt x="1192" y="889"/>
                    <a:pt x="1118" y="889"/>
                  </a:cubicBezTo>
                  <a:cubicBezTo>
                    <a:pt x="999" y="829"/>
                    <a:pt x="939" y="829"/>
                    <a:pt x="820" y="770"/>
                  </a:cubicBezTo>
                  <a:cubicBezTo>
                    <a:pt x="745" y="710"/>
                    <a:pt x="686" y="636"/>
                    <a:pt x="567" y="576"/>
                  </a:cubicBezTo>
                  <a:cubicBezTo>
                    <a:pt x="447" y="457"/>
                    <a:pt x="373" y="338"/>
                    <a:pt x="313" y="204"/>
                  </a:cubicBezTo>
                  <a:lnTo>
                    <a:pt x="194" y="84"/>
                  </a:lnTo>
                  <a:cubicBezTo>
                    <a:pt x="194" y="42"/>
                    <a:pt x="164" y="0"/>
                    <a:pt x="126" y="0"/>
                  </a:cubicBezTo>
                  <a:close/>
                </a:path>
              </a:pathLst>
            </a:custGeom>
            <a:solidFill>
              <a:srgbClr val="2A0D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2"/>
            <p:cNvSpPr/>
            <p:nvPr/>
          </p:nvSpPr>
          <p:spPr>
            <a:xfrm>
              <a:off x="1899645" y="4684532"/>
              <a:ext cx="13507" cy="33036"/>
            </a:xfrm>
            <a:custGeom>
              <a:rect b="b" l="l" r="r" t="t"/>
              <a:pathLst>
                <a:path extrusionOk="0" h="1059" w="433">
                  <a:moveTo>
                    <a:pt x="1" y="1"/>
                  </a:moveTo>
                  <a:lnTo>
                    <a:pt x="1" y="120"/>
                  </a:lnTo>
                  <a:lnTo>
                    <a:pt x="61" y="120"/>
                  </a:lnTo>
                  <a:cubicBezTo>
                    <a:pt x="61" y="195"/>
                    <a:pt x="61" y="195"/>
                    <a:pt x="120" y="254"/>
                  </a:cubicBezTo>
                  <a:lnTo>
                    <a:pt x="120" y="373"/>
                  </a:lnTo>
                  <a:cubicBezTo>
                    <a:pt x="180" y="373"/>
                    <a:pt x="180" y="433"/>
                    <a:pt x="180" y="433"/>
                  </a:cubicBezTo>
                  <a:lnTo>
                    <a:pt x="180" y="567"/>
                  </a:lnTo>
                  <a:cubicBezTo>
                    <a:pt x="180" y="627"/>
                    <a:pt x="239" y="686"/>
                    <a:pt x="239" y="686"/>
                  </a:cubicBezTo>
                  <a:lnTo>
                    <a:pt x="239" y="805"/>
                  </a:lnTo>
                  <a:lnTo>
                    <a:pt x="239" y="865"/>
                  </a:lnTo>
                  <a:lnTo>
                    <a:pt x="239" y="999"/>
                  </a:lnTo>
                  <a:lnTo>
                    <a:pt x="239" y="1059"/>
                  </a:lnTo>
                  <a:lnTo>
                    <a:pt x="373" y="1059"/>
                  </a:lnTo>
                  <a:cubicBezTo>
                    <a:pt x="373" y="1059"/>
                    <a:pt x="433" y="999"/>
                    <a:pt x="433" y="865"/>
                  </a:cubicBezTo>
                  <a:lnTo>
                    <a:pt x="433" y="686"/>
                  </a:lnTo>
                  <a:lnTo>
                    <a:pt x="433" y="493"/>
                  </a:lnTo>
                  <a:cubicBezTo>
                    <a:pt x="373" y="433"/>
                    <a:pt x="373" y="373"/>
                    <a:pt x="314" y="314"/>
                  </a:cubicBezTo>
                  <a:cubicBezTo>
                    <a:pt x="314" y="254"/>
                    <a:pt x="239" y="195"/>
                    <a:pt x="239" y="120"/>
                  </a:cubicBezTo>
                  <a:lnTo>
                    <a:pt x="120" y="1"/>
                  </a:lnTo>
                  <a:close/>
                </a:path>
              </a:pathLst>
            </a:custGeom>
            <a:solidFill>
              <a:srgbClr val="DB853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2"/>
            <p:cNvSpPr/>
            <p:nvPr/>
          </p:nvSpPr>
          <p:spPr>
            <a:xfrm>
              <a:off x="1878276" y="4688275"/>
              <a:ext cx="13507" cy="34876"/>
            </a:xfrm>
            <a:custGeom>
              <a:rect b="b" l="l" r="r" t="t"/>
              <a:pathLst>
                <a:path extrusionOk="0" h="1118" w="433">
                  <a:moveTo>
                    <a:pt x="1" y="0"/>
                  </a:moveTo>
                  <a:lnTo>
                    <a:pt x="1" y="75"/>
                  </a:lnTo>
                  <a:lnTo>
                    <a:pt x="1" y="134"/>
                  </a:lnTo>
                  <a:cubicBezTo>
                    <a:pt x="60" y="134"/>
                    <a:pt x="60" y="194"/>
                    <a:pt x="60" y="194"/>
                  </a:cubicBezTo>
                  <a:cubicBezTo>
                    <a:pt x="60" y="253"/>
                    <a:pt x="120" y="253"/>
                    <a:pt x="120" y="253"/>
                  </a:cubicBezTo>
                  <a:lnTo>
                    <a:pt x="120" y="373"/>
                  </a:lnTo>
                  <a:cubicBezTo>
                    <a:pt x="179" y="373"/>
                    <a:pt x="179" y="447"/>
                    <a:pt x="179" y="507"/>
                  </a:cubicBezTo>
                  <a:lnTo>
                    <a:pt x="179" y="685"/>
                  </a:lnTo>
                  <a:lnTo>
                    <a:pt x="179" y="820"/>
                  </a:lnTo>
                  <a:lnTo>
                    <a:pt x="179" y="879"/>
                  </a:lnTo>
                  <a:cubicBezTo>
                    <a:pt x="179" y="998"/>
                    <a:pt x="254" y="1058"/>
                    <a:pt x="254" y="1058"/>
                  </a:cubicBezTo>
                  <a:cubicBezTo>
                    <a:pt x="254" y="1058"/>
                    <a:pt x="254" y="1117"/>
                    <a:pt x="314" y="1117"/>
                  </a:cubicBezTo>
                  <a:lnTo>
                    <a:pt x="314" y="1058"/>
                  </a:lnTo>
                  <a:cubicBezTo>
                    <a:pt x="314" y="1058"/>
                    <a:pt x="373" y="998"/>
                    <a:pt x="373" y="879"/>
                  </a:cubicBezTo>
                  <a:cubicBezTo>
                    <a:pt x="373" y="820"/>
                    <a:pt x="433" y="745"/>
                    <a:pt x="433" y="685"/>
                  </a:cubicBezTo>
                  <a:cubicBezTo>
                    <a:pt x="373" y="626"/>
                    <a:pt x="433" y="566"/>
                    <a:pt x="373" y="507"/>
                  </a:cubicBezTo>
                  <a:cubicBezTo>
                    <a:pt x="373" y="447"/>
                    <a:pt x="373" y="313"/>
                    <a:pt x="314" y="253"/>
                  </a:cubicBezTo>
                  <a:cubicBezTo>
                    <a:pt x="314" y="194"/>
                    <a:pt x="254" y="134"/>
                    <a:pt x="254" y="134"/>
                  </a:cubicBezTo>
                  <a:cubicBezTo>
                    <a:pt x="179" y="75"/>
                    <a:pt x="120" y="0"/>
                    <a:pt x="120" y="0"/>
                  </a:cubicBezTo>
                  <a:close/>
                </a:path>
              </a:pathLst>
            </a:custGeom>
            <a:solidFill>
              <a:srgbClr val="DB853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2"/>
            <p:cNvSpPr/>
            <p:nvPr/>
          </p:nvSpPr>
          <p:spPr>
            <a:xfrm>
              <a:off x="1634300" y="4686403"/>
              <a:ext cx="15379" cy="31164"/>
            </a:xfrm>
            <a:custGeom>
              <a:rect b="b" l="l" r="r" t="t"/>
              <a:pathLst>
                <a:path extrusionOk="0" h="999" w="493">
                  <a:moveTo>
                    <a:pt x="60" y="1"/>
                  </a:moveTo>
                  <a:cubicBezTo>
                    <a:pt x="0" y="60"/>
                    <a:pt x="60" y="60"/>
                    <a:pt x="60" y="60"/>
                  </a:cubicBezTo>
                  <a:cubicBezTo>
                    <a:pt x="60" y="60"/>
                    <a:pt x="60" y="135"/>
                    <a:pt x="120" y="194"/>
                  </a:cubicBezTo>
                  <a:cubicBezTo>
                    <a:pt x="179" y="254"/>
                    <a:pt x="179" y="313"/>
                    <a:pt x="179" y="313"/>
                  </a:cubicBezTo>
                  <a:cubicBezTo>
                    <a:pt x="179" y="373"/>
                    <a:pt x="254" y="373"/>
                    <a:pt x="254" y="433"/>
                  </a:cubicBezTo>
                  <a:lnTo>
                    <a:pt x="254" y="507"/>
                  </a:lnTo>
                  <a:lnTo>
                    <a:pt x="254" y="567"/>
                  </a:lnTo>
                  <a:cubicBezTo>
                    <a:pt x="313" y="567"/>
                    <a:pt x="254" y="626"/>
                    <a:pt x="313" y="626"/>
                  </a:cubicBezTo>
                  <a:lnTo>
                    <a:pt x="313" y="686"/>
                  </a:lnTo>
                  <a:lnTo>
                    <a:pt x="313" y="805"/>
                  </a:lnTo>
                  <a:lnTo>
                    <a:pt x="313" y="939"/>
                  </a:lnTo>
                  <a:cubicBezTo>
                    <a:pt x="313" y="999"/>
                    <a:pt x="313" y="999"/>
                    <a:pt x="373" y="999"/>
                  </a:cubicBezTo>
                  <a:lnTo>
                    <a:pt x="373" y="939"/>
                  </a:lnTo>
                  <a:cubicBezTo>
                    <a:pt x="373" y="939"/>
                    <a:pt x="432" y="939"/>
                    <a:pt x="432" y="805"/>
                  </a:cubicBezTo>
                  <a:lnTo>
                    <a:pt x="492" y="745"/>
                  </a:lnTo>
                  <a:lnTo>
                    <a:pt x="492" y="626"/>
                  </a:lnTo>
                  <a:lnTo>
                    <a:pt x="492" y="567"/>
                  </a:lnTo>
                  <a:lnTo>
                    <a:pt x="432" y="433"/>
                  </a:lnTo>
                  <a:cubicBezTo>
                    <a:pt x="432" y="373"/>
                    <a:pt x="432" y="313"/>
                    <a:pt x="373" y="254"/>
                  </a:cubicBezTo>
                  <a:cubicBezTo>
                    <a:pt x="373" y="194"/>
                    <a:pt x="313" y="135"/>
                    <a:pt x="254" y="135"/>
                  </a:cubicBezTo>
                  <a:cubicBezTo>
                    <a:pt x="179" y="1"/>
                    <a:pt x="120" y="1"/>
                    <a:pt x="120" y="1"/>
                  </a:cubicBezTo>
                  <a:close/>
                </a:path>
              </a:pathLst>
            </a:custGeom>
            <a:solidFill>
              <a:srgbClr val="DB853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2"/>
            <p:cNvSpPr/>
            <p:nvPr/>
          </p:nvSpPr>
          <p:spPr>
            <a:xfrm>
              <a:off x="1612931" y="4688275"/>
              <a:ext cx="13507" cy="29292"/>
            </a:xfrm>
            <a:custGeom>
              <a:rect b="b" l="l" r="r" t="t"/>
              <a:pathLst>
                <a:path extrusionOk="0" h="939" w="433">
                  <a:moveTo>
                    <a:pt x="0" y="0"/>
                  </a:moveTo>
                  <a:cubicBezTo>
                    <a:pt x="0" y="75"/>
                    <a:pt x="0" y="75"/>
                    <a:pt x="60" y="134"/>
                  </a:cubicBezTo>
                  <a:lnTo>
                    <a:pt x="119" y="194"/>
                  </a:lnTo>
                  <a:lnTo>
                    <a:pt x="119" y="253"/>
                  </a:lnTo>
                  <a:lnTo>
                    <a:pt x="194" y="313"/>
                  </a:lnTo>
                  <a:lnTo>
                    <a:pt x="194" y="373"/>
                  </a:lnTo>
                  <a:cubicBezTo>
                    <a:pt x="253" y="447"/>
                    <a:pt x="253" y="447"/>
                    <a:pt x="253" y="507"/>
                  </a:cubicBezTo>
                  <a:lnTo>
                    <a:pt x="253" y="566"/>
                  </a:lnTo>
                  <a:lnTo>
                    <a:pt x="253" y="626"/>
                  </a:lnTo>
                  <a:lnTo>
                    <a:pt x="253" y="685"/>
                  </a:lnTo>
                  <a:lnTo>
                    <a:pt x="253" y="745"/>
                  </a:lnTo>
                  <a:lnTo>
                    <a:pt x="253" y="879"/>
                  </a:lnTo>
                  <a:cubicBezTo>
                    <a:pt x="253" y="939"/>
                    <a:pt x="313" y="939"/>
                    <a:pt x="313" y="939"/>
                  </a:cubicBezTo>
                  <a:lnTo>
                    <a:pt x="373" y="939"/>
                  </a:lnTo>
                  <a:cubicBezTo>
                    <a:pt x="373" y="939"/>
                    <a:pt x="373" y="879"/>
                    <a:pt x="432" y="745"/>
                  </a:cubicBezTo>
                  <a:lnTo>
                    <a:pt x="432" y="685"/>
                  </a:lnTo>
                  <a:lnTo>
                    <a:pt x="432" y="626"/>
                  </a:lnTo>
                  <a:lnTo>
                    <a:pt x="432" y="507"/>
                  </a:lnTo>
                  <a:lnTo>
                    <a:pt x="432" y="447"/>
                  </a:lnTo>
                  <a:cubicBezTo>
                    <a:pt x="432" y="313"/>
                    <a:pt x="373" y="313"/>
                    <a:pt x="373" y="253"/>
                  </a:cubicBezTo>
                  <a:cubicBezTo>
                    <a:pt x="313" y="194"/>
                    <a:pt x="313" y="134"/>
                    <a:pt x="253" y="134"/>
                  </a:cubicBezTo>
                  <a:cubicBezTo>
                    <a:pt x="194" y="0"/>
                    <a:pt x="119" y="0"/>
                    <a:pt x="119" y="0"/>
                  </a:cubicBezTo>
                  <a:close/>
                </a:path>
              </a:pathLst>
            </a:custGeom>
            <a:solidFill>
              <a:srgbClr val="DB853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2"/>
            <p:cNvSpPr/>
            <p:nvPr/>
          </p:nvSpPr>
          <p:spPr>
            <a:xfrm>
              <a:off x="1746758" y="4202631"/>
              <a:ext cx="65572" cy="61828"/>
            </a:xfrm>
            <a:custGeom>
              <a:rect b="b" l="l" r="r" t="t"/>
              <a:pathLst>
                <a:path extrusionOk="0" h="1982" w="2102">
                  <a:moveTo>
                    <a:pt x="299" y="373"/>
                  </a:moveTo>
                  <a:cubicBezTo>
                    <a:pt x="433" y="373"/>
                    <a:pt x="611" y="492"/>
                    <a:pt x="805" y="552"/>
                  </a:cubicBezTo>
                  <a:cubicBezTo>
                    <a:pt x="984" y="671"/>
                    <a:pt x="1237" y="864"/>
                    <a:pt x="1416" y="984"/>
                  </a:cubicBezTo>
                  <a:cubicBezTo>
                    <a:pt x="1490" y="1118"/>
                    <a:pt x="1610" y="1177"/>
                    <a:pt x="1610" y="1296"/>
                  </a:cubicBezTo>
                  <a:cubicBezTo>
                    <a:pt x="1669" y="1356"/>
                    <a:pt x="1669" y="1416"/>
                    <a:pt x="1610" y="1550"/>
                  </a:cubicBezTo>
                  <a:lnTo>
                    <a:pt x="1416" y="1550"/>
                  </a:lnTo>
                  <a:cubicBezTo>
                    <a:pt x="1297" y="1490"/>
                    <a:pt x="1178" y="1416"/>
                    <a:pt x="1044" y="1296"/>
                  </a:cubicBezTo>
                  <a:cubicBezTo>
                    <a:pt x="865" y="1177"/>
                    <a:pt x="671" y="924"/>
                    <a:pt x="552" y="745"/>
                  </a:cubicBezTo>
                  <a:cubicBezTo>
                    <a:pt x="433" y="611"/>
                    <a:pt x="373" y="432"/>
                    <a:pt x="299" y="373"/>
                  </a:cubicBezTo>
                  <a:close/>
                  <a:moveTo>
                    <a:pt x="179" y="0"/>
                  </a:moveTo>
                  <a:lnTo>
                    <a:pt x="1" y="119"/>
                  </a:lnTo>
                  <a:lnTo>
                    <a:pt x="1" y="179"/>
                  </a:lnTo>
                  <a:lnTo>
                    <a:pt x="1" y="373"/>
                  </a:lnTo>
                  <a:cubicBezTo>
                    <a:pt x="60" y="552"/>
                    <a:pt x="120" y="745"/>
                    <a:pt x="239" y="924"/>
                  </a:cubicBezTo>
                  <a:cubicBezTo>
                    <a:pt x="433" y="1177"/>
                    <a:pt x="552" y="1416"/>
                    <a:pt x="805" y="1609"/>
                  </a:cubicBezTo>
                  <a:cubicBezTo>
                    <a:pt x="924" y="1728"/>
                    <a:pt x="1044" y="1862"/>
                    <a:pt x="1237" y="1922"/>
                  </a:cubicBezTo>
                  <a:cubicBezTo>
                    <a:pt x="1356" y="1982"/>
                    <a:pt x="1416" y="1982"/>
                    <a:pt x="1610" y="1982"/>
                  </a:cubicBezTo>
                  <a:cubicBezTo>
                    <a:pt x="1669" y="1982"/>
                    <a:pt x="1729" y="1922"/>
                    <a:pt x="1788" y="1922"/>
                  </a:cubicBezTo>
                  <a:lnTo>
                    <a:pt x="1922" y="1788"/>
                  </a:lnTo>
                  <a:cubicBezTo>
                    <a:pt x="1982" y="1728"/>
                    <a:pt x="2042" y="1609"/>
                    <a:pt x="2042" y="1490"/>
                  </a:cubicBezTo>
                  <a:cubicBezTo>
                    <a:pt x="2101" y="1356"/>
                    <a:pt x="2042" y="1237"/>
                    <a:pt x="2042" y="1118"/>
                  </a:cubicBezTo>
                  <a:cubicBezTo>
                    <a:pt x="1922" y="924"/>
                    <a:pt x="1788" y="805"/>
                    <a:pt x="1669" y="671"/>
                  </a:cubicBezTo>
                  <a:cubicBezTo>
                    <a:pt x="1416" y="492"/>
                    <a:pt x="1178" y="373"/>
                    <a:pt x="924" y="239"/>
                  </a:cubicBezTo>
                  <a:cubicBezTo>
                    <a:pt x="492" y="60"/>
                    <a:pt x="179" y="0"/>
                    <a:pt x="1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2"/>
            <p:cNvSpPr/>
            <p:nvPr/>
          </p:nvSpPr>
          <p:spPr>
            <a:xfrm>
              <a:off x="1688673" y="4202631"/>
              <a:ext cx="63700" cy="61828"/>
            </a:xfrm>
            <a:custGeom>
              <a:rect b="b" l="l" r="r" t="t"/>
              <a:pathLst>
                <a:path extrusionOk="0" h="1982" w="2042">
                  <a:moveTo>
                    <a:pt x="1729" y="373"/>
                  </a:moveTo>
                  <a:cubicBezTo>
                    <a:pt x="1729" y="432"/>
                    <a:pt x="1609" y="611"/>
                    <a:pt x="1490" y="745"/>
                  </a:cubicBezTo>
                  <a:cubicBezTo>
                    <a:pt x="1356" y="924"/>
                    <a:pt x="1177" y="1177"/>
                    <a:pt x="984" y="1296"/>
                  </a:cubicBezTo>
                  <a:cubicBezTo>
                    <a:pt x="865" y="1416"/>
                    <a:pt x="745" y="1490"/>
                    <a:pt x="671" y="1550"/>
                  </a:cubicBezTo>
                  <a:lnTo>
                    <a:pt x="492" y="1550"/>
                  </a:lnTo>
                  <a:cubicBezTo>
                    <a:pt x="433" y="1416"/>
                    <a:pt x="373" y="1356"/>
                    <a:pt x="433" y="1296"/>
                  </a:cubicBezTo>
                  <a:cubicBezTo>
                    <a:pt x="433" y="1177"/>
                    <a:pt x="552" y="1118"/>
                    <a:pt x="611" y="984"/>
                  </a:cubicBezTo>
                  <a:cubicBezTo>
                    <a:pt x="865" y="864"/>
                    <a:pt x="1043" y="671"/>
                    <a:pt x="1297" y="552"/>
                  </a:cubicBezTo>
                  <a:cubicBezTo>
                    <a:pt x="1490" y="492"/>
                    <a:pt x="1609" y="373"/>
                    <a:pt x="1729" y="373"/>
                  </a:cubicBezTo>
                  <a:close/>
                  <a:moveTo>
                    <a:pt x="1922" y="0"/>
                  </a:moveTo>
                  <a:cubicBezTo>
                    <a:pt x="1922" y="0"/>
                    <a:pt x="1609" y="60"/>
                    <a:pt x="1118" y="239"/>
                  </a:cubicBezTo>
                  <a:cubicBezTo>
                    <a:pt x="924" y="373"/>
                    <a:pt x="611" y="492"/>
                    <a:pt x="373" y="671"/>
                  </a:cubicBezTo>
                  <a:cubicBezTo>
                    <a:pt x="239" y="805"/>
                    <a:pt x="120" y="924"/>
                    <a:pt x="60" y="1118"/>
                  </a:cubicBezTo>
                  <a:cubicBezTo>
                    <a:pt x="0" y="1237"/>
                    <a:pt x="0" y="1356"/>
                    <a:pt x="0" y="1490"/>
                  </a:cubicBezTo>
                  <a:cubicBezTo>
                    <a:pt x="0" y="1609"/>
                    <a:pt x="60" y="1728"/>
                    <a:pt x="120" y="1788"/>
                  </a:cubicBezTo>
                  <a:cubicBezTo>
                    <a:pt x="179" y="1788"/>
                    <a:pt x="239" y="1922"/>
                    <a:pt x="298" y="1922"/>
                  </a:cubicBezTo>
                  <a:cubicBezTo>
                    <a:pt x="373" y="1982"/>
                    <a:pt x="433" y="1982"/>
                    <a:pt x="492" y="1982"/>
                  </a:cubicBezTo>
                  <a:cubicBezTo>
                    <a:pt x="611" y="1982"/>
                    <a:pt x="745" y="1982"/>
                    <a:pt x="805" y="1922"/>
                  </a:cubicBezTo>
                  <a:cubicBezTo>
                    <a:pt x="984" y="1862"/>
                    <a:pt x="1118" y="1728"/>
                    <a:pt x="1237" y="1609"/>
                  </a:cubicBezTo>
                  <a:cubicBezTo>
                    <a:pt x="1490" y="1416"/>
                    <a:pt x="1669" y="1177"/>
                    <a:pt x="1788" y="924"/>
                  </a:cubicBezTo>
                  <a:cubicBezTo>
                    <a:pt x="1922" y="745"/>
                    <a:pt x="1982" y="552"/>
                    <a:pt x="2041" y="373"/>
                  </a:cubicBezTo>
                  <a:lnTo>
                    <a:pt x="2041" y="179"/>
                  </a:lnTo>
                  <a:lnTo>
                    <a:pt x="2041" y="119"/>
                  </a:lnTo>
                  <a:lnTo>
                    <a:pt x="1922"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2"/>
            <p:cNvSpPr/>
            <p:nvPr/>
          </p:nvSpPr>
          <p:spPr>
            <a:xfrm>
              <a:off x="1744450" y="4208215"/>
              <a:ext cx="58116" cy="85069"/>
            </a:xfrm>
            <a:custGeom>
              <a:rect b="b" l="l" r="r" t="t"/>
              <a:pathLst>
                <a:path extrusionOk="0" h="2727" w="1863">
                  <a:moveTo>
                    <a:pt x="134" y="0"/>
                  </a:moveTo>
                  <a:cubicBezTo>
                    <a:pt x="75" y="0"/>
                    <a:pt x="0" y="60"/>
                    <a:pt x="0" y="119"/>
                  </a:cubicBezTo>
                  <a:lnTo>
                    <a:pt x="0" y="253"/>
                  </a:lnTo>
                  <a:cubicBezTo>
                    <a:pt x="0" y="313"/>
                    <a:pt x="0" y="432"/>
                    <a:pt x="75" y="626"/>
                  </a:cubicBezTo>
                  <a:lnTo>
                    <a:pt x="75" y="864"/>
                  </a:lnTo>
                  <a:cubicBezTo>
                    <a:pt x="134" y="939"/>
                    <a:pt x="134" y="1058"/>
                    <a:pt x="134" y="1117"/>
                  </a:cubicBezTo>
                  <a:cubicBezTo>
                    <a:pt x="194" y="1237"/>
                    <a:pt x="194" y="1311"/>
                    <a:pt x="253" y="1430"/>
                  </a:cubicBezTo>
                  <a:cubicBezTo>
                    <a:pt x="313" y="1549"/>
                    <a:pt x="313" y="1609"/>
                    <a:pt x="373" y="1743"/>
                  </a:cubicBezTo>
                  <a:cubicBezTo>
                    <a:pt x="447" y="1803"/>
                    <a:pt x="507" y="1922"/>
                    <a:pt x="566" y="1981"/>
                  </a:cubicBezTo>
                  <a:cubicBezTo>
                    <a:pt x="626" y="2116"/>
                    <a:pt x="685" y="2175"/>
                    <a:pt x="745" y="2235"/>
                  </a:cubicBezTo>
                  <a:cubicBezTo>
                    <a:pt x="820" y="2294"/>
                    <a:pt x="939" y="2354"/>
                    <a:pt x="998" y="2428"/>
                  </a:cubicBezTo>
                  <a:cubicBezTo>
                    <a:pt x="1058" y="2488"/>
                    <a:pt x="1118" y="2548"/>
                    <a:pt x="1252" y="2548"/>
                  </a:cubicBezTo>
                  <a:cubicBezTo>
                    <a:pt x="1371" y="2667"/>
                    <a:pt x="1490" y="2667"/>
                    <a:pt x="1624" y="2667"/>
                  </a:cubicBezTo>
                  <a:cubicBezTo>
                    <a:pt x="1684" y="2726"/>
                    <a:pt x="1743" y="2726"/>
                    <a:pt x="1743" y="2726"/>
                  </a:cubicBezTo>
                  <a:cubicBezTo>
                    <a:pt x="1803" y="2726"/>
                    <a:pt x="1862" y="2667"/>
                    <a:pt x="1862" y="2607"/>
                  </a:cubicBezTo>
                  <a:cubicBezTo>
                    <a:pt x="1862" y="2548"/>
                    <a:pt x="1862" y="2488"/>
                    <a:pt x="1803" y="2488"/>
                  </a:cubicBezTo>
                  <a:cubicBezTo>
                    <a:pt x="1803" y="2488"/>
                    <a:pt x="1743" y="2488"/>
                    <a:pt x="1684" y="2428"/>
                  </a:cubicBezTo>
                  <a:cubicBezTo>
                    <a:pt x="1624" y="2428"/>
                    <a:pt x="1624" y="2428"/>
                    <a:pt x="1564" y="2354"/>
                  </a:cubicBezTo>
                  <a:cubicBezTo>
                    <a:pt x="1490" y="2354"/>
                    <a:pt x="1430" y="2294"/>
                    <a:pt x="1371" y="2294"/>
                  </a:cubicBezTo>
                  <a:cubicBezTo>
                    <a:pt x="1371" y="2235"/>
                    <a:pt x="1311" y="2175"/>
                    <a:pt x="1252" y="2116"/>
                  </a:cubicBezTo>
                  <a:cubicBezTo>
                    <a:pt x="1192" y="2116"/>
                    <a:pt x="1118" y="1981"/>
                    <a:pt x="1058" y="1981"/>
                  </a:cubicBezTo>
                  <a:cubicBezTo>
                    <a:pt x="998" y="1862"/>
                    <a:pt x="939" y="1803"/>
                    <a:pt x="939" y="1743"/>
                  </a:cubicBezTo>
                  <a:cubicBezTo>
                    <a:pt x="879" y="1683"/>
                    <a:pt x="820" y="1609"/>
                    <a:pt x="745" y="1490"/>
                  </a:cubicBezTo>
                  <a:cubicBezTo>
                    <a:pt x="745" y="1430"/>
                    <a:pt x="685" y="1371"/>
                    <a:pt x="626" y="1237"/>
                  </a:cubicBezTo>
                  <a:cubicBezTo>
                    <a:pt x="626" y="1177"/>
                    <a:pt x="566" y="1117"/>
                    <a:pt x="566" y="998"/>
                  </a:cubicBezTo>
                  <a:cubicBezTo>
                    <a:pt x="507" y="939"/>
                    <a:pt x="507" y="864"/>
                    <a:pt x="447" y="745"/>
                  </a:cubicBezTo>
                  <a:cubicBezTo>
                    <a:pt x="447" y="685"/>
                    <a:pt x="373" y="626"/>
                    <a:pt x="373" y="566"/>
                  </a:cubicBezTo>
                  <a:cubicBezTo>
                    <a:pt x="313" y="432"/>
                    <a:pt x="313" y="313"/>
                    <a:pt x="313" y="194"/>
                  </a:cubicBezTo>
                  <a:cubicBezTo>
                    <a:pt x="253" y="119"/>
                    <a:pt x="253" y="60"/>
                    <a:pt x="253" y="60"/>
                  </a:cubicBezTo>
                  <a:cubicBezTo>
                    <a:pt x="253" y="0"/>
                    <a:pt x="194" y="0"/>
                    <a:pt x="13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2"/>
            <p:cNvSpPr/>
            <p:nvPr/>
          </p:nvSpPr>
          <p:spPr>
            <a:xfrm>
              <a:off x="1705861" y="4211927"/>
              <a:ext cx="46512" cy="79017"/>
            </a:xfrm>
            <a:custGeom>
              <a:rect b="b" l="l" r="r" t="t"/>
              <a:pathLst>
                <a:path extrusionOk="0" h="2533" w="1491">
                  <a:moveTo>
                    <a:pt x="1371" y="0"/>
                  </a:moveTo>
                  <a:cubicBezTo>
                    <a:pt x="1371" y="0"/>
                    <a:pt x="1312" y="0"/>
                    <a:pt x="1312" y="75"/>
                  </a:cubicBezTo>
                  <a:cubicBezTo>
                    <a:pt x="1312" y="75"/>
                    <a:pt x="1312" y="134"/>
                    <a:pt x="1237" y="194"/>
                  </a:cubicBezTo>
                  <a:lnTo>
                    <a:pt x="1237" y="313"/>
                  </a:lnTo>
                  <a:cubicBezTo>
                    <a:pt x="1178" y="373"/>
                    <a:pt x="1178" y="373"/>
                    <a:pt x="1178" y="447"/>
                  </a:cubicBezTo>
                  <a:cubicBezTo>
                    <a:pt x="1118" y="507"/>
                    <a:pt x="1118" y="566"/>
                    <a:pt x="1118" y="626"/>
                  </a:cubicBezTo>
                  <a:cubicBezTo>
                    <a:pt x="1058" y="686"/>
                    <a:pt x="1058" y="745"/>
                    <a:pt x="999" y="879"/>
                  </a:cubicBezTo>
                  <a:cubicBezTo>
                    <a:pt x="999" y="939"/>
                    <a:pt x="939" y="998"/>
                    <a:pt x="939" y="1058"/>
                  </a:cubicBezTo>
                  <a:cubicBezTo>
                    <a:pt x="865" y="1118"/>
                    <a:pt x="805" y="1192"/>
                    <a:pt x="805" y="1252"/>
                  </a:cubicBezTo>
                  <a:cubicBezTo>
                    <a:pt x="686" y="1430"/>
                    <a:pt x="626" y="1564"/>
                    <a:pt x="492" y="1684"/>
                  </a:cubicBezTo>
                  <a:cubicBezTo>
                    <a:pt x="433" y="1803"/>
                    <a:pt x="373" y="1937"/>
                    <a:pt x="254" y="1997"/>
                  </a:cubicBezTo>
                  <a:cubicBezTo>
                    <a:pt x="120" y="2175"/>
                    <a:pt x="1" y="2309"/>
                    <a:pt x="1" y="2309"/>
                  </a:cubicBezTo>
                  <a:cubicBezTo>
                    <a:pt x="1" y="2369"/>
                    <a:pt x="1" y="2429"/>
                    <a:pt x="60" y="2488"/>
                  </a:cubicBezTo>
                  <a:cubicBezTo>
                    <a:pt x="60" y="2518"/>
                    <a:pt x="75" y="2533"/>
                    <a:pt x="99" y="2533"/>
                  </a:cubicBezTo>
                  <a:cubicBezTo>
                    <a:pt x="124" y="2533"/>
                    <a:pt x="157" y="2518"/>
                    <a:pt x="194" y="2488"/>
                  </a:cubicBezTo>
                  <a:cubicBezTo>
                    <a:pt x="194" y="2488"/>
                    <a:pt x="314" y="2429"/>
                    <a:pt x="567" y="2235"/>
                  </a:cubicBezTo>
                  <a:cubicBezTo>
                    <a:pt x="626" y="2175"/>
                    <a:pt x="746" y="2056"/>
                    <a:pt x="865" y="1937"/>
                  </a:cubicBezTo>
                  <a:cubicBezTo>
                    <a:pt x="939" y="1862"/>
                    <a:pt x="939" y="1803"/>
                    <a:pt x="999" y="1684"/>
                  </a:cubicBezTo>
                  <a:lnTo>
                    <a:pt x="1178" y="1490"/>
                  </a:lnTo>
                  <a:cubicBezTo>
                    <a:pt x="1237" y="1311"/>
                    <a:pt x="1312" y="1192"/>
                    <a:pt x="1371" y="998"/>
                  </a:cubicBezTo>
                  <a:cubicBezTo>
                    <a:pt x="1431" y="939"/>
                    <a:pt x="1431" y="820"/>
                    <a:pt x="1431" y="745"/>
                  </a:cubicBezTo>
                  <a:cubicBezTo>
                    <a:pt x="1490" y="686"/>
                    <a:pt x="1490" y="626"/>
                    <a:pt x="1490" y="566"/>
                  </a:cubicBezTo>
                  <a:lnTo>
                    <a:pt x="1490" y="194"/>
                  </a:lnTo>
                  <a:lnTo>
                    <a:pt x="1490" y="75"/>
                  </a:lnTo>
                  <a:cubicBezTo>
                    <a:pt x="1490" y="0"/>
                    <a:pt x="1431" y="0"/>
                    <a:pt x="137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2"/>
            <p:cNvSpPr/>
            <p:nvPr/>
          </p:nvSpPr>
          <p:spPr>
            <a:xfrm>
              <a:off x="1595712" y="4167755"/>
              <a:ext cx="297943" cy="48383"/>
            </a:xfrm>
            <a:custGeom>
              <a:rect b="b" l="l" r="r" t="t"/>
              <a:pathLst>
                <a:path extrusionOk="0" h="1551" w="9551">
                  <a:moveTo>
                    <a:pt x="9431" y="1"/>
                  </a:moveTo>
                  <a:cubicBezTo>
                    <a:pt x="9431" y="1"/>
                    <a:pt x="9372" y="1"/>
                    <a:pt x="9312" y="61"/>
                  </a:cubicBezTo>
                  <a:cubicBezTo>
                    <a:pt x="9237" y="61"/>
                    <a:pt x="9178" y="120"/>
                    <a:pt x="9059" y="180"/>
                  </a:cubicBezTo>
                  <a:cubicBezTo>
                    <a:pt x="8805" y="299"/>
                    <a:pt x="8433" y="433"/>
                    <a:pt x="8001" y="552"/>
                  </a:cubicBezTo>
                  <a:cubicBezTo>
                    <a:pt x="7822" y="671"/>
                    <a:pt x="7569" y="746"/>
                    <a:pt x="7316" y="805"/>
                  </a:cubicBezTo>
                  <a:cubicBezTo>
                    <a:pt x="7077" y="805"/>
                    <a:pt x="6824" y="865"/>
                    <a:pt x="6511" y="925"/>
                  </a:cubicBezTo>
                  <a:cubicBezTo>
                    <a:pt x="6392" y="984"/>
                    <a:pt x="6258" y="984"/>
                    <a:pt x="6079" y="984"/>
                  </a:cubicBezTo>
                  <a:cubicBezTo>
                    <a:pt x="5960" y="984"/>
                    <a:pt x="5826" y="1044"/>
                    <a:pt x="5647" y="1044"/>
                  </a:cubicBezTo>
                  <a:cubicBezTo>
                    <a:pt x="5334" y="1044"/>
                    <a:pt x="5081" y="1044"/>
                    <a:pt x="4768" y="1118"/>
                  </a:cubicBezTo>
                  <a:lnTo>
                    <a:pt x="3845" y="1118"/>
                  </a:lnTo>
                  <a:cubicBezTo>
                    <a:pt x="3725" y="1044"/>
                    <a:pt x="3532" y="1044"/>
                    <a:pt x="3413" y="1044"/>
                  </a:cubicBezTo>
                  <a:cubicBezTo>
                    <a:pt x="3278" y="1044"/>
                    <a:pt x="3159" y="1044"/>
                    <a:pt x="2980" y="984"/>
                  </a:cubicBezTo>
                  <a:cubicBezTo>
                    <a:pt x="2727" y="984"/>
                    <a:pt x="2414" y="925"/>
                    <a:pt x="2161" y="865"/>
                  </a:cubicBezTo>
                  <a:cubicBezTo>
                    <a:pt x="1923" y="805"/>
                    <a:pt x="1669" y="746"/>
                    <a:pt x="1491" y="671"/>
                  </a:cubicBezTo>
                  <a:cubicBezTo>
                    <a:pt x="1237" y="612"/>
                    <a:pt x="1044" y="552"/>
                    <a:pt x="865" y="493"/>
                  </a:cubicBezTo>
                  <a:cubicBezTo>
                    <a:pt x="746" y="433"/>
                    <a:pt x="552" y="373"/>
                    <a:pt x="433" y="299"/>
                  </a:cubicBezTo>
                  <a:cubicBezTo>
                    <a:pt x="180" y="180"/>
                    <a:pt x="61" y="120"/>
                    <a:pt x="61" y="120"/>
                  </a:cubicBezTo>
                  <a:lnTo>
                    <a:pt x="1" y="120"/>
                  </a:lnTo>
                  <a:lnTo>
                    <a:pt x="1" y="180"/>
                  </a:lnTo>
                  <a:cubicBezTo>
                    <a:pt x="1" y="180"/>
                    <a:pt x="120" y="299"/>
                    <a:pt x="373" y="433"/>
                  </a:cubicBezTo>
                  <a:cubicBezTo>
                    <a:pt x="612" y="552"/>
                    <a:pt x="925" y="746"/>
                    <a:pt x="1357" y="925"/>
                  </a:cubicBezTo>
                  <a:cubicBezTo>
                    <a:pt x="1610" y="1044"/>
                    <a:pt x="1863" y="1118"/>
                    <a:pt x="2102" y="1178"/>
                  </a:cubicBezTo>
                  <a:cubicBezTo>
                    <a:pt x="2355" y="1237"/>
                    <a:pt x="2668" y="1357"/>
                    <a:pt x="2906" y="1357"/>
                  </a:cubicBezTo>
                  <a:cubicBezTo>
                    <a:pt x="3100" y="1416"/>
                    <a:pt x="3219" y="1416"/>
                    <a:pt x="3353" y="1416"/>
                  </a:cubicBezTo>
                  <a:cubicBezTo>
                    <a:pt x="3532" y="1491"/>
                    <a:pt x="3651" y="1491"/>
                    <a:pt x="3845" y="1491"/>
                  </a:cubicBezTo>
                  <a:lnTo>
                    <a:pt x="4098" y="1491"/>
                  </a:lnTo>
                  <a:lnTo>
                    <a:pt x="4277" y="1550"/>
                  </a:lnTo>
                  <a:lnTo>
                    <a:pt x="4768" y="1550"/>
                  </a:lnTo>
                  <a:cubicBezTo>
                    <a:pt x="5081" y="1491"/>
                    <a:pt x="5394" y="1491"/>
                    <a:pt x="5707" y="1491"/>
                  </a:cubicBezTo>
                  <a:cubicBezTo>
                    <a:pt x="5826" y="1491"/>
                    <a:pt x="6020" y="1416"/>
                    <a:pt x="6139" y="1416"/>
                  </a:cubicBezTo>
                  <a:cubicBezTo>
                    <a:pt x="6332" y="1357"/>
                    <a:pt x="6452" y="1357"/>
                    <a:pt x="6571" y="1357"/>
                  </a:cubicBezTo>
                  <a:cubicBezTo>
                    <a:pt x="6884" y="1297"/>
                    <a:pt x="7137" y="1237"/>
                    <a:pt x="7450" y="1118"/>
                  </a:cubicBezTo>
                  <a:cubicBezTo>
                    <a:pt x="7569" y="1118"/>
                    <a:pt x="7688" y="1044"/>
                    <a:pt x="7822" y="984"/>
                  </a:cubicBezTo>
                  <a:cubicBezTo>
                    <a:pt x="7941" y="984"/>
                    <a:pt x="8001" y="925"/>
                    <a:pt x="8120" y="865"/>
                  </a:cubicBezTo>
                  <a:cubicBezTo>
                    <a:pt x="8254" y="865"/>
                    <a:pt x="8373" y="805"/>
                    <a:pt x="8433" y="746"/>
                  </a:cubicBezTo>
                  <a:cubicBezTo>
                    <a:pt x="8567" y="671"/>
                    <a:pt x="8627" y="671"/>
                    <a:pt x="8746" y="612"/>
                  </a:cubicBezTo>
                  <a:cubicBezTo>
                    <a:pt x="8865" y="552"/>
                    <a:pt x="9059" y="433"/>
                    <a:pt x="9118" y="373"/>
                  </a:cubicBezTo>
                  <a:cubicBezTo>
                    <a:pt x="9237" y="299"/>
                    <a:pt x="9372" y="239"/>
                    <a:pt x="9431" y="180"/>
                  </a:cubicBezTo>
                  <a:lnTo>
                    <a:pt x="9491" y="120"/>
                  </a:lnTo>
                  <a:cubicBezTo>
                    <a:pt x="9550" y="61"/>
                    <a:pt x="9550" y="61"/>
                    <a:pt x="949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2"/>
            <p:cNvSpPr/>
            <p:nvPr/>
          </p:nvSpPr>
          <p:spPr>
            <a:xfrm>
              <a:off x="1411692" y="4008598"/>
              <a:ext cx="42332" cy="43018"/>
            </a:xfrm>
            <a:custGeom>
              <a:rect b="b" l="l" r="r" t="t"/>
              <a:pathLst>
                <a:path extrusionOk="0" h="1379" w="1357">
                  <a:moveTo>
                    <a:pt x="703" y="1"/>
                  </a:moveTo>
                  <a:cubicBezTo>
                    <a:pt x="673" y="1"/>
                    <a:pt x="642" y="3"/>
                    <a:pt x="611" y="8"/>
                  </a:cubicBezTo>
                  <a:cubicBezTo>
                    <a:pt x="313" y="8"/>
                    <a:pt x="1" y="321"/>
                    <a:pt x="60" y="753"/>
                  </a:cubicBezTo>
                  <a:cubicBezTo>
                    <a:pt x="60" y="1125"/>
                    <a:pt x="373" y="1379"/>
                    <a:pt x="745" y="1379"/>
                  </a:cubicBezTo>
                  <a:cubicBezTo>
                    <a:pt x="1118" y="1379"/>
                    <a:pt x="1356" y="1006"/>
                    <a:pt x="1356" y="634"/>
                  </a:cubicBezTo>
                  <a:cubicBezTo>
                    <a:pt x="1302" y="292"/>
                    <a:pt x="1034" y="1"/>
                    <a:pt x="703" y="1"/>
                  </a:cubicBezTo>
                  <a:close/>
                </a:path>
              </a:pathLst>
            </a:custGeom>
            <a:solidFill>
              <a:srgbClr val="F28F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2"/>
            <p:cNvSpPr/>
            <p:nvPr/>
          </p:nvSpPr>
          <p:spPr>
            <a:xfrm>
              <a:off x="1448409" y="3991160"/>
              <a:ext cx="15379" cy="19559"/>
            </a:xfrm>
            <a:custGeom>
              <a:rect b="b" l="l" r="r" t="t"/>
              <a:pathLst>
                <a:path extrusionOk="0" h="627" w="493">
                  <a:moveTo>
                    <a:pt x="179" y="1"/>
                  </a:moveTo>
                  <a:cubicBezTo>
                    <a:pt x="60" y="1"/>
                    <a:pt x="0" y="135"/>
                    <a:pt x="0" y="314"/>
                  </a:cubicBezTo>
                  <a:cubicBezTo>
                    <a:pt x="0" y="507"/>
                    <a:pt x="120" y="627"/>
                    <a:pt x="254" y="627"/>
                  </a:cubicBezTo>
                  <a:cubicBezTo>
                    <a:pt x="373" y="567"/>
                    <a:pt x="492" y="448"/>
                    <a:pt x="432" y="254"/>
                  </a:cubicBezTo>
                  <a:cubicBezTo>
                    <a:pt x="432" y="135"/>
                    <a:pt x="313" y="1"/>
                    <a:pt x="179" y="1"/>
                  </a:cubicBezTo>
                  <a:close/>
                </a:path>
              </a:pathLst>
            </a:custGeom>
            <a:solidFill>
              <a:srgbClr val="F28F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2"/>
            <p:cNvSpPr/>
            <p:nvPr/>
          </p:nvSpPr>
          <p:spPr>
            <a:xfrm>
              <a:off x="1425169" y="3977684"/>
              <a:ext cx="15379" cy="17719"/>
            </a:xfrm>
            <a:custGeom>
              <a:rect b="b" l="l" r="r" t="t"/>
              <a:pathLst>
                <a:path extrusionOk="0" h="568" w="493">
                  <a:moveTo>
                    <a:pt x="254" y="1"/>
                  </a:moveTo>
                  <a:cubicBezTo>
                    <a:pt x="120" y="1"/>
                    <a:pt x="1" y="135"/>
                    <a:pt x="1" y="314"/>
                  </a:cubicBezTo>
                  <a:cubicBezTo>
                    <a:pt x="60" y="433"/>
                    <a:pt x="120" y="567"/>
                    <a:pt x="313" y="567"/>
                  </a:cubicBezTo>
                  <a:cubicBezTo>
                    <a:pt x="433" y="567"/>
                    <a:pt x="492" y="433"/>
                    <a:pt x="492" y="254"/>
                  </a:cubicBezTo>
                  <a:cubicBezTo>
                    <a:pt x="492" y="135"/>
                    <a:pt x="373" y="1"/>
                    <a:pt x="254" y="1"/>
                  </a:cubicBezTo>
                  <a:close/>
                </a:path>
              </a:pathLst>
            </a:custGeom>
            <a:solidFill>
              <a:srgbClr val="F28F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2"/>
            <p:cNvSpPr/>
            <p:nvPr/>
          </p:nvSpPr>
          <p:spPr>
            <a:xfrm>
              <a:off x="1403800" y="3989320"/>
              <a:ext cx="15348" cy="17688"/>
            </a:xfrm>
            <a:custGeom>
              <a:rect b="b" l="l" r="r" t="t"/>
              <a:pathLst>
                <a:path extrusionOk="0" h="567" w="492">
                  <a:moveTo>
                    <a:pt x="194" y="0"/>
                  </a:moveTo>
                  <a:cubicBezTo>
                    <a:pt x="60" y="0"/>
                    <a:pt x="0" y="134"/>
                    <a:pt x="0" y="313"/>
                  </a:cubicBezTo>
                  <a:cubicBezTo>
                    <a:pt x="0" y="432"/>
                    <a:pt x="119" y="566"/>
                    <a:pt x="254" y="566"/>
                  </a:cubicBezTo>
                  <a:cubicBezTo>
                    <a:pt x="373" y="566"/>
                    <a:pt x="492" y="432"/>
                    <a:pt x="492" y="254"/>
                  </a:cubicBezTo>
                  <a:cubicBezTo>
                    <a:pt x="432" y="134"/>
                    <a:pt x="313" y="0"/>
                    <a:pt x="194" y="0"/>
                  </a:cubicBezTo>
                  <a:close/>
                </a:path>
              </a:pathLst>
            </a:custGeom>
            <a:solidFill>
              <a:srgbClr val="F28F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2"/>
            <p:cNvSpPr/>
            <p:nvPr/>
          </p:nvSpPr>
          <p:spPr>
            <a:xfrm>
              <a:off x="1657540" y="3766681"/>
              <a:ext cx="75118" cy="87065"/>
            </a:xfrm>
            <a:custGeom>
              <a:rect b="b" l="l" r="r" t="t"/>
              <a:pathLst>
                <a:path extrusionOk="0" h="2791" w="2408">
                  <a:moveTo>
                    <a:pt x="1401" y="0"/>
                  </a:moveTo>
                  <a:cubicBezTo>
                    <a:pt x="1391" y="0"/>
                    <a:pt x="1381" y="1"/>
                    <a:pt x="1371" y="1"/>
                  </a:cubicBezTo>
                  <a:cubicBezTo>
                    <a:pt x="492" y="61"/>
                    <a:pt x="0" y="1864"/>
                    <a:pt x="0" y="1864"/>
                  </a:cubicBezTo>
                  <a:cubicBezTo>
                    <a:pt x="0" y="2296"/>
                    <a:pt x="60" y="2489"/>
                    <a:pt x="313" y="2609"/>
                  </a:cubicBezTo>
                  <a:cubicBezTo>
                    <a:pt x="313" y="2609"/>
                    <a:pt x="965" y="2791"/>
                    <a:pt x="1465" y="2791"/>
                  </a:cubicBezTo>
                  <a:cubicBezTo>
                    <a:pt x="1620" y="2791"/>
                    <a:pt x="1760" y="2773"/>
                    <a:pt x="1863" y="2728"/>
                  </a:cubicBezTo>
                  <a:cubicBezTo>
                    <a:pt x="2407" y="2492"/>
                    <a:pt x="2239" y="0"/>
                    <a:pt x="14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2"/>
            <p:cNvSpPr/>
            <p:nvPr/>
          </p:nvSpPr>
          <p:spPr>
            <a:xfrm>
              <a:off x="1552975" y="3796441"/>
              <a:ext cx="94833" cy="86473"/>
            </a:xfrm>
            <a:custGeom>
              <a:rect b="b" l="l" r="r" t="t"/>
              <a:pathLst>
                <a:path extrusionOk="0" h="2772" w="3040">
                  <a:moveTo>
                    <a:pt x="1069" y="1"/>
                  </a:moveTo>
                  <a:cubicBezTo>
                    <a:pt x="978" y="1"/>
                    <a:pt x="890" y="15"/>
                    <a:pt x="805" y="46"/>
                  </a:cubicBezTo>
                  <a:cubicBezTo>
                    <a:pt x="0" y="418"/>
                    <a:pt x="924" y="2772"/>
                    <a:pt x="1550" y="2772"/>
                  </a:cubicBezTo>
                  <a:cubicBezTo>
                    <a:pt x="2041" y="2772"/>
                    <a:pt x="2920" y="1908"/>
                    <a:pt x="2920" y="1908"/>
                  </a:cubicBezTo>
                  <a:cubicBezTo>
                    <a:pt x="3039" y="1655"/>
                    <a:pt x="3039" y="1535"/>
                    <a:pt x="2861" y="1163"/>
                  </a:cubicBezTo>
                  <a:cubicBezTo>
                    <a:pt x="2861" y="1163"/>
                    <a:pt x="1892" y="1"/>
                    <a:pt x="106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2"/>
            <p:cNvSpPr/>
            <p:nvPr/>
          </p:nvSpPr>
          <p:spPr>
            <a:xfrm>
              <a:off x="1634300" y="3816468"/>
              <a:ext cx="40460" cy="39930"/>
            </a:xfrm>
            <a:custGeom>
              <a:rect b="b" l="l" r="r" t="t"/>
              <a:pathLst>
                <a:path extrusionOk="0" h="1280" w="1297">
                  <a:moveTo>
                    <a:pt x="733" y="0"/>
                  </a:moveTo>
                  <a:cubicBezTo>
                    <a:pt x="488" y="0"/>
                    <a:pt x="160" y="118"/>
                    <a:pt x="60" y="268"/>
                  </a:cubicBezTo>
                  <a:cubicBezTo>
                    <a:pt x="0" y="387"/>
                    <a:pt x="60" y="1013"/>
                    <a:pt x="254" y="1206"/>
                  </a:cubicBezTo>
                  <a:cubicBezTo>
                    <a:pt x="288" y="1258"/>
                    <a:pt x="376" y="1280"/>
                    <a:pt x="485" y="1280"/>
                  </a:cubicBezTo>
                  <a:cubicBezTo>
                    <a:pt x="753" y="1280"/>
                    <a:pt x="1152" y="1150"/>
                    <a:pt x="1237" y="1013"/>
                  </a:cubicBezTo>
                  <a:cubicBezTo>
                    <a:pt x="1297" y="759"/>
                    <a:pt x="1118" y="89"/>
                    <a:pt x="865" y="14"/>
                  </a:cubicBezTo>
                  <a:cubicBezTo>
                    <a:pt x="825" y="5"/>
                    <a:pt x="781" y="0"/>
                    <a:pt x="73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2"/>
            <p:cNvSpPr/>
            <p:nvPr/>
          </p:nvSpPr>
          <p:spPr>
            <a:xfrm>
              <a:off x="1870384" y="4237476"/>
              <a:ext cx="67880" cy="450830"/>
            </a:xfrm>
            <a:custGeom>
              <a:rect b="b" l="l" r="r" t="t"/>
              <a:pathLst>
                <a:path extrusionOk="0" h="14452" w="2176">
                  <a:moveTo>
                    <a:pt x="0" y="1"/>
                  </a:moveTo>
                  <a:lnTo>
                    <a:pt x="0" y="60"/>
                  </a:lnTo>
                  <a:cubicBezTo>
                    <a:pt x="0" y="60"/>
                    <a:pt x="60" y="239"/>
                    <a:pt x="194" y="671"/>
                  </a:cubicBezTo>
                  <a:cubicBezTo>
                    <a:pt x="254" y="865"/>
                    <a:pt x="373" y="1043"/>
                    <a:pt x="432" y="1356"/>
                  </a:cubicBezTo>
                  <a:cubicBezTo>
                    <a:pt x="567" y="1610"/>
                    <a:pt x="626" y="1922"/>
                    <a:pt x="745" y="2235"/>
                  </a:cubicBezTo>
                  <a:cubicBezTo>
                    <a:pt x="879" y="2533"/>
                    <a:pt x="999" y="2906"/>
                    <a:pt x="1058" y="3278"/>
                  </a:cubicBezTo>
                  <a:cubicBezTo>
                    <a:pt x="1177" y="3650"/>
                    <a:pt x="1311" y="4097"/>
                    <a:pt x="1431" y="4470"/>
                  </a:cubicBezTo>
                  <a:cubicBezTo>
                    <a:pt x="1550" y="4902"/>
                    <a:pt x="1624" y="5334"/>
                    <a:pt x="1684" y="5766"/>
                  </a:cubicBezTo>
                  <a:cubicBezTo>
                    <a:pt x="1743" y="6019"/>
                    <a:pt x="1803" y="6198"/>
                    <a:pt x="1803" y="6451"/>
                  </a:cubicBezTo>
                  <a:cubicBezTo>
                    <a:pt x="1863" y="6704"/>
                    <a:pt x="1922" y="6883"/>
                    <a:pt x="1922" y="7137"/>
                  </a:cubicBezTo>
                  <a:cubicBezTo>
                    <a:pt x="1922" y="7375"/>
                    <a:pt x="1997" y="7569"/>
                    <a:pt x="1997" y="7822"/>
                  </a:cubicBezTo>
                  <a:lnTo>
                    <a:pt x="1997" y="8492"/>
                  </a:lnTo>
                  <a:cubicBezTo>
                    <a:pt x="1997" y="8939"/>
                    <a:pt x="1997" y="9371"/>
                    <a:pt x="1922" y="9803"/>
                  </a:cubicBezTo>
                  <a:cubicBezTo>
                    <a:pt x="1922" y="10235"/>
                    <a:pt x="1863" y="10667"/>
                    <a:pt x="1863" y="11040"/>
                  </a:cubicBezTo>
                  <a:cubicBezTo>
                    <a:pt x="1803" y="11472"/>
                    <a:pt x="1803" y="11844"/>
                    <a:pt x="1743" y="12157"/>
                  </a:cubicBezTo>
                  <a:cubicBezTo>
                    <a:pt x="1743" y="12529"/>
                    <a:pt x="1684" y="12842"/>
                    <a:pt x="1624" y="13095"/>
                  </a:cubicBezTo>
                  <a:cubicBezTo>
                    <a:pt x="1624" y="13408"/>
                    <a:pt x="1550" y="13587"/>
                    <a:pt x="1550" y="13840"/>
                  </a:cubicBezTo>
                  <a:cubicBezTo>
                    <a:pt x="1490" y="14213"/>
                    <a:pt x="1431" y="14451"/>
                    <a:pt x="1431" y="14451"/>
                  </a:cubicBezTo>
                  <a:lnTo>
                    <a:pt x="1490" y="14451"/>
                  </a:lnTo>
                  <a:cubicBezTo>
                    <a:pt x="1490" y="14451"/>
                    <a:pt x="1550" y="14213"/>
                    <a:pt x="1624" y="13840"/>
                  </a:cubicBezTo>
                  <a:cubicBezTo>
                    <a:pt x="1684" y="13468"/>
                    <a:pt x="1803" y="12842"/>
                    <a:pt x="1863" y="12157"/>
                  </a:cubicBezTo>
                  <a:cubicBezTo>
                    <a:pt x="1922" y="11844"/>
                    <a:pt x="1997" y="11472"/>
                    <a:pt x="2056" y="11040"/>
                  </a:cubicBezTo>
                  <a:cubicBezTo>
                    <a:pt x="2056" y="10667"/>
                    <a:pt x="2116" y="10235"/>
                    <a:pt x="2116" y="9803"/>
                  </a:cubicBezTo>
                  <a:cubicBezTo>
                    <a:pt x="2175" y="9371"/>
                    <a:pt x="2175" y="8939"/>
                    <a:pt x="2175" y="8492"/>
                  </a:cubicBezTo>
                  <a:lnTo>
                    <a:pt x="2175" y="7822"/>
                  </a:lnTo>
                  <a:cubicBezTo>
                    <a:pt x="2175" y="7569"/>
                    <a:pt x="2175" y="7315"/>
                    <a:pt x="2116" y="7137"/>
                  </a:cubicBezTo>
                  <a:cubicBezTo>
                    <a:pt x="2116" y="6883"/>
                    <a:pt x="2056" y="6630"/>
                    <a:pt x="2056" y="6392"/>
                  </a:cubicBezTo>
                  <a:cubicBezTo>
                    <a:pt x="1997" y="6198"/>
                    <a:pt x="1997" y="5960"/>
                    <a:pt x="1922" y="5766"/>
                  </a:cubicBezTo>
                  <a:cubicBezTo>
                    <a:pt x="1803" y="5274"/>
                    <a:pt x="1743" y="4842"/>
                    <a:pt x="1624" y="4470"/>
                  </a:cubicBezTo>
                  <a:cubicBezTo>
                    <a:pt x="1550" y="4217"/>
                    <a:pt x="1490" y="4023"/>
                    <a:pt x="1431" y="3844"/>
                  </a:cubicBezTo>
                  <a:cubicBezTo>
                    <a:pt x="1371" y="3591"/>
                    <a:pt x="1311" y="3412"/>
                    <a:pt x="1252" y="3218"/>
                  </a:cubicBezTo>
                  <a:cubicBezTo>
                    <a:pt x="1118" y="2846"/>
                    <a:pt x="999" y="2474"/>
                    <a:pt x="879" y="2161"/>
                  </a:cubicBezTo>
                  <a:cubicBezTo>
                    <a:pt x="686" y="1550"/>
                    <a:pt x="432" y="984"/>
                    <a:pt x="313" y="611"/>
                  </a:cubicBezTo>
                  <a:cubicBezTo>
                    <a:pt x="135" y="239"/>
                    <a:pt x="60" y="60"/>
                    <a:pt x="60" y="60"/>
                  </a:cubicBezTo>
                  <a:lnTo>
                    <a:pt x="0" y="1"/>
                  </a:lnTo>
                  <a:close/>
                </a:path>
              </a:pathLst>
            </a:custGeom>
            <a:solidFill>
              <a:srgbClr val="DB853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2"/>
            <p:cNvSpPr/>
            <p:nvPr/>
          </p:nvSpPr>
          <p:spPr>
            <a:xfrm>
              <a:off x="1467937" y="3985608"/>
              <a:ext cx="133390" cy="193815"/>
            </a:xfrm>
            <a:custGeom>
              <a:rect b="b" l="l" r="r" t="t"/>
              <a:pathLst>
                <a:path extrusionOk="0" h="6213" w="4276">
                  <a:moveTo>
                    <a:pt x="0" y="0"/>
                  </a:moveTo>
                  <a:cubicBezTo>
                    <a:pt x="1" y="2"/>
                    <a:pt x="60" y="120"/>
                    <a:pt x="179" y="313"/>
                  </a:cubicBezTo>
                  <a:cubicBezTo>
                    <a:pt x="239" y="373"/>
                    <a:pt x="239" y="492"/>
                    <a:pt x="298" y="626"/>
                  </a:cubicBezTo>
                  <a:cubicBezTo>
                    <a:pt x="373" y="745"/>
                    <a:pt x="432" y="924"/>
                    <a:pt x="551" y="1058"/>
                  </a:cubicBezTo>
                  <a:cubicBezTo>
                    <a:pt x="805" y="1669"/>
                    <a:pt x="1177" y="2607"/>
                    <a:pt x="1669" y="3352"/>
                  </a:cubicBezTo>
                  <a:cubicBezTo>
                    <a:pt x="1788" y="3605"/>
                    <a:pt x="1982" y="3784"/>
                    <a:pt x="2101" y="3978"/>
                  </a:cubicBezTo>
                  <a:cubicBezTo>
                    <a:pt x="2235" y="4157"/>
                    <a:pt x="2354" y="4350"/>
                    <a:pt x="2473" y="4529"/>
                  </a:cubicBezTo>
                  <a:cubicBezTo>
                    <a:pt x="2667" y="4648"/>
                    <a:pt x="2786" y="4842"/>
                    <a:pt x="2905" y="5021"/>
                  </a:cubicBezTo>
                  <a:cubicBezTo>
                    <a:pt x="3039" y="5155"/>
                    <a:pt x="3158" y="5274"/>
                    <a:pt x="3352" y="5393"/>
                  </a:cubicBezTo>
                  <a:cubicBezTo>
                    <a:pt x="3412" y="5527"/>
                    <a:pt x="3531" y="5646"/>
                    <a:pt x="3650" y="5765"/>
                  </a:cubicBezTo>
                  <a:cubicBezTo>
                    <a:pt x="3784" y="5840"/>
                    <a:pt x="3844" y="5900"/>
                    <a:pt x="3963" y="5959"/>
                  </a:cubicBezTo>
                  <a:cubicBezTo>
                    <a:pt x="4097" y="6138"/>
                    <a:pt x="4216" y="6212"/>
                    <a:pt x="4216" y="6212"/>
                  </a:cubicBezTo>
                  <a:lnTo>
                    <a:pt x="4276" y="6212"/>
                  </a:lnTo>
                  <a:lnTo>
                    <a:pt x="4216" y="6138"/>
                  </a:lnTo>
                  <a:cubicBezTo>
                    <a:pt x="4216" y="6138"/>
                    <a:pt x="4157" y="6078"/>
                    <a:pt x="4022" y="5900"/>
                  </a:cubicBezTo>
                  <a:cubicBezTo>
                    <a:pt x="3963" y="5840"/>
                    <a:pt x="3844" y="5765"/>
                    <a:pt x="3784" y="5646"/>
                  </a:cubicBezTo>
                  <a:cubicBezTo>
                    <a:pt x="3650" y="5527"/>
                    <a:pt x="3531" y="5468"/>
                    <a:pt x="3412" y="5333"/>
                  </a:cubicBezTo>
                  <a:cubicBezTo>
                    <a:pt x="3278" y="5155"/>
                    <a:pt x="3158" y="5021"/>
                    <a:pt x="3039" y="4901"/>
                  </a:cubicBezTo>
                  <a:cubicBezTo>
                    <a:pt x="2905" y="4723"/>
                    <a:pt x="2786" y="4529"/>
                    <a:pt x="2667" y="4410"/>
                  </a:cubicBezTo>
                  <a:cubicBezTo>
                    <a:pt x="2533" y="4216"/>
                    <a:pt x="2414" y="4037"/>
                    <a:pt x="2294" y="3844"/>
                  </a:cubicBezTo>
                  <a:cubicBezTo>
                    <a:pt x="2160" y="3665"/>
                    <a:pt x="1982" y="3471"/>
                    <a:pt x="1862" y="3293"/>
                  </a:cubicBezTo>
                  <a:lnTo>
                    <a:pt x="1669" y="2980"/>
                  </a:lnTo>
                  <a:cubicBezTo>
                    <a:pt x="1609" y="2860"/>
                    <a:pt x="1609" y="2786"/>
                    <a:pt x="1549" y="2667"/>
                  </a:cubicBezTo>
                  <a:cubicBezTo>
                    <a:pt x="1415" y="2488"/>
                    <a:pt x="1296" y="2294"/>
                    <a:pt x="1177" y="2116"/>
                  </a:cubicBezTo>
                  <a:cubicBezTo>
                    <a:pt x="983" y="1669"/>
                    <a:pt x="805" y="1296"/>
                    <a:pt x="611" y="998"/>
                  </a:cubicBezTo>
                  <a:cubicBezTo>
                    <a:pt x="551" y="864"/>
                    <a:pt x="492" y="745"/>
                    <a:pt x="373" y="626"/>
                  </a:cubicBezTo>
                  <a:cubicBezTo>
                    <a:pt x="298" y="492"/>
                    <a:pt x="239" y="373"/>
                    <a:pt x="179" y="253"/>
                  </a:cubicBezTo>
                  <a:cubicBezTo>
                    <a:pt x="60" y="120"/>
                    <a:pt x="1" y="2"/>
                    <a:pt x="0" y="0"/>
                  </a:cubicBezTo>
                  <a:close/>
                </a:path>
              </a:pathLst>
            </a:custGeom>
            <a:solidFill>
              <a:srgbClr val="DB853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2"/>
            <p:cNvSpPr/>
            <p:nvPr/>
          </p:nvSpPr>
          <p:spPr>
            <a:xfrm>
              <a:off x="1678909" y="4560469"/>
              <a:ext cx="158502" cy="27452"/>
            </a:xfrm>
            <a:custGeom>
              <a:rect b="b" l="l" r="r" t="t"/>
              <a:pathLst>
                <a:path extrusionOk="0" h="880" w="5081">
                  <a:moveTo>
                    <a:pt x="5021" y="0"/>
                  </a:moveTo>
                  <a:cubicBezTo>
                    <a:pt x="5021" y="0"/>
                    <a:pt x="4962" y="0"/>
                    <a:pt x="4842" y="75"/>
                  </a:cubicBezTo>
                  <a:cubicBezTo>
                    <a:pt x="4783" y="134"/>
                    <a:pt x="4708" y="134"/>
                    <a:pt x="4589" y="194"/>
                  </a:cubicBezTo>
                  <a:cubicBezTo>
                    <a:pt x="4529" y="194"/>
                    <a:pt x="4410" y="194"/>
                    <a:pt x="4276" y="254"/>
                  </a:cubicBezTo>
                  <a:cubicBezTo>
                    <a:pt x="4217" y="254"/>
                    <a:pt x="4157" y="313"/>
                    <a:pt x="4097" y="313"/>
                  </a:cubicBezTo>
                  <a:cubicBezTo>
                    <a:pt x="4038" y="313"/>
                    <a:pt x="3963" y="313"/>
                    <a:pt x="3904" y="373"/>
                  </a:cubicBezTo>
                  <a:cubicBezTo>
                    <a:pt x="3785" y="373"/>
                    <a:pt x="3665" y="447"/>
                    <a:pt x="3472" y="447"/>
                  </a:cubicBezTo>
                  <a:cubicBezTo>
                    <a:pt x="3353" y="507"/>
                    <a:pt x="3219" y="507"/>
                    <a:pt x="3040" y="507"/>
                  </a:cubicBezTo>
                  <a:cubicBezTo>
                    <a:pt x="2921" y="566"/>
                    <a:pt x="2727" y="566"/>
                    <a:pt x="2608" y="566"/>
                  </a:cubicBezTo>
                  <a:cubicBezTo>
                    <a:pt x="2414" y="626"/>
                    <a:pt x="2295" y="626"/>
                    <a:pt x="2101" y="626"/>
                  </a:cubicBezTo>
                  <a:cubicBezTo>
                    <a:pt x="2042" y="656"/>
                    <a:pt x="1967" y="656"/>
                    <a:pt x="1891" y="656"/>
                  </a:cubicBezTo>
                  <a:cubicBezTo>
                    <a:pt x="1814" y="656"/>
                    <a:pt x="1736" y="656"/>
                    <a:pt x="1669" y="686"/>
                  </a:cubicBezTo>
                  <a:lnTo>
                    <a:pt x="1" y="686"/>
                  </a:lnTo>
                  <a:lnTo>
                    <a:pt x="60" y="745"/>
                  </a:lnTo>
                  <a:cubicBezTo>
                    <a:pt x="60" y="745"/>
                    <a:pt x="373" y="745"/>
                    <a:pt x="805" y="820"/>
                  </a:cubicBezTo>
                  <a:cubicBezTo>
                    <a:pt x="924" y="820"/>
                    <a:pt x="1118" y="879"/>
                    <a:pt x="1237" y="879"/>
                  </a:cubicBezTo>
                  <a:lnTo>
                    <a:pt x="1669" y="879"/>
                  </a:lnTo>
                  <a:cubicBezTo>
                    <a:pt x="1803" y="879"/>
                    <a:pt x="1982" y="879"/>
                    <a:pt x="2101" y="820"/>
                  </a:cubicBezTo>
                  <a:lnTo>
                    <a:pt x="2608" y="820"/>
                  </a:lnTo>
                  <a:cubicBezTo>
                    <a:pt x="2786" y="820"/>
                    <a:pt x="2921" y="745"/>
                    <a:pt x="3099" y="745"/>
                  </a:cubicBezTo>
                  <a:cubicBezTo>
                    <a:pt x="3219" y="686"/>
                    <a:pt x="3412" y="686"/>
                    <a:pt x="3531" y="626"/>
                  </a:cubicBezTo>
                  <a:cubicBezTo>
                    <a:pt x="3665" y="626"/>
                    <a:pt x="3844" y="566"/>
                    <a:pt x="3963" y="507"/>
                  </a:cubicBezTo>
                  <a:lnTo>
                    <a:pt x="4157" y="507"/>
                  </a:lnTo>
                  <a:cubicBezTo>
                    <a:pt x="4217" y="447"/>
                    <a:pt x="4276" y="447"/>
                    <a:pt x="4336" y="373"/>
                  </a:cubicBezTo>
                  <a:cubicBezTo>
                    <a:pt x="4470" y="373"/>
                    <a:pt x="4529" y="313"/>
                    <a:pt x="4649" y="313"/>
                  </a:cubicBezTo>
                  <a:cubicBezTo>
                    <a:pt x="4708" y="254"/>
                    <a:pt x="4842" y="194"/>
                    <a:pt x="4902" y="194"/>
                  </a:cubicBezTo>
                  <a:cubicBezTo>
                    <a:pt x="4962" y="134"/>
                    <a:pt x="4962" y="134"/>
                    <a:pt x="5021" y="75"/>
                  </a:cubicBezTo>
                  <a:lnTo>
                    <a:pt x="5081" y="75"/>
                  </a:lnTo>
                  <a:lnTo>
                    <a:pt x="5081" y="0"/>
                  </a:lnTo>
                  <a:close/>
                </a:path>
              </a:pathLst>
            </a:custGeom>
            <a:solidFill>
              <a:srgbClr val="DB853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2"/>
            <p:cNvSpPr/>
            <p:nvPr/>
          </p:nvSpPr>
          <p:spPr>
            <a:xfrm>
              <a:off x="1845272" y="4045533"/>
              <a:ext cx="238455" cy="21431"/>
            </a:xfrm>
            <a:custGeom>
              <a:rect b="b" l="l" r="r" t="t"/>
              <a:pathLst>
                <a:path extrusionOk="0" h="687" w="7644">
                  <a:moveTo>
                    <a:pt x="1" y="1"/>
                  </a:moveTo>
                  <a:lnTo>
                    <a:pt x="1" y="61"/>
                  </a:lnTo>
                  <a:lnTo>
                    <a:pt x="1178" y="61"/>
                  </a:lnTo>
                  <a:cubicBezTo>
                    <a:pt x="1550" y="61"/>
                    <a:pt x="1982" y="61"/>
                    <a:pt x="2429" y="120"/>
                  </a:cubicBezTo>
                  <a:cubicBezTo>
                    <a:pt x="2861" y="120"/>
                    <a:pt x="3353" y="195"/>
                    <a:pt x="3785" y="195"/>
                  </a:cubicBezTo>
                  <a:cubicBezTo>
                    <a:pt x="4038" y="195"/>
                    <a:pt x="4291" y="254"/>
                    <a:pt x="4530" y="254"/>
                  </a:cubicBezTo>
                  <a:cubicBezTo>
                    <a:pt x="4783" y="254"/>
                    <a:pt x="4962" y="314"/>
                    <a:pt x="5215" y="314"/>
                  </a:cubicBezTo>
                  <a:cubicBezTo>
                    <a:pt x="5468" y="314"/>
                    <a:pt x="5647" y="373"/>
                    <a:pt x="5841" y="373"/>
                  </a:cubicBezTo>
                  <a:cubicBezTo>
                    <a:pt x="6079" y="433"/>
                    <a:pt x="6273" y="433"/>
                    <a:pt x="6452" y="493"/>
                  </a:cubicBezTo>
                  <a:cubicBezTo>
                    <a:pt x="6586" y="493"/>
                    <a:pt x="6764" y="567"/>
                    <a:pt x="6899" y="567"/>
                  </a:cubicBezTo>
                  <a:cubicBezTo>
                    <a:pt x="7077" y="627"/>
                    <a:pt x="7196" y="627"/>
                    <a:pt x="7271" y="627"/>
                  </a:cubicBezTo>
                  <a:cubicBezTo>
                    <a:pt x="7196" y="567"/>
                    <a:pt x="7077" y="567"/>
                    <a:pt x="6958" y="493"/>
                  </a:cubicBezTo>
                  <a:cubicBezTo>
                    <a:pt x="6764" y="493"/>
                    <a:pt x="6645" y="433"/>
                    <a:pt x="6452" y="373"/>
                  </a:cubicBezTo>
                  <a:cubicBezTo>
                    <a:pt x="6273" y="373"/>
                    <a:pt x="6079" y="373"/>
                    <a:pt x="5900" y="314"/>
                  </a:cubicBezTo>
                  <a:cubicBezTo>
                    <a:pt x="5647" y="314"/>
                    <a:pt x="5468" y="254"/>
                    <a:pt x="5215" y="254"/>
                  </a:cubicBezTo>
                  <a:cubicBezTo>
                    <a:pt x="5036" y="195"/>
                    <a:pt x="4783" y="195"/>
                    <a:pt x="4530" y="195"/>
                  </a:cubicBezTo>
                  <a:cubicBezTo>
                    <a:pt x="4291" y="120"/>
                    <a:pt x="4038" y="120"/>
                    <a:pt x="3845" y="61"/>
                  </a:cubicBezTo>
                  <a:cubicBezTo>
                    <a:pt x="3353" y="61"/>
                    <a:pt x="2861" y="1"/>
                    <a:pt x="2429" y="1"/>
                  </a:cubicBezTo>
                  <a:close/>
                  <a:moveTo>
                    <a:pt x="7271" y="627"/>
                  </a:moveTo>
                  <a:cubicBezTo>
                    <a:pt x="7509" y="686"/>
                    <a:pt x="7643" y="686"/>
                    <a:pt x="7643" y="686"/>
                  </a:cubicBezTo>
                  <a:cubicBezTo>
                    <a:pt x="7643" y="686"/>
                    <a:pt x="7509" y="627"/>
                    <a:pt x="7271" y="627"/>
                  </a:cubicBezTo>
                  <a:close/>
                </a:path>
              </a:pathLst>
            </a:custGeom>
            <a:solidFill>
              <a:srgbClr val="2A0D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2"/>
            <p:cNvSpPr/>
            <p:nvPr/>
          </p:nvSpPr>
          <p:spPr>
            <a:xfrm>
              <a:off x="1841560" y="4060881"/>
              <a:ext cx="226351" cy="77644"/>
            </a:xfrm>
            <a:custGeom>
              <a:rect b="b" l="l" r="r" t="t"/>
              <a:pathLst>
                <a:path extrusionOk="0" h="2489" w="7256">
                  <a:moveTo>
                    <a:pt x="1" y="1"/>
                  </a:moveTo>
                  <a:lnTo>
                    <a:pt x="1" y="75"/>
                  </a:lnTo>
                  <a:cubicBezTo>
                    <a:pt x="1" y="75"/>
                    <a:pt x="433" y="194"/>
                    <a:pt x="1118" y="373"/>
                  </a:cubicBezTo>
                  <a:cubicBezTo>
                    <a:pt x="1491" y="507"/>
                    <a:pt x="1863" y="626"/>
                    <a:pt x="2295" y="745"/>
                  </a:cubicBezTo>
                  <a:cubicBezTo>
                    <a:pt x="2727" y="880"/>
                    <a:pt x="3159" y="1058"/>
                    <a:pt x="3666" y="1192"/>
                  </a:cubicBezTo>
                  <a:cubicBezTo>
                    <a:pt x="4098" y="1371"/>
                    <a:pt x="4530" y="1490"/>
                    <a:pt x="4962" y="1624"/>
                  </a:cubicBezTo>
                  <a:cubicBezTo>
                    <a:pt x="5394" y="1803"/>
                    <a:pt x="5766" y="1937"/>
                    <a:pt x="6079" y="2056"/>
                  </a:cubicBezTo>
                  <a:cubicBezTo>
                    <a:pt x="6451" y="2176"/>
                    <a:pt x="6705" y="2310"/>
                    <a:pt x="6883" y="2369"/>
                  </a:cubicBezTo>
                  <a:cubicBezTo>
                    <a:pt x="7137" y="2429"/>
                    <a:pt x="7196" y="2488"/>
                    <a:pt x="7196" y="2488"/>
                  </a:cubicBezTo>
                  <a:lnTo>
                    <a:pt x="7256" y="2488"/>
                  </a:lnTo>
                  <a:cubicBezTo>
                    <a:pt x="7256" y="2488"/>
                    <a:pt x="7137" y="2429"/>
                    <a:pt x="6943" y="2369"/>
                  </a:cubicBezTo>
                  <a:cubicBezTo>
                    <a:pt x="6764" y="2235"/>
                    <a:pt x="6451" y="2176"/>
                    <a:pt x="6139" y="1997"/>
                  </a:cubicBezTo>
                  <a:cubicBezTo>
                    <a:pt x="5766" y="1863"/>
                    <a:pt x="5394" y="1744"/>
                    <a:pt x="4962" y="1565"/>
                  </a:cubicBezTo>
                  <a:cubicBezTo>
                    <a:pt x="4589" y="1431"/>
                    <a:pt x="4098" y="1252"/>
                    <a:pt x="3666" y="1118"/>
                  </a:cubicBezTo>
                  <a:cubicBezTo>
                    <a:pt x="3412" y="1058"/>
                    <a:pt x="3219" y="939"/>
                    <a:pt x="2980" y="880"/>
                  </a:cubicBezTo>
                  <a:cubicBezTo>
                    <a:pt x="2787" y="820"/>
                    <a:pt x="2548" y="745"/>
                    <a:pt x="2355" y="686"/>
                  </a:cubicBezTo>
                  <a:cubicBezTo>
                    <a:pt x="1923" y="567"/>
                    <a:pt x="1491" y="447"/>
                    <a:pt x="1178" y="313"/>
                  </a:cubicBezTo>
                  <a:cubicBezTo>
                    <a:pt x="805" y="254"/>
                    <a:pt x="492" y="135"/>
                    <a:pt x="314" y="75"/>
                  </a:cubicBezTo>
                  <a:cubicBezTo>
                    <a:pt x="120" y="75"/>
                    <a:pt x="1" y="1"/>
                    <a:pt x="1" y="1"/>
                  </a:cubicBezTo>
                  <a:close/>
                </a:path>
              </a:pathLst>
            </a:custGeom>
            <a:solidFill>
              <a:srgbClr val="2A0D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2"/>
            <p:cNvSpPr/>
            <p:nvPr/>
          </p:nvSpPr>
          <p:spPr>
            <a:xfrm>
              <a:off x="1421457" y="4037641"/>
              <a:ext cx="237955" cy="23271"/>
            </a:xfrm>
            <a:custGeom>
              <a:rect b="b" l="l" r="r" t="t"/>
              <a:pathLst>
                <a:path extrusionOk="0" h="746" w="7628">
                  <a:moveTo>
                    <a:pt x="6451" y="1"/>
                  </a:moveTo>
                  <a:cubicBezTo>
                    <a:pt x="6079" y="1"/>
                    <a:pt x="5647" y="1"/>
                    <a:pt x="5215" y="75"/>
                  </a:cubicBezTo>
                  <a:cubicBezTo>
                    <a:pt x="4768" y="75"/>
                    <a:pt x="4276" y="75"/>
                    <a:pt x="3784" y="135"/>
                  </a:cubicBezTo>
                  <a:cubicBezTo>
                    <a:pt x="3531" y="135"/>
                    <a:pt x="3278" y="194"/>
                    <a:pt x="3099" y="194"/>
                  </a:cubicBezTo>
                  <a:cubicBezTo>
                    <a:pt x="2846" y="194"/>
                    <a:pt x="2607" y="254"/>
                    <a:pt x="2414" y="254"/>
                  </a:cubicBezTo>
                  <a:cubicBezTo>
                    <a:pt x="2161" y="254"/>
                    <a:pt x="1982" y="314"/>
                    <a:pt x="1729" y="373"/>
                  </a:cubicBezTo>
                  <a:cubicBezTo>
                    <a:pt x="1550" y="373"/>
                    <a:pt x="1356" y="373"/>
                    <a:pt x="1177" y="448"/>
                  </a:cubicBezTo>
                  <a:cubicBezTo>
                    <a:pt x="984" y="448"/>
                    <a:pt x="864" y="507"/>
                    <a:pt x="671" y="567"/>
                  </a:cubicBezTo>
                  <a:cubicBezTo>
                    <a:pt x="864" y="567"/>
                    <a:pt x="984" y="507"/>
                    <a:pt x="1177" y="507"/>
                  </a:cubicBezTo>
                  <a:cubicBezTo>
                    <a:pt x="1356" y="507"/>
                    <a:pt x="1550" y="448"/>
                    <a:pt x="1729" y="448"/>
                  </a:cubicBezTo>
                  <a:cubicBezTo>
                    <a:pt x="1982" y="373"/>
                    <a:pt x="2161" y="373"/>
                    <a:pt x="2414" y="314"/>
                  </a:cubicBezTo>
                  <a:cubicBezTo>
                    <a:pt x="2607" y="314"/>
                    <a:pt x="2846" y="314"/>
                    <a:pt x="3099" y="254"/>
                  </a:cubicBezTo>
                  <a:lnTo>
                    <a:pt x="3784" y="254"/>
                  </a:lnTo>
                  <a:cubicBezTo>
                    <a:pt x="4276" y="194"/>
                    <a:pt x="4768" y="135"/>
                    <a:pt x="5215" y="135"/>
                  </a:cubicBezTo>
                  <a:cubicBezTo>
                    <a:pt x="5647" y="135"/>
                    <a:pt x="6079" y="135"/>
                    <a:pt x="6451" y="75"/>
                  </a:cubicBezTo>
                  <a:lnTo>
                    <a:pt x="7628" y="75"/>
                  </a:lnTo>
                  <a:lnTo>
                    <a:pt x="7628" y="1"/>
                  </a:lnTo>
                  <a:close/>
                  <a:moveTo>
                    <a:pt x="671" y="567"/>
                  </a:moveTo>
                  <a:cubicBezTo>
                    <a:pt x="552" y="567"/>
                    <a:pt x="432" y="626"/>
                    <a:pt x="298" y="626"/>
                  </a:cubicBezTo>
                  <a:cubicBezTo>
                    <a:pt x="120" y="686"/>
                    <a:pt x="0" y="686"/>
                    <a:pt x="0" y="686"/>
                  </a:cubicBezTo>
                  <a:lnTo>
                    <a:pt x="0" y="746"/>
                  </a:lnTo>
                  <a:cubicBezTo>
                    <a:pt x="0" y="746"/>
                    <a:pt x="120" y="686"/>
                    <a:pt x="298" y="686"/>
                  </a:cubicBezTo>
                  <a:cubicBezTo>
                    <a:pt x="432" y="626"/>
                    <a:pt x="552" y="626"/>
                    <a:pt x="671" y="567"/>
                  </a:cubicBezTo>
                  <a:close/>
                </a:path>
              </a:pathLst>
            </a:custGeom>
            <a:solidFill>
              <a:srgbClr val="2A0D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2"/>
            <p:cNvSpPr/>
            <p:nvPr/>
          </p:nvSpPr>
          <p:spPr>
            <a:xfrm>
              <a:off x="1436804" y="4053457"/>
              <a:ext cx="226351" cy="77176"/>
            </a:xfrm>
            <a:custGeom>
              <a:rect b="b" l="l" r="r" t="t"/>
              <a:pathLst>
                <a:path extrusionOk="0" h="2474" w="7256">
                  <a:moveTo>
                    <a:pt x="7255" y="0"/>
                  </a:moveTo>
                  <a:cubicBezTo>
                    <a:pt x="7255" y="0"/>
                    <a:pt x="7136" y="60"/>
                    <a:pt x="6957" y="119"/>
                  </a:cubicBezTo>
                  <a:cubicBezTo>
                    <a:pt x="6704" y="179"/>
                    <a:pt x="6451" y="239"/>
                    <a:pt x="6078" y="373"/>
                  </a:cubicBezTo>
                  <a:cubicBezTo>
                    <a:pt x="5765" y="432"/>
                    <a:pt x="5333" y="551"/>
                    <a:pt x="4901" y="685"/>
                  </a:cubicBezTo>
                  <a:cubicBezTo>
                    <a:pt x="4723" y="745"/>
                    <a:pt x="4469" y="805"/>
                    <a:pt x="4276" y="924"/>
                  </a:cubicBezTo>
                  <a:cubicBezTo>
                    <a:pt x="4037" y="983"/>
                    <a:pt x="3784" y="1058"/>
                    <a:pt x="3605" y="1118"/>
                  </a:cubicBezTo>
                  <a:cubicBezTo>
                    <a:pt x="3099" y="1296"/>
                    <a:pt x="2667" y="1430"/>
                    <a:pt x="2235" y="1609"/>
                  </a:cubicBezTo>
                  <a:cubicBezTo>
                    <a:pt x="1862" y="1728"/>
                    <a:pt x="1430" y="1922"/>
                    <a:pt x="1117" y="2041"/>
                  </a:cubicBezTo>
                  <a:cubicBezTo>
                    <a:pt x="804" y="2175"/>
                    <a:pt x="492" y="2294"/>
                    <a:pt x="313" y="2354"/>
                  </a:cubicBezTo>
                  <a:cubicBezTo>
                    <a:pt x="119" y="2414"/>
                    <a:pt x="0" y="2473"/>
                    <a:pt x="0" y="2473"/>
                  </a:cubicBezTo>
                  <a:cubicBezTo>
                    <a:pt x="0" y="2473"/>
                    <a:pt x="119" y="2473"/>
                    <a:pt x="313" y="2414"/>
                  </a:cubicBezTo>
                  <a:cubicBezTo>
                    <a:pt x="492" y="2294"/>
                    <a:pt x="804" y="2235"/>
                    <a:pt x="1117" y="2101"/>
                  </a:cubicBezTo>
                  <a:cubicBezTo>
                    <a:pt x="1490" y="1982"/>
                    <a:pt x="1862" y="1803"/>
                    <a:pt x="2294" y="1669"/>
                  </a:cubicBezTo>
                  <a:cubicBezTo>
                    <a:pt x="2726" y="1550"/>
                    <a:pt x="3158" y="1356"/>
                    <a:pt x="3605" y="1237"/>
                  </a:cubicBezTo>
                  <a:cubicBezTo>
                    <a:pt x="4097" y="1118"/>
                    <a:pt x="4529" y="924"/>
                    <a:pt x="4961" y="805"/>
                  </a:cubicBezTo>
                  <a:cubicBezTo>
                    <a:pt x="5393" y="685"/>
                    <a:pt x="5765" y="551"/>
                    <a:pt x="6078" y="432"/>
                  </a:cubicBezTo>
                  <a:cubicBezTo>
                    <a:pt x="6763" y="179"/>
                    <a:pt x="7255" y="60"/>
                    <a:pt x="7255" y="60"/>
                  </a:cubicBezTo>
                  <a:lnTo>
                    <a:pt x="7255" y="0"/>
                  </a:lnTo>
                  <a:close/>
                </a:path>
              </a:pathLst>
            </a:custGeom>
            <a:solidFill>
              <a:srgbClr val="2A0D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08" name="Google Shape;408;p2"/>
          <p:cNvSpPr/>
          <p:nvPr/>
        </p:nvSpPr>
        <p:spPr>
          <a:xfrm>
            <a:off x="1115973" y="4392234"/>
            <a:ext cx="90122" cy="144495"/>
          </a:xfrm>
          <a:custGeom>
            <a:rect b="b" l="l" r="r" t="t"/>
            <a:pathLst>
              <a:path extrusionOk="0" h="4632" w="2889">
                <a:moveTo>
                  <a:pt x="2203" y="0"/>
                </a:moveTo>
                <a:cubicBezTo>
                  <a:pt x="1712" y="626"/>
                  <a:pt x="848" y="2041"/>
                  <a:pt x="401" y="3099"/>
                </a:cubicBezTo>
                <a:cubicBezTo>
                  <a:pt x="1" y="4008"/>
                  <a:pt x="380" y="4631"/>
                  <a:pt x="800" y="4631"/>
                </a:cubicBezTo>
                <a:cubicBezTo>
                  <a:pt x="896" y="4631"/>
                  <a:pt x="995" y="4599"/>
                  <a:pt x="1086" y="4529"/>
                </a:cubicBezTo>
                <a:cubicBezTo>
                  <a:pt x="2889" y="3159"/>
                  <a:pt x="2204" y="1"/>
                  <a:pt x="220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2"/>
          <p:cNvSpPr/>
          <p:nvPr/>
        </p:nvSpPr>
        <p:spPr>
          <a:xfrm>
            <a:off x="1029937" y="4337861"/>
            <a:ext cx="151077" cy="122877"/>
          </a:xfrm>
          <a:custGeom>
            <a:rect b="b" l="l" r="r" t="t"/>
            <a:pathLst>
              <a:path extrusionOk="0" h="3939" w="4843">
                <a:moveTo>
                  <a:pt x="4842" y="0"/>
                </a:moveTo>
                <a:cubicBezTo>
                  <a:pt x="4842" y="1"/>
                  <a:pt x="4097" y="939"/>
                  <a:pt x="3293" y="1311"/>
                </a:cubicBezTo>
                <a:cubicBezTo>
                  <a:pt x="2414" y="1684"/>
                  <a:pt x="1" y="2548"/>
                  <a:pt x="552" y="3784"/>
                </a:cubicBezTo>
                <a:cubicBezTo>
                  <a:pt x="607" y="3885"/>
                  <a:pt x="744" y="3938"/>
                  <a:pt x="937" y="3938"/>
                </a:cubicBezTo>
                <a:cubicBezTo>
                  <a:pt x="1827" y="3938"/>
                  <a:pt x="3924" y="2805"/>
                  <a:pt x="484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2"/>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2"/>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2"/>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2"/>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2"/>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2"/>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2"/>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2"/>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2"/>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2"/>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2"/>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2"/>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2"/>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2"/>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2"/>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2"/>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2"/>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2"/>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2"/>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2"/>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2"/>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2"/>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2"/>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2"/>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2"/>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2"/>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2"/>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2"/>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2"/>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2"/>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2"/>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2"/>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2"/>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2"/>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44" name="Google Shape;444;p2"/>
          <p:cNvGrpSpPr/>
          <p:nvPr/>
        </p:nvGrpSpPr>
        <p:grpSpPr>
          <a:xfrm>
            <a:off x="2668779" y="4372279"/>
            <a:ext cx="588837" cy="445995"/>
            <a:chOff x="2592579" y="4448479"/>
            <a:chExt cx="588837" cy="445995"/>
          </a:xfrm>
        </p:grpSpPr>
        <p:sp>
          <p:nvSpPr>
            <p:cNvPr id="445" name="Google Shape;445;p2"/>
            <p:cNvSpPr/>
            <p:nvPr/>
          </p:nvSpPr>
          <p:spPr>
            <a:xfrm>
              <a:off x="2592579" y="4448479"/>
              <a:ext cx="501928" cy="359710"/>
            </a:xfrm>
            <a:custGeom>
              <a:rect b="b" l="l" r="r" t="t"/>
              <a:pathLst>
                <a:path extrusionOk="0" h="11531" w="16090">
                  <a:moveTo>
                    <a:pt x="5661" y="0"/>
                  </a:moveTo>
                  <a:cubicBezTo>
                    <a:pt x="3173" y="60"/>
                    <a:pt x="3233" y="1862"/>
                    <a:pt x="2429" y="1862"/>
                  </a:cubicBezTo>
                  <a:cubicBezTo>
                    <a:pt x="2059" y="1862"/>
                    <a:pt x="1636" y="1755"/>
                    <a:pt x="1262" y="1755"/>
                  </a:cubicBezTo>
                  <a:cubicBezTo>
                    <a:pt x="822" y="1755"/>
                    <a:pt x="450" y="1903"/>
                    <a:pt x="313" y="2548"/>
                  </a:cubicBezTo>
                  <a:cubicBezTo>
                    <a:pt x="0" y="3784"/>
                    <a:pt x="4231" y="6391"/>
                    <a:pt x="5900" y="6570"/>
                  </a:cubicBezTo>
                  <a:cubicBezTo>
                    <a:pt x="5900" y="6570"/>
                    <a:pt x="5155" y="7687"/>
                    <a:pt x="6466" y="9177"/>
                  </a:cubicBezTo>
                  <a:cubicBezTo>
                    <a:pt x="7018" y="9811"/>
                    <a:pt x="7629" y="9951"/>
                    <a:pt x="8225" y="9951"/>
                  </a:cubicBezTo>
                  <a:cubicBezTo>
                    <a:pt x="8696" y="9951"/>
                    <a:pt x="9158" y="9864"/>
                    <a:pt x="9573" y="9864"/>
                  </a:cubicBezTo>
                  <a:cubicBezTo>
                    <a:pt x="9866" y="9864"/>
                    <a:pt x="10135" y="9907"/>
                    <a:pt x="10369" y="10056"/>
                  </a:cubicBezTo>
                  <a:cubicBezTo>
                    <a:pt x="11113" y="10511"/>
                    <a:pt x="13101" y="11531"/>
                    <a:pt x="14397" y="11531"/>
                  </a:cubicBezTo>
                  <a:cubicBezTo>
                    <a:pt x="14839" y="11531"/>
                    <a:pt x="15200" y="11413"/>
                    <a:pt x="15404" y="11114"/>
                  </a:cubicBezTo>
                  <a:cubicBezTo>
                    <a:pt x="16090" y="10115"/>
                    <a:pt x="13542" y="2920"/>
                    <a:pt x="11307" y="2175"/>
                  </a:cubicBezTo>
                  <a:cubicBezTo>
                    <a:pt x="10571" y="1930"/>
                    <a:pt x="10084" y="1859"/>
                    <a:pt x="9739" y="1859"/>
                  </a:cubicBezTo>
                  <a:cubicBezTo>
                    <a:pt x="9270" y="1859"/>
                    <a:pt x="9065" y="1990"/>
                    <a:pt x="8854" y="1990"/>
                  </a:cubicBezTo>
                  <a:cubicBezTo>
                    <a:pt x="8751" y="1990"/>
                    <a:pt x="8646" y="1958"/>
                    <a:pt x="8507" y="1862"/>
                  </a:cubicBezTo>
                  <a:cubicBezTo>
                    <a:pt x="7821" y="1430"/>
                    <a:pt x="8075" y="0"/>
                    <a:pt x="566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2"/>
            <p:cNvSpPr/>
            <p:nvPr/>
          </p:nvSpPr>
          <p:spPr>
            <a:xfrm>
              <a:off x="2676213" y="4539537"/>
              <a:ext cx="505203" cy="354937"/>
            </a:xfrm>
            <a:custGeom>
              <a:rect b="b" l="l" r="r" t="t"/>
              <a:pathLst>
                <a:path extrusionOk="0" h="11378" w="16195">
                  <a:moveTo>
                    <a:pt x="120" y="1"/>
                  </a:moveTo>
                  <a:cubicBezTo>
                    <a:pt x="60" y="1"/>
                    <a:pt x="1" y="1"/>
                    <a:pt x="1" y="61"/>
                  </a:cubicBezTo>
                  <a:cubicBezTo>
                    <a:pt x="1" y="120"/>
                    <a:pt x="1" y="180"/>
                    <a:pt x="60" y="180"/>
                  </a:cubicBezTo>
                  <a:cubicBezTo>
                    <a:pt x="865" y="373"/>
                    <a:pt x="1669" y="612"/>
                    <a:pt x="2414" y="925"/>
                  </a:cubicBezTo>
                  <a:cubicBezTo>
                    <a:pt x="3219" y="1237"/>
                    <a:pt x="3964" y="1550"/>
                    <a:pt x="4649" y="1923"/>
                  </a:cubicBezTo>
                  <a:lnTo>
                    <a:pt x="5766" y="2474"/>
                  </a:lnTo>
                  <a:cubicBezTo>
                    <a:pt x="6079" y="2727"/>
                    <a:pt x="6451" y="2906"/>
                    <a:pt x="6824" y="3159"/>
                  </a:cubicBezTo>
                  <a:cubicBezTo>
                    <a:pt x="7137" y="3412"/>
                    <a:pt x="7450" y="3651"/>
                    <a:pt x="7748" y="3904"/>
                  </a:cubicBezTo>
                  <a:cubicBezTo>
                    <a:pt x="7941" y="4023"/>
                    <a:pt x="8060" y="4157"/>
                    <a:pt x="8254" y="4277"/>
                  </a:cubicBezTo>
                  <a:cubicBezTo>
                    <a:pt x="8373" y="4470"/>
                    <a:pt x="8492" y="4589"/>
                    <a:pt x="8686" y="4709"/>
                  </a:cubicBezTo>
                  <a:cubicBezTo>
                    <a:pt x="9863" y="5885"/>
                    <a:pt x="10980" y="7077"/>
                    <a:pt x="12157" y="8254"/>
                  </a:cubicBezTo>
                  <a:cubicBezTo>
                    <a:pt x="12783" y="8805"/>
                    <a:pt x="13334" y="9431"/>
                    <a:pt x="13960" y="9982"/>
                  </a:cubicBezTo>
                  <a:cubicBezTo>
                    <a:pt x="14273" y="10236"/>
                    <a:pt x="14585" y="10548"/>
                    <a:pt x="14958" y="10802"/>
                  </a:cubicBezTo>
                  <a:cubicBezTo>
                    <a:pt x="15271" y="10980"/>
                    <a:pt x="15643" y="11234"/>
                    <a:pt x="16075" y="11353"/>
                  </a:cubicBezTo>
                  <a:cubicBezTo>
                    <a:pt x="16093" y="11370"/>
                    <a:pt x="16110" y="11378"/>
                    <a:pt x="16126" y="11378"/>
                  </a:cubicBezTo>
                  <a:cubicBezTo>
                    <a:pt x="16165" y="11378"/>
                    <a:pt x="16194" y="11335"/>
                    <a:pt x="16194" y="11293"/>
                  </a:cubicBezTo>
                  <a:cubicBezTo>
                    <a:pt x="16194" y="11293"/>
                    <a:pt x="16194" y="11234"/>
                    <a:pt x="16135" y="11174"/>
                  </a:cubicBezTo>
                  <a:cubicBezTo>
                    <a:pt x="15762" y="11040"/>
                    <a:pt x="15450" y="10802"/>
                    <a:pt x="15077" y="10548"/>
                  </a:cubicBezTo>
                  <a:cubicBezTo>
                    <a:pt x="14764" y="10295"/>
                    <a:pt x="14451" y="10057"/>
                    <a:pt x="14213" y="9744"/>
                  </a:cubicBezTo>
                  <a:cubicBezTo>
                    <a:pt x="13587" y="9178"/>
                    <a:pt x="13036" y="8567"/>
                    <a:pt x="12410" y="8001"/>
                  </a:cubicBezTo>
                  <a:cubicBezTo>
                    <a:pt x="11293" y="6764"/>
                    <a:pt x="10176" y="5588"/>
                    <a:pt x="8999" y="4396"/>
                  </a:cubicBezTo>
                  <a:cubicBezTo>
                    <a:pt x="8805" y="4277"/>
                    <a:pt x="8686" y="4157"/>
                    <a:pt x="8492" y="3964"/>
                  </a:cubicBezTo>
                  <a:cubicBezTo>
                    <a:pt x="8373" y="3845"/>
                    <a:pt x="8194" y="3725"/>
                    <a:pt x="8060" y="3591"/>
                  </a:cubicBezTo>
                  <a:cubicBezTo>
                    <a:pt x="7688" y="3278"/>
                    <a:pt x="7375" y="3040"/>
                    <a:pt x="7003" y="2787"/>
                  </a:cubicBezTo>
                  <a:cubicBezTo>
                    <a:pt x="6705" y="2534"/>
                    <a:pt x="6332" y="2355"/>
                    <a:pt x="5960" y="2161"/>
                  </a:cubicBezTo>
                  <a:cubicBezTo>
                    <a:pt x="5587" y="1923"/>
                    <a:pt x="5215" y="1729"/>
                    <a:pt x="4842" y="1550"/>
                  </a:cubicBezTo>
                  <a:cubicBezTo>
                    <a:pt x="3353" y="865"/>
                    <a:pt x="1729" y="299"/>
                    <a:pt x="120"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2"/>
            <p:cNvSpPr/>
            <p:nvPr/>
          </p:nvSpPr>
          <p:spPr>
            <a:xfrm>
              <a:off x="2712930" y="4490748"/>
              <a:ext cx="112021" cy="122253"/>
            </a:xfrm>
            <a:custGeom>
              <a:rect b="b" l="l" r="r" t="t"/>
              <a:pathLst>
                <a:path extrusionOk="0" h="3919" w="3591">
                  <a:moveTo>
                    <a:pt x="865" y="1"/>
                  </a:moveTo>
                  <a:cubicBezTo>
                    <a:pt x="805" y="1"/>
                    <a:pt x="746" y="75"/>
                    <a:pt x="805" y="135"/>
                  </a:cubicBezTo>
                  <a:cubicBezTo>
                    <a:pt x="865" y="448"/>
                    <a:pt x="1058" y="746"/>
                    <a:pt x="1178" y="1058"/>
                  </a:cubicBezTo>
                  <a:cubicBezTo>
                    <a:pt x="1356" y="1371"/>
                    <a:pt x="1550" y="1625"/>
                    <a:pt x="1803" y="1863"/>
                  </a:cubicBezTo>
                  <a:cubicBezTo>
                    <a:pt x="2081" y="2285"/>
                    <a:pt x="2426" y="2633"/>
                    <a:pt x="2812" y="2962"/>
                  </a:cubicBezTo>
                  <a:lnTo>
                    <a:pt x="2812" y="2962"/>
                  </a:lnTo>
                  <a:cubicBezTo>
                    <a:pt x="1833" y="3064"/>
                    <a:pt x="904" y="3309"/>
                    <a:pt x="60" y="3725"/>
                  </a:cubicBezTo>
                  <a:cubicBezTo>
                    <a:pt x="1" y="3725"/>
                    <a:pt x="1" y="3800"/>
                    <a:pt x="1" y="3859"/>
                  </a:cubicBezTo>
                  <a:cubicBezTo>
                    <a:pt x="1" y="3859"/>
                    <a:pt x="60" y="3919"/>
                    <a:pt x="120" y="3919"/>
                  </a:cubicBezTo>
                  <a:cubicBezTo>
                    <a:pt x="1178" y="3606"/>
                    <a:pt x="2235" y="3353"/>
                    <a:pt x="3353" y="3293"/>
                  </a:cubicBezTo>
                  <a:cubicBezTo>
                    <a:pt x="3412" y="3293"/>
                    <a:pt x="3472" y="3293"/>
                    <a:pt x="3472" y="3233"/>
                  </a:cubicBezTo>
                  <a:cubicBezTo>
                    <a:pt x="3591" y="3174"/>
                    <a:pt x="3591" y="3055"/>
                    <a:pt x="3472" y="2921"/>
                  </a:cubicBezTo>
                  <a:cubicBezTo>
                    <a:pt x="2980" y="2548"/>
                    <a:pt x="2474" y="2116"/>
                    <a:pt x="2042" y="1625"/>
                  </a:cubicBezTo>
                  <a:cubicBezTo>
                    <a:pt x="1863" y="1371"/>
                    <a:pt x="1669" y="1118"/>
                    <a:pt x="1490" y="880"/>
                  </a:cubicBezTo>
                  <a:cubicBezTo>
                    <a:pt x="1297" y="626"/>
                    <a:pt x="1118" y="373"/>
                    <a:pt x="984" y="75"/>
                  </a:cubicBezTo>
                  <a:cubicBezTo>
                    <a:pt x="924" y="1"/>
                    <a:pt x="924" y="1"/>
                    <a:pt x="865"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2"/>
            <p:cNvSpPr/>
            <p:nvPr/>
          </p:nvSpPr>
          <p:spPr>
            <a:xfrm>
              <a:off x="2799839" y="4529804"/>
              <a:ext cx="118073" cy="137570"/>
            </a:xfrm>
            <a:custGeom>
              <a:rect b="b" l="l" r="r" t="t"/>
              <a:pathLst>
                <a:path extrusionOk="0" h="4410" w="3785">
                  <a:moveTo>
                    <a:pt x="999" y="0"/>
                  </a:moveTo>
                  <a:cubicBezTo>
                    <a:pt x="939" y="0"/>
                    <a:pt x="939" y="60"/>
                    <a:pt x="939" y="119"/>
                  </a:cubicBezTo>
                  <a:cubicBezTo>
                    <a:pt x="1118" y="864"/>
                    <a:pt x="1490" y="1549"/>
                    <a:pt x="1922" y="2175"/>
                  </a:cubicBezTo>
                  <a:cubicBezTo>
                    <a:pt x="2228" y="2593"/>
                    <a:pt x="2555" y="3018"/>
                    <a:pt x="2907" y="3421"/>
                  </a:cubicBezTo>
                  <a:lnTo>
                    <a:pt x="2907" y="3421"/>
                  </a:lnTo>
                  <a:cubicBezTo>
                    <a:pt x="2830" y="3415"/>
                    <a:pt x="2750" y="3412"/>
                    <a:pt x="2667" y="3412"/>
                  </a:cubicBezTo>
                  <a:cubicBezTo>
                    <a:pt x="2580" y="3394"/>
                    <a:pt x="2491" y="3387"/>
                    <a:pt x="2402" y="3387"/>
                  </a:cubicBezTo>
                  <a:cubicBezTo>
                    <a:pt x="2186" y="3387"/>
                    <a:pt x="1965" y="3429"/>
                    <a:pt x="1744" y="3471"/>
                  </a:cubicBezTo>
                  <a:cubicBezTo>
                    <a:pt x="1118" y="3665"/>
                    <a:pt x="626" y="3903"/>
                    <a:pt x="60" y="4216"/>
                  </a:cubicBezTo>
                  <a:cubicBezTo>
                    <a:pt x="60" y="4216"/>
                    <a:pt x="1" y="4276"/>
                    <a:pt x="60" y="4335"/>
                  </a:cubicBezTo>
                  <a:cubicBezTo>
                    <a:pt x="60" y="4410"/>
                    <a:pt x="135" y="4410"/>
                    <a:pt x="194" y="4410"/>
                  </a:cubicBezTo>
                  <a:cubicBezTo>
                    <a:pt x="745" y="4157"/>
                    <a:pt x="1252" y="3963"/>
                    <a:pt x="1863" y="3844"/>
                  </a:cubicBezTo>
                  <a:cubicBezTo>
                    <a:pt x="2029" y="3804"/>
                    <a:pt x="2207" y="3785"/>
                    <a:pt x="2389" y="3785"/>
                  </a:cubicBezTo>
                  <a:cubicBezTo>
                    <a:pt x="2760" y="3785"/>
                    <a:pt x="3147" y="3867"/>
                    <a:pt x="3487" y="4037"/>
                  </a:cubicBezTo>
                  <a:cubicBezTo>
                    <a:pt x="3546" y="4037"/>
                    <a:pt x="3606" y="4037"/>
                    <a:pt x="3665" y="3963"/>
                  </a:cubicBezTo>
                  <a:cubicBezTo>
                    <a:pt x="3785" y="3903"/>
                    <a:pt x="3785" y="3784"/>
                    <a:pt x="3725" y="3665"/>
                  </a:cubicBezTo>
                  <a:cubicBezTo>
                    <a:pt x="3233" y="3099"/>
                    <a:pt x="2742" y="2548"/>
                    <a:pt x="2295" y="1981"/>
                  </a:cubicBezTo>
                  <a:cubicBezTo>
                    <a:pt x="1803" y="1356"/>
                    <a:pt x="1431" y="745"/>
                    <a:pt x="1118" y="60"/>
                  </a:cubicBezTo>
                  <a:cubicBezTo>
                    <a:pt x="1118" y="0"/>
                    <a:pt x="1058" y="0"/>
                    <a:pt x="999"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2"/>
            <p:cNvSpPr/>
            <p:nvPr/>
          </p:nvSpPr>
          <p:spPr>
            <a:xfrm>
              <a:off x="2856083" y="4546993"/>
              <a:ext cx="149206" cy="187763"/>
            </a:xfrm>
            <a:custGeom>
              <a:rect b="b" l="l" r="r" t="t"/>
              <a:pathLst>
                <a:path extrusionOk="0" h="6019" w="4783">
                  <a:moveTo>
                    <a:pt x="2116" y="0"/>
                  </a:moveTo>
                  <a:cubicBezTo>
                    <a:pt x="2056" y="0"/>
                    <a:pt x="1982" y="60"/>
                    <a:pt x="1982" y="134"/>
                  </a:cubicBezTo>
                  <a:cubicBezTo>
                    <a:pt x="2116" y="1177"/>
                    <a:pt x="2354" y="2175"/>
                    <a:pt x="2801" y="3173"/>
                  </a:cubicBezTo>
                  <a:cubicBezTo>
                    <a:pt x="2980" y="3665"/>
                    <a:pt x="3233" y="4157"/>
                    <a:pt x="3471" y="4604"/>
                  </a:cubicBezTo>
                  <a:cubicBezTo>
                    <a:pt x="3627" y="4907"/>
                    <a:pt x="3806" y="5187"/>
                    <a:pt x="3994" y="5459"/>
                  </a:cubicBezTo>
                  <a:lnTo>
                    <a:pt x="3994" y="5459"/>
                  </a:lnTo>
                  <a:cubicBezTo>
                    <a:pt x="3820" y="5417"/>
                    <a:pt x="3645" y="5376"/>
                    <a:pt x="3471" y="5349"/>
                  </a:cubicBezTo>
                  <a:cubicBezTo>
                    <a:pt x="3099" y="5274"/>
                    <a:pt x="2726" y="5274"/>
                    <a:pt x="2354" y="5274"/>
                  </a:cubicBezTo>
                  <a:cubicBezTo>
                    <a:pt x="1982" y="5274"/>
                    <a:pt x="1609" y="5274"/>
                    <a:pt x="1177" y="5349"/>
                  </a:cubicBezTo>
                  <a:cubicBezTo>
                    <a:pt x="805" y="5408"/>
                    <a:pt x="432" y="5468"/>
                    <a:pt x="119" y="5587"/>
                  </a:cubicBezTo>
                  <a:cubicBezTo>
                    <a:pt x="60" y="5587"/>
                    <a:pt x="0" y="5646"/>
                    <a:pt x="60" y="5721"/>
                  </a:cubicBezTo>
                  <a:cubicBezTo>
                    <a:pt x="60" y="5781"/>
                    <a:pt x="119" y="5781"/>
                    <a:pt x="119" y="5781"/>
                  </a:cubicBezTo>
                  <a:cubicBezTo>
                    <a:pt x="492" y="5721"/>
                    <a:pt x="864" y="5646"/>
                    <a:pt x="1237" y="5646"/>
                  </a:cubicBezTo>
                  <a:cubicBezTo>
                    <a:pt x="1423" y="5617"/>
                    <a:pt x="1609" y="5602"/>
                    <a:pt x="1795" y="5602"/>
                  </a:cubicBezTo>
                  <a:cubicBezTo>
                    <a:pt x="1982" y="5602"/>
                    <a:pt x="2168" y="5617"/>
                    <a:pt x="2354" y="5646"/>
                  </a:cubicBezTo>
                  <a:cubicBezTo>
                    <a:pt x="2726" y="5646"/>
                    <a:pt x="3039" y="5721"/>
                    <a:pt x="3412" y="5781"/>
                  </a:cubicBezTo>
                  <a:cubicBezTo>
                    <a:pt x="3784" y="5840"/>
                    <a:pt x="4157" y="5900"/>
                    <a:pt x="4469" y="6019"/>
                  </a:cubicBezTo>
                  <a:cubicBezTo>
                    <a:pt x="4529" y="6019"/>
                    <a:pt x="4589" y="6019"/>
                    <a:pt x="4663" y="5959"/>
                  </a:cubicBezTo>
                  <a:cubicBezTo>
                    <a:pt x="4782" y="5900"/>
                    <a:pt x="4782" y="5781"/>
                    <a:pt x="4723" y="5721"/>
                  </a:cubicBezTo>
                  <a:cubicBezTo>
                    <a:pt x="4410" y="5274"/>
                    <a:pt x="4097" y="4842"/>
                    <a:pt x="3844" y="4410"/>
                  </a:cubicBezTo>
                  <a:cubicBezTo>
                    <a:pt x="3605" y="3978"/>
                    <a:pt x="3352" y="3486"/>
                    <a:pt x="3173" y="3039"/>
                  </a:cubicBezTo>
                  <a:cubicBezTo>
                    <a:pt x="2726" y="2056"/>
                    <a:pt x="2428" y="1058"/>
                    <a:pt x="2175" y="60"/>
                  </a:cubicBezTo>
                  <a:cubicBezTo>
                    <a:pt x="2175" y="0"/>
                    <a:pt x="2175" y="0"/>
                    <a:pt x="2116"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0" name="Google Shape;450;p2"/>
          <p:cNvSpPr/>
          <p:nvPr/>
        </p:nvSpPr>
        <p:spPr>
          <a:xfrm>
            <a:off x="7963819" y="1117477"/>
            <a:ext cx="336095" cy="257764"/>
          </a:xfrm>
          <a:custGeom>
            <a:rect b="b" l="l" r="r" t="t"/>
            <a:pathLst>
              <a:path extrusionOk="0" h="8263" w="10774">
                <a:moveTo>
                  <a:pt x="2437" y="1"/>
                </a:moveTo>
                <a:cubicBezTo>
                  <a:pt x="476" y="1"/>
                  <a:pt x="1" y="1728"/>
                  <a:pt x="718" y="2617"/>
                </a:cubicBezTo>
                <a:cubicBezTo>
                  <a:pt x="2148" y="4539"/>
                  <a:pt x="7675" y="5224"/>
                  <a:pt x="10774" y="8263"/>
                </a:cubicBezTo>
                <a:cubicBezTo>
                  <a:pt x="10774" y="8263"/>
                  <a:pt x="9910" y="3302"/>
                  <a:pt x="5441" y="948"/>
                </a:cubicBezTo>
                <a:cubicBezTo>
                  <a:pt x="4200" y="265"/>
                  <a:pt x="3205" y="1"/>
                  <a:pt x="243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2"/>
          <p:cNvSpPr/>
          <p:nvPr/>
        </p:nvSpPr>
        <p:spPr>
          <a:xfrm>
            <a:off x="8059618" y="1187478"/>
            <a:ext cx="286776" cy="258326"/>
          </a:xfrm>
          <a:custGeom>
            <a:rect b="b" l="l" r="r" t="t"/>
            <a:pathLst>
              <a:path extrusionOk="0" h="8281" w="9193">
                <a:moveTo>
                  <a:pt x="135" y="0"/>
                </a:moveTo>
                <a:cubicBezTo>
                  <a:pt x="75" y="0"/>
                  <a:pt x="75" y="0"/>
                  <a:pt x="1" y="60"/>
                </a:cubicBezTo>
                <a:cubicBezTo>
                  <a:pt x="1" y="120"/>
                  <a:pt x="75" y="194"/>
                  <a:pt x="135" y="254"/>
                </a:cubicBezTo>
                <a:cubicBezTo>
                  <a:pt x="627" y="313"/>
                  <a:pt x="1118" y="492"/>
                  <a:pt x="1565" y="745"/>
                </a:cubicBezTo>
                <a:cubicBezTo>
                  <a:pt x="1997" y="939"/>
                  <a:pt x="2429" y="1177"/>
                  <a:pt x="2861" y="1431"/>
                </a:cubicBezTo>
                <a:cubicBezTo>
                  <a:pt x="3725" y="1982"/>
                  <a:pt x="4545" y="2667"/>
                  <a:pt x="5215" y="3352"/>
                </a:cubicBezTo>
                <a:lnTo>
                  <a:pt x="5781" y="3918"/>
                </a:lnTo>
                <a:lnTo>
                  <a:pt x="6273" y="4470"/>
                </a:lnTo>
                <a:lnTo>
                  <a:pt x="6526" y="4782"/>
                </a:lnTo>
                <a:lnTo>
                  <a:pt x="6779" y="5095"/>
                </a:lnTo>
                <a:cubicBezTo>
                  <a:pt x="6898" y="5274"/>
                  <a:pt x="7077" y="5468"/>
                  <a:pt x="7211" y="5647"/>
                </a:cubicBezTo>
                <a:cubicBezTo>
                  <a:pt x="7524" y="6079"/>
                  <a:pt x="7822" y="6526"/>
                  <a:pt x="8135" y="6958"/>
                </a:cubicBezTo>
                <a:cubicBezTo>
                  <a:pt x="8388" y="7390"/>
                  <a:pt x="8641" y="7822"/>
                  <a:pt x="8939" y="8254"/>
                </a:cubicBezTo>
                <a:cubicBezTo>
                  <a:pt x="8939" y="8254"/>
                  <a:pt x="8973" y="8280"/>
                  <a:pt x="9012" y="8280"/>
                </a:cubicBezTo>
                <a:cubicBezTo>
                  <a:pt x="9032" y="8280"/>
                  <a:pt x="9054" y="8273"/>
                  <a:pt x="9073" y="8254"/>
                </a:cubicBezTo>
                <a:cubicBezTo>
                  <a:pt x="9133" y="8254"/>
                  <a:pt x="9193" y="8194"/>
                  <a:pt x="9133" y="8134"/>
                </a:cubicBezTo>
                <a:cubicBezTo>
                  <a:pt x="8880" y="7643"/>
                  <a:pt x="8641" y="7196"/>
                  <a:pt x="8448" y="6704"/>
                </a:cubicBezTo>
                <a:cubicBezTo>
                  <a:pt x="8135" y="6272"/>
                  <a:pt x="7897" y="5840"/>
                  <a:pt x="7584" y="5408"/>
                </a:cubicBezTo>
                <a:cubicBezTo>
                  <a:pt x="7450" y="5215"/>
                  <a:pt x="7271" y="4961"/>
                  <a:pt x="7152" y="4782"/>
                </a:cubicBezTo>
                <a:lnTo>
                  <a:pt x="6898" y="4470"/>
                </a:lnTo>
                <a:lnTo>
                  <a:pt x="6645" y="4157"/>
                </a:lnTo>
                <a:lnTo>
                  <a:pt x="6154" y="3606"/>
                </a:lnTo>
                <a:lnTo>
                  <a:pt x="5587" y="3039"/>
                </a:lnTo>
                <a:cubicBezTo>
                  <a:pt x="4843" y="2295"/>
                  <a:pt x="4038" y="1609"/>
                  <a:pt x="3114" y="1058"/>
                </a:cubicBezTo>
                <a:cubicBezTo>
                  <a:pt x="2176" y="567"/>
                  <a:pt x="1252" y="120"/>
                  <a:pt x="135"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52" name="Google Shape;452;p2"/>
          <p:cNvGrpSpPr/>
          <p:nvPr/>
        </p:nvGrpSpPr>
        <p:grpSpPr>
          <a:xfrm>
            <a:off x="5220602" y="4141177"/>
            <a:ext cx="1348207" cy="654003"/>
            <a:chOff x="5220602" y="4141177"/>
            <a:chExt cx="1348207" cy="654003"/>
          </a:xfrm>
        </p:grpSpPr>
        <p:sp>
          <p:nvSpPr>
            <p:cNvPr id="453" name="Google Shape;453;p2"/>
            <p:cNvSpPr/>
            <p:nvPr/>
          </p:nvSpPr>
          <p:spPr>
            <a:xfrm>
              <a:off x="5238882" y="4727019"/>
              <a:ext cx="49163" cy="68161"/>
            </a:xfrm>
            <a:custGeom>
              <a:rect b="b" l="l" r="r" t="t"/>
              <a:pathLst>
                <a:path extrusionOk="0" h="2185" w="1576">
                  <a:moveTo>
                    <a:pt x="454" y="1"/>
                  </a:moveTo>
                  <a:cubicBezTo>
                    <a:pt x="226" y="1"/>
                    <a:pt x="0" y="236"/>
                    <a:pt x="85" y="501"/>
                  </a:cubicBezTo>
                  <a:cubicBezTo>
                    <a:pt x="219" y="814"/>
                    <a:pt x="532" y="1186"/>
                    <a:pt x="711" y="1440"/>
                  </a:cubicBezTo>
                  <a:cubicBezTo>
                    <a:pt x="905" y="1678"/>
                    <a:pt x="1083" y="2110"/>
                    <a:pt x="1456" y="2185"/>
                  </a:cubicBezTo>
                  <a:lnTo>
                    <a:pt x="1515" y="2110"/>
                  </a:lnTo>
                  <a:cubicBezTo>
                    <a:pt x="1575" y="1812"/>
                    <a:pt x="1337" y="1440"/>
                    <a:pt x="1203" y="1186"/>
                  </a:cubicBezTo>
                  <a:cubicBezTo>
                    <a:pt x="1024" y="874"/>
                    <a:pt x="964" y="442"/>
                    <a:pt x="711" y="129"/>
                  </a:cubicBezTo>
                  <a:cubicBezTo>
                    <a:pt x="638" y="39"/>
                    <a:pt x="546" y="1"/>
                    <a:pt x="45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2"/>
            <p:cNvSpPr/>
            <p:nvPr/>
          </p:nvSpPr>
          <p:spPr>
            <a:xfrm>
              <a:off x="5294035" y="4704122"/>
              <a:ext cx="31164" cy="84382"/>
            </a:xfrm>
            <a:custGeom>
              <a:rect b="b" l="l" r="r" t="t"/>
              <a:pathLst>
                <a:path extrusionOk="0" h="2705" w="999">
                  <a:moveTo>
                    <a:pt x="359" y="0"/>
                  </a:moveTo>
                  <a:cubicBezTo>
                    <a:pt x="175" y="0"/>
                    <a:pt x="1" y="100"/>
                    <a:pt x="1" y="312"/>
                  </a:cubicBezTo>
                  <a:cubicBezTo>
                    <a:pt x="1" y="1176"/>
                    <a:pt x="60" y="2099"/>
                    <a:pt x="746" y="2665"/>
                  </a:cubicBezTo>
                  <a:cubicBezTo>
                    <a:pt x="773" y="2693"/>
                    <a:pt x="801" y="2704"/>
                    <a:pt x="829" y="2704"/>
                  </a:cubicBezTo>
                  <a:cubicBezTo>
                    <a:pt x="919" y="2704"/>
                    <a:pt x="999" y="2575"/>
                    <a:pt x="999" y="2472"/>
                  </a:cubicBezTo>
                  <a:cubicBezTo>
                    <a:pt x="746" y="1920"/>
                    <a:pt x="552" y="1176"/>
                    <a:pt x="746" y="550"/>
                  </a:cubicBezTo>
                  <a:cubicBezTo>
                    <a:pt x="893" y="194"/>
                    <a:pt x="616" y="0"/>
                    <a:pt x="35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2"/>
            <p:cNvSpPr/>
            <p:nvPr/>
          </p:nvSpPr>
          <p:spPr>
            <a:xfrm>
              <a:off x="5330752" y="4691925"/>
              <a:ext cx="43361" cy="60549"/>
            </a:xfrm>
            <a:custGeom>
              <a:rect b="b" l="l" r="r" t="t"/>
              <a:pathLst>
                <a:path extrusionOk="0" h="1941" w="1390">
                  <a:moveTo>
                    <a:pt x="946" y="0"/>
                  </a:moveTo>
                  <a:cubicBezTo>
                    <a:pt x="880" y="0"/>
                    <a:pt x="811" y="23"/>
                    <a:pt x="746" y="77"/>
                  </a:cubicBezTo>
                  <a:cubicBezTo>
                    <a:pt x="373" y="330"/>
                    <a:pt x="194" y="628"/>
                    <a:pt x="60" y="1075"/>
                  </a:cubicBezTo>
                  <a:cubicBezTo>
                    <a:pt x="1" y="1373"/>
                    <a:pt x="60" y="1626"/>
                    <a:pt x="254" y="1879"/>
                  </a:cubicBezTo>
                  <a:cubicBezTo>
                    <a:pt x="295" y="1921"/>
                    <a:pt x="346" y="1941"/>
                    <a:pt x="394" y="1941"/>
                  </a:cubicBezTo>
                  <a:cubicBezTo>
                    <a:pt x="485" y="1941"/>
                    <a:pt x="567" y="1872"/>
                    <a:pt x="567" y="1745"/>
                  </a:cubicBezTo>
                  <a:lnTo>
                    <a:pt x="626" y="1626"/>
                  </a:lnTo>
                  <a:cubicBezTo>
                    <a:pt x="686" y="1507"/>
                    <a:pt x="746" y="1373"/>
                    <a:pt x="805" y="1254"/>
                  </a:cubicBezTo>
                  <a:cubicBezTo>
                    <a:pt x="939" y="1000"/>
                    <a:pt x="1118" y="822"/>
                    <a:pt x="1237" y="568"/>
                  </a:cubicBezTo>
                  <a:cubicBezTo>
                    <a:pt x="1390" y="322"/>
                    <a:pt x="1190" y="0"/>
                    <a:pt x="94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2"/>
            <p:cNvSpPr/>
            <p:nvPr/>
          </p:nvSpPr>
          <p:spPr>
            <a:xfrm>
              <a:off x="6394492" y="4452191"/>
              <a:ext cx="83228" cy="113394"/>
            </a:xfrm>
            <a:custGeom>
              <a:rect b="b" l="l" r="r" t="t"/>
              <a:pathLst>
                <a:path extrusionOk="0" h="3635" w="2668">
                  <a:moveTo>
                    <a:pt x="1650" y="1"/>
                  </a:moveTo>
                  <a:cubicBezTo>
                    <a:pt x="1485" y="1"/>
                    <a:pt x="1321" y="41"/>
                    <a:pt x="1178" y="119"/>
                  </a:cubicBezTo>
                  <a:cubicBezTo>
                    <a:pt x="805" y="373"/>
                    <a:pt x="627" y="805"/>
                    <a:pt x="567" y="1237"/>
                  </a:cubicBezTo>
                  <a:cubicBezTo>
                    <a:pt x="433" y="1490"/>
                    <a:pt x="314" y="1684"/>
                    <a:pt x="254" y="1922"/>
                  </a:cubicBezTo>
                  <a:cubicBezTo>
                    <a:pt x="120" y="2235"/>
                    <a:pt x="1" y="2667"/>
                    <a:pt x="120" y="3039"/>
                  </a:cubicBezTo>
                  <a:cubicBezTo>
                    <a:pt x="232" y="3399"/>
                    <a:pt x="591" y="3635"/>
                    <a:pt x="958" y="3635"/>
                  </a:cubicBezTo>
                  <a:cubicBezTo>
                    <a:pt x="1032" y="3635"/>
                    <a:pt x="1106" y="3625"/>
                    <a:pt x="1178" y="3605"/>
                  </a:cubicBezTo>
                  <a:cubicBezTo>
                    <a:pt x="1610" y="3412"/>
                    <a:pt x="1863" y="3099"/>
                    <a:pt x="2116" y="2801"/>
                  </a:cubicBezTo>
                  <a:cubicBezTo>
                    <a:pt x="2355" y="2488"/>
                    <a:pt x="2489" y="2056"/>
                    <a:pt x="2548" y="1684"/>
                  </a:cubicBezTo>
                  <a:cubicBezTo>
                    <a:pt x="2608" y="1311"/>
                    <a:pt x="2668" y="864"/>
                    <a:pt x="2489" y="492"/>
                  </a:cubicBezTo>
                  <a:cubicBezTo>
                    <a:pt x="2319" y="163"/>
                    <a:pt x="1983" y="1"/>
                    <a:pt x="165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2"/>
            <p:cNvSpPr/>
            <p:nvPr/>
          </p:nvSpPr>
          <p:spPr>
            <a:xfrm>
              <a:off x="6483741" y="4513988"/>
              <a:ext cx="85069" cy="77644"/>
            </a:xfrm>
            <a:custGeom>
              <a:rect b="b" l="l" r="r" t="t"/>
              <a:pathLst>
                <a:path extrusionOk="0" h="2489" w="2727">
                  <a:moveTo>
                    <a:pt x="1490" y="1"/>
                  </a:moveTo>
                  <a:cubicBezTo>
                    <a:pt x="1058" y="75"/>
                    <a:pt x="686" y="254"/>
                    <a:pt x="551" y="626"/>
                  </a:cubicBezTo>
                  <a:lnTo>
                    <a:pt x="492" y="686"/>
                  </a:lnTo>
                  <a:cubicBezTo>
                    <a:pt x="432" y="745"/>
                    <a:pt x="373" y="880"/>
                    <a:pt x="313" y="999"/>
                  </a:cubicBezTo>
                  <a:cubicBezTo>
                    <a:pt x="119" y="1312"/>
                    <a:pt x="0" y="1684"/>
                    <a:pt x="179" y="1997"/>
                  </a:cubicBezTo>
                  <a:cubicBezTo>
                    <a:pt x="313" y="2429"/>
                    <a:pt x="745" y="2488"/>
                    <a:pt x="1118" y="2488"/>
                  </a:cubicBezTo>
                  <a:cubicBezTo>
                    <a:pt x="1430" y="2488"/>
                    <a:pt x="1803" y="2429"/>
                    <a:pt x="2101" y="2235"/>
                  </a:cubicBezTo>
                  <a:cubicBezTo>
                    <a:pt x="2354" y="2056"/>
                    <a:pt x="2607" y="1744"/>
                    <a:pt x="2667" y="1371"/>
                  </a:cubicBezTo>
                  <a:cubicBezTo>
                    <a:pt x="2727" y="999"/>
                    <a:pt x="2607" y="626"/>
                    <a:pt x="2354" y="373"/>
                  </a:cubicBezTo>
                  <a:cubicBezTo>
                    <a:pt x="2101" y="135"/>
                    <a:pt x="1803" y="1"/>
                    <a:pt x="149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2"/>
            <p:cNvSpPr/>
            <p:nvPr/>
          </p:nvSpPr>
          <p:spPr>
            <a:xfrm>
              <a:off x="6338278" y="4603206"/>
              <a:ext cx="215183" cy="111740"/>
            </a:xfrm>
            <a:custGeom>
              <a:rect b="b" l="l" r="r" t="t"/>
              <a:pathLst>
                <a:path extrusionOk="0" h="3582" w="6898">
                  <a:moveTo>
                    <a:pt x="1922" y="1"/>
                  </a:moveTo>
                  <a:cubicBezTo>
                    <a:pt x="1490" y="1"/>
                    <a:pt x="998" y="195"/>
                    <a:pt x="686" y="567"/>
                  </a:cubicBezTo>
                  <a:cubicBezTo>
                    <a:pt x="0" y="1431"/>
                    <a:pt x="566" y="2548"/>
                    <a:pt x="1430" y="3040"/>
                  </a:cubicBezTo>
                  <a:cubicBezTo>
                    <a:pt x="2126" y="3388"/>
                    <a:pt x="2986" y="3581"/>
                    <a:pt x="3784" y="3581"/>
                  </a:cubicBezTo>
                  <a:cubicBezTo>
                    <a:pt x="3978" y="3581"/>
                    <a:pt x="4167" y="3570"/>
                    <a:pt x="4350" y="3547"/>
                  </a:cubicBezTo>
                  <a:cubicBezTo>
                    <a:pt x="4902" y="3547"/>
                    <a:pt x="5527" y="3412"/>
                    <a:pt x="6019" y="3174"/>
                  </a:cubicBezTo>
                  <a:cubicBezTo>
                    <a:pt x="6585" y="2921"/>
                    <a:pt x="6898" y="2295"/>
                    <a:pt x="6764" y="1684"/>
                  </a:cubicBezTo>
                  <a:cubicBezTo>
                    <a:pt x="6704" y="1550"/>
                    <a:pt x="6585" y="1431"/>
                    <a:pt x="6466" y="1312"/>
                  </a:cubicBezTo>
                  <a:cubicBezTo>
                    <a:pt x="6391" y="1237"/>
                    <a:pt x="6332" y="1118"/>
                    <a:pt x="6213" y="1118"/>
                  </a:cubicBezTo>
                  <a:cubicBezTo>
                    <a:pt x="5214" y="999"/>
                    <a:pt x="4231" y="746"/>
                    <a:pt x="3293" y="373"/>
                  </a:cubicBezTo>
                  <a:cubicBezTo>
                    <a:pt x="2861" y="254"/>
                    <a:pt x="2429" y="1"/>
                    <a:pt x="192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2"/>
            <p:cNvSpPr/>
            <p:nvPr/>
          </p:nvSpPr>
          <p:spPr>
            <a:xfrm>
              <a:off x="5220602" y="4141177"/>
              <a:ext cx="269119" cy="371002"/>
            </a:xfrm>
            <a:custGeom>
              <a:rect b="b" l="l" r="r" t="t"/>
              <a:pathLst>
                <a:path extrusionOk="0" h="11893" w="8627">
                  <a:moveTo>
                    <a:pt x="4457" y="0"/>
                  </a:moveTo>
                  <a:cubicBezTo>
                    <a:pt x="4268" y="0"/>
                    <a:pt x="4064" y="33"/>
                    <a:pt x="3844" y="108"/>
                  </a:cubicBezTo>
                  <a:cubicBezTo>
                    <a:pt x="2101" y="600"/>
                    <a:pt x="2727" y="4265"/>
                    <a:pt x="2414" y="4443"/>
                  </a:cubicBezTo>
                  <a:cubicBezTo>
                    <a:pt x="2390" y="4462"/>
                    <a:pt x="2363" y="4470"/>
                    <a:pt x="2333" y="4470"/>
                  </a:cubicBezTo>
                  <a:cubicBezTo>
                    <a:pt x="2155" y="4470"/>
                    <a:pt x="1891" y="4172"/>
                    <a:pt x="1525" y="4172"/>
                  </a:cubicBezTo>
                  <a:cubicBezTo>
                    <a:pt x="1334" y="4172"/>
                    <a:pt x="1114" y="4253"/>
                    <a:pt x="865" y="4503"/>
                  </a:cubicBezTo>
                  <a:cubicBezTo>
                    <a:pt x="1" y="5382"/>
                    <a:pt x="239" y="7304"/>
                    <a:pt x="1610" y="9345"/>
                  </a:cubicBezTo>
                  <a:cubicBezTo>
                    <a:pt x="2980" y="11460"/>
                    <a:pt x="5707" y="11892"/>
                    <a:pt x="5707" y="11892"/>
                  </a:cubicBezTo>
                  <a:cubicBezTo>
                    <a:pt x="5766" y="11088"/>
                    <a:pt x="6392" y="10030"/>
                    <a:pt x="7375" y="8540"/>
                  </a:cubicBezTo>
                  <a:cubicBezTo>
                    <a:pt x="7941" y="7736"/>
                    <a:pt x="8627" y="6067"/>
                    <a:pt x="8195" y="5248"/>
                  </a:cubicBezTo>
                  <a:cubicBezTo>
                    <a:pt x="8028" y="4926"/>
                    <a:pt x="7803" y="4827"/>
                    <a:pt x="7571" y="4827"/>
                  </a:cubicBezTo>
                  <a:cubicBezTo>
                    <a:pt x="7205" y="4827"/>
                    <a:pt x="6819" y="5072"/>
                    <a:pt x="6610" y="5072"/>
                  </a:cubicBezTo>
                  <a:cubicBezTo>
                    <a:pt x="6596" y="5072"/>
                    <a:pt x="6583" y="5071"/>
                    <a:pt x="6571" y="5069"/>
                  </a:cubicBezTo>
                  <a:cubicBezTo>
                    <a:pt x="6258" y="5069"/>
                    <a:pt x="6571" y="3013"/>
                    <a:pt x="6452" y="2149"/>
                  </a:cubicBezTo>
                  <a:cubicBezTo>
                    <a:pt x="6283" y="1451"/>
                    <a:pt x="5700" y="0"/>
                    <a:pt x="445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2"/>
            <p:cNvSpPr/>
            <p:nvPr/>
          </p:nvSpPr>
          <p:spPr>
            <a:xfrm>
              <a:off x="5352120" y="4299273"/>
              <a:ext cx="143185" cy="340213"/>
            </a:xfrm>
            <a:custGeom>
              <a:rect b="b" l="l" r="r" t="t"/>
              <a:pathLst>
                <a:path extrusionOk="0" h="10906" w="4590">
                  <a:moveTo>
                    <a:pt x="254" y="1"/>
                  </a:moveTo>
                  <a:cubicBezTo>
                    <a:pt x="180" y="1"/>
                    <a:pt x="120" y="61"/>
                    <a:pt x="120" y="120"/>
                  </a:cubicBezTo>
                  <a:cubicBezTo>
                    <a:pt x="1" y="1118"/>
                    <a:pt x="61" y="2116"/>
                    <a:pt x="254" y="3100"/>
                  </a:cubicBezTo>
                  <a:cubicBezTo>
                    <a:pt x="373" y="4098"/>
                    <a:pt x="627" y="5096"/>
                    <a:pt x="925" y="6020"/>
                  </a:cubicBezTo>
                  <a:lnTo>
                    <a:pt x="1237" y="6705"/>
                  </a:lnTo>
                  <a:cubicBezTo>
                    <a:pt x="1297" y="6958"/>
                    <a:pt x="1431" y="7196"/>
                    <a:pt x="1550" y="7390"/>
                  </a:cubicBezTo>
                  <a:cubicBezTo>
                    <a:pt x="1610" y="7628"/>
                    <a:pt x="1804" y="7822"/>
                    <a:pt x="1923" y="8075"/>
                  </a:cubicBezTo>
                  <a:cubicBezTo>
                    <a:pt x="2042" y="8254"/>
                    <a:pt x="2176" y="8507"/>
                    <a:pt x="2295" y="8686"/>
                  </a:cubicBezTo>
                  <a:cubicBezTo>
                    <a:pt x="2861" y="9565"/>
                    <a:pt x="3606" y="10236"/>
                    <a:pt x="4411" y="10861"/>
                  </a:cubicBezTo>
                  <a:cubicBezTo>
                    <a:pt x="4440" y="10891"/>
                    <a:pt x="4470" y="10906"/>
                    <a:pt x="4493" y="10906"/>
                  </a:cubicBezTo>
                  <a:cubicBezTo>
                    <a:pt x="4515" y="10906"/>
                    <a:pt x="4530" y="10891"/>
                    <a:pt x="4530" y="10861"/>
                  </a:cubicBezTo>
                  <a:cubicBezTo>
                    <a:pt x="4589" y="10802"/>
                    <a:pt x="4589" y="10742"/>
                    <a:pt x="4530" y="10682"/>
                  </a:cubicBezTo>
                  <a:lnTo>
                    <a:pt x="4038" y="10176"/>
                  </a:lnTo>
                  <a:cubicBezTo>
                    <a:pt x="3979" y="10057"/>
                    <a:pt x="3844" y="9997"/>
                    <a:pt x="3785" y="9938"/>
                  </a:cubicBezTo>
                  <a:lnTo>
                    <a:pt x="3532" y="9625"/>
                  </a:lnTo>
                  <a:cubicBezTo>
                    <a:pt x="3412" y="9431"/>
                    <a:pt x="3234" y="9252"/>
                    <a:pt x="3100" y="9059"/>
                  </a:cubicBezTo>
                  <a:lnTo>
                    <a:pt x="2668" y="8448"/>
                  </a:lnTo>
                  <a:cubicBezTo>
                    <a:pt x="2176" y="7628"/>
                    <a:pt x="1744" y="6764"/>
                    <a:pt x="1431" y="5841"/>
                  </a:cubicBezTo>
                  <a:cubicBezTo>
                    <a:pt x="1059" y="4962"/>
                    <a:pt x="805" y="3979"/>
                    <a:pt x="627" y="3040"/>
                  </a:cubicBezTo>
                  <a:cubicBezTo>
                    <a:pt x="552" y="2548"/>
                    <a:pt x="493" y="2042"/>
                    <a:pt x="433" y="1550"/>
                  </a:cubicBezTo>
                  <a:cubicBezTo>
                    <a:pt x="373" y="1118"/>
                    <a:pt x="373" y="627"/>
                    <a:pt x="314" y="120"/>
                  </a:cubicBezTo>
                  <a:cubicBezTo>
                    <a:pt x="314" y="61"/>
                    <a:pt x="314" y="1"/>
                    <a:pt x="254"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2"/>
            <p:cNvSpPr/>
            <p:nvPr/>
          </p:nvSpPr>
          <p:spPr>
            <a:xfrm>
              <a:off x="5695568" y="4517077"/>
              <a:ext cx="544228" cy="275171"/>
            </a:xfrm>
            <a:custGeom>
              <a:rect b="b" l="l" r="r" t="t"/>
              <a:pathLst>
                <a:path extrusionOk="0" h="8821" w="17446">
                  <a:moveTo>
                    <a:pt x="44" y="0"/>
                  </a:moveTo>
                  <a:cubicBezTo>
                    <a:pt x="15" y="0"/>
                    <a:pt x="0" y="11"/>
                    <a:pt x="0" y="36"/>
                  </a:cubicBezTo>
                  <a:cubicBezTo>
                    <a:pt x="0" y="781"/>
                    <a:pt x="372" y="4684"/>
                    <a:pt x="1862" y="5935"/>
                  </a:cubicBezTo>
                  <a:cubicBezTo>
                    <a:pt x="2417" y="6400"/>
                    <a:pt x="3197" y="6546"/>
                    <a:pt x="4019" y="6546"/>
                  </a:cubicBezTo>
                  <a:cubicBezTo>
                    <a:pt x="5435" y="6546"/>
                    <a:pt x="6979" y="6112"/>
                    <a:pt x="7733" y="6112"/>
                  </a:cubicBezTo>
                  <a:cubicBezTo>
                    <a:pt x="7764" y="6112"/>
                    <a:pt x="7793" y="6112"/>
                    <a:pt x="7821" y="6114"/>
                  </a:cubicBezTo>
                  <a:cubicBezTo>
                    <a:pt x="8939" y="6173"/>
                    <a:pt x="9624" y="7976"/>
                    <a:pt x="11173" y="8602"/>
                  </a:cubicBezTo>
                  <a:cubicBezTo>
                    <a:pt x="11517" y="8754"/>
                    <a:pt x="11963" y="8820"/>
                    <a:pt x="12460" y="8820"/>
                  </a:cubicBezTo>
                  <a:cubicBezTo>
                    <a:pt x="14201" y="8820"/>
                    <a:pt x="16576" y="8008"/>
                    <a:pt x="17445" y="7231"/>
                  </a:cubicBezTo>
                  <a:cubicBezTo>
                    <a:pt x="17445" y="7231"/>
                    <a:pt x="17073" y="4311"/>
                    <a:pt x="15583" y="3566"/>
                  </a:cubicBezTo>
                  <a:cubicBezTo>
                    <a:pt x="15134" y="3342"/>
                    <a:pt x="14701" y="3265"/>
                    <a:pt x="14298" y="3265"/>
                  </a:cubicBezTo>
                  <a:cubicBezTo>
                    <a:pt x="13421" y="3265"/>
                    <a:pt x="12690" y="3631"/>
                    <a:pt x="12251" y="3631"/>
                  </a:cubicBezTo>
                  <a:cubicBezTo>
                    <a:pt x="12223" y="3631"/>
                    <a:pt x="12197" y="3629"/>
                    <a:pt x="12171" y="3626"/>
                  </a:cubicBezTo>
                  <a:cubicBezTo>
                    <a:pt x="11605" y="3566"/>
                    <a:pt x="11352" y="2956"/>
                    <a:pt x="9862" y="1645"/>
                  </a:cubicBezTo>
                  <a:cubicBezTo>
                    <a:pt x="9101" y="1008"/>
                    <a:pt x="8008" y="846"/>
                    <a:pt x="6865" y="846"/>
                  </a:cubicBezTo>
                  <a:cubicBezTo>
                    <a:pt x="5684" y="846"/>
                    <a:pt x="4448" y="1019"/>
                    <a:pt x="3471" y="1019"/>
                  </a:cubicBezTo>
                  <a:cubicBezTo>
                    <a:pt x="1789" y="965"/>
                    <a:pt x="314" y="0"/>
                    <a:pt x="4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2"/>
            <p:cNvSpPr/>
            <p:nvPr/>
          </p:nvSpPr>
          <p:spPr>
            <a:xfrm>
              <a:off x="5720648" y="4551641"/>
              <a:ext cx="619502" cy="204202"/>
            </a:xfrm>
            <a:custGeom>
              <a:rect b="b" l="l" r="r" t="t"/>
              <a:pathLst>
                <a:path extrusionOk="0" h="6546" w="19859">
                  <a:moveTo>
                    <a:pt x="157" y="0"/>
                  </a:moveTo>
                  <a:cubicBezTo>
                    <a:pt x="123" y="0"/>
                    <a:pt x="90" y="15"/>
                    <a:pt x="60" y="45"/>
                  </a:cubicBezTo>
                  <a:cubicBezTo>
                    <a:pt x="0" y="45"/>
                    <a:pt x="0" y="105"/>
                    <a:pt x="60" y="164"/>
                  </a:cubicBezTo>
                  <a:cubicBezTo>
                    <a:pt x="254" y="596"/>
                    <a:pt x="567" y="969"/>
                    <a:pt x="865" y="1281"/>
                  </a:cubicBezTo>
                  <a:cubicBezTo>
                    <a:pt x="1237" y="1594"/>
                    <a:pt x="1609" y="1848"/>
                    <a:pt x="2056" y="2026"/>
                  </a:cubicBezTo>
                  <a:cubicBezTo>
                    <a:pt x="2429" y="2220"/>
                    <a:pt x="2861" y="2399"/>
                    <a:pt x="3352" y="2458"/>
                  </a:cubicBezTo>
                  <a:cubicBezTo>
                    <a:pt x="3784" y="2592"/>
                    <a:pt x="4216" y="2652"/>
                    <a:pt x="4663" y="2712"/>
                  </a:cubicBezTo>
                  <a:cubicBezTo>
                    <a:pt x="5587" y="2831"/>
                    <a:pt x="6451" y="2831"/>
                    <a:pt x="7330" y="2965"/>
                  </a:cubicBezTo>
                  <a:cubicBezTo>
                    <a:pt x="7762" y="3084"/>
                    <a:pt x="8135" y="3144"/>
                    <a:pt x="8567" y="3337"/>
                  </a:cubicBezTo>
                  <a:cubicBezTo>
                    <a:pt x="8939" y="3457"/>
                    <a:pt x="9311" y="3710"/>
                    <a:pt x="9624" y="3948"/>
                  </a:cubicBezTo>
                  <a:lnTo>
                    <a:pt x="10116" y="4380"/>
                  </a:lnTo>
                  <a:cubicBezTo>
                    <a:pt x="10250" y="4574"/>
                    <a:pt x="10429" y="4693"/>
                    <a:pt x="10622" y="4887"/>
                  </a:cubicBezTo>
                  <a:cubicBezTo>
                    <a:pt x="10995" y="5125"/>
                    <a:pt x="11367" y="5378"/>
                    <a:pt x="11799" y="5572"/>
                  </a:cubicBezTo>
                  <a:cubicBezTo>
                    <a:pt x="12604" y="6004"/>
                    <a:pt x="13468" y="6242"/>
                    <a:pt x="14406" y="6436"/>
                  </a:cubicBezTo>
                  <a:cubicBezTo>
                    <a:pt x="14932" y="6510"/>
                    <a:pt x="15464" y="6546"/>
                    <a:pt x="15994" y="6546"/>
                  </a:cubicBezTo>
                  <a:cubicBezTo>
                    <a:pt x="17279" y="6546"/>
                    <a:pt x="18558" y="6335"/>
                    <a:pt x="19740" y="5944"/>
                  </a:cubicBezTo>
                  <a:cubicBezTo>
                    <a:pt x="19799" y="5944"/>
                    <a:pt x="19859" y="5870"/>
                    <a:pt x="19799" y="5810"/>
                  </a:cubicBezTo>
                  <a:cubicBezTo>
                    <a:pt x="19799" y="5768"/>
                    <a:pt x="19770" y="5726"/>
                    <a:pt x="19731" y="5726"/>
                  </a:cubicBezTo>
                  <a:cubicBezTo>
                    <a:pt x="19715" y="5726"/>
                    <a:pt x="19698" y="5733"/>
                    <a:pt x="19680" y="5751"/>
                  </a:cubicBezTo>
                  <a:cubicBezTo>
                    <a:pt x="18816" y="5944"/>
                    <a:pt x="17937" y="6064"/>
                    <a:pt x="17073" y="6123"/>
                  </a:cubicBezTo>
                  <a:cubicBezTo>
                    <a:pt x="16842" y="6139"/>
                    <a:pt x="16609" y="6147"/>
                    <a:pt x="16376" y="6147"/>
                  </a:cubicBezTo>
                  <a:cubicBezTo>
                    <a:pt x="15739" y="6147"/>
                    <a:pt x="15099" y="6091"/>
                    <a:pt x="14466" y="6004"/>
                  </a:cubicBezTo>
                  <a:cubicBezTo>
                    <a:pt x="13602" y="5810"/>
                    <a:pt x="12783" y="5572"/>
                    <a:pt x="11978" y="5125"/>
                  </a:cubicBezTo>
                  <a:cubicBezTo>
                    <a:pt x="11606" y="4946"/>
                    <a:pt x="11233" y="4753"/>
                    <a:pt x="10920" y="4455"/>
                  </a:cubicBezTo>
                  <a:cubicBezTo>
                    <a:pt x="10742" y="4321"/>
                    <a:pt x="10548" y="4201"/>
                    <a:pt x="10429" y="4082"/>
                  </a:cubicBezTo>
                  <a:lnTo>
                    <a:pt x="9937" y="3576"/>
                  </a:lnTo>
                  <a:cubicBezTo>
                    <a:pt x="9565" y="3263"/>
                    <a:pt x="9192" y="3024"/>
                    <a:pt x="8760" y="2831"/>
                  </a:cubicBezTo>
                  <a:cubicBezTo>
                    <a:pt x="8313" y="2712"/>
                    <a:pt x="7822" y="2592"/>
                    <a:pt x="7390" y="2518"/>
                  </a:cubicBezTo>
                  <a:cubicBezTo>
                    <a:pt x="6451" y="2399"/>
                    <a:pt x="5587" y="2339"/>
                    <a:pt x="4723" y="2280"/>
                  </a:cubicBezTo>
                  <a:cubicBezTo>
                    <a:pt x="4291" y="2220"/>
                    <a:pt x="3844" y="2146"/>
                    <a:pt x="3412" y="2086"/>
                  </a:cubicBezTo>
                  <a:cubicBezTo>
                    <a:pt x="2980" y="1967"/>
                    <a:pt x="2548" y="1907"/>
                    <a:pt x="2176" y="1714"/>
                  </a:cubicBezTo>
                  <a:cubicBezTo>
                    <a:pt x="1803" y="1535"/>
                    <a:pt x="1431" y="1281"/>
                    <a:pt x="1058" y="1028"/>
                  </a:cubicBezTo>
                  <a:cubicBezTo>
                    <a:pt x="745" y="790"/>
                    <a:pt x="433" y="417"/>
                    <a:pt x="254" y="105"/>
                  </a:cubicBezTo>
                  <a:lnTo>
                    <a:pt x="254" y="45"/>
                  </a:lnTo>
                  <a:cubicBezTo>
                    <a:pt x="224" y="15"/>
                    <a:pt x="190" y="0"/>
                    <a:pt x="157"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3" name="Google Shape;463;p2"/>
          <p:cNvGrpSpPr/>
          <p:nvPr/>
        </p:nvGrpSpPr>
        <p:grpSpPr>
          <a:xfrm>
            <a:off x="7774869" y="1404633"/>
            <a:ext cx="211698" cy="345889"/>
            <a:chOff x="7625581" y="1360486"/>
            <a:chExt cx="344393" cy="562695"/>
          </a:xfrm>
        </p:grpSpPr>
        <p:sp>
          <p:nvSpPr>
            <p:cNvPr id="464" name="Google Shape;464;p2"/>
            <p:cNvSpPr/>
            <p:nvPr/>
          </p:nvSpPr>
          <p:spPr>
            <a:xfrm>
              <a:off x="7625581" y="1360486"/>
              <a:ext cx="344393" cy="364358"/>
            </a:xfrm>
            <a:custGeom>
              <a:rect b="b" l="l" r="r" t="t"/>
              <a:pathLst>
                <a:path extrusionOk="0" h="11680" w="11040">
                  <a:moveTo>
                    <a:pt x="7057" y="0"/>
                  </a:moveTo>
                  <a:cubicBezTo>
                    <a:pt x="5196" y="0"/>
                    <a:pt x="2852" y="1528"/>
                    <a:pt x="1491" y="4823"/>
                  </a:cubicBezTo>
                  <a:cubicBezTo>
                    <a:pt x="60" y="8056"/>
                    <a:pt x="1" y="8979"/>
                    <a:pt x="373" y="9471"/>
                  </a:cubicBezTo>
                  <a:cubicBezTo>
                    <a:pt x="433" y="9546"/>
                    <a:pt x="433" y="9605"/>
                    <a:pt x="492" y="9665"/>
                  </a:cubicBezTo>
                  <a:cubicBezTo>
                    <a:pt x="924" y="10037"/>
                    <a:pt x="2846" y="9724"/>
                    <a:pt x="4023" y="10156"/>
                  </a:cubicBezTo>
                  <a:cubicBezTo>
                    <a:pt x="4157" y="10216"/>
                    <a:pt x="4276" y="10290"/>
                    <a:pt x="4396" y="10350"/>
                  </a:cubicBezTo>
                  <a:cubicBezTo>
                    <a:pt x="4768" y="10588"/>
                    <a:pt x="5215" y="10782"/>
                    <a:pt x="5587" y="10961"/>
                  </a:cubicBezTo>
                  <a:cubicBezTo>
                    <a:pt x="6677" y="11444"/>
                    <a:pt x="7785" y="11680"/>
                    <a:pt x="8676" y="11680"/>
                  </a:cubicBezTo>
                  <a:cubicBezTo>
                    <a:pt x="9404" y="11680"/>
                    <a:pt x="9987" y="11522"/>
                    <a:pt x="10295" y="11214"/>
                  </a:cubicBezTo>
                  <a:lnTo>
                    <a:pt x="10355" y="11214"/>
                  </a:lnTo>
                  <a:cubicBezTo>
                    <a:pt x="10355" y="11154"/>
                    <a:pt x="10429" y="11095"/>
                    <a:pt x="10489" y="11035"/>
                  </a:cubicBezTo>
                  <a:cubicBezTo>
                    <a:pt x="11040" y="10037"/>
                    <a:pt x="9863" y="7683"/>
                    <a:pt x="9803" y="5136"/>
                  </a:cubicBezTo>
                  <a:cubicBezTo>
                    <a:pt x="9684" y="2648"/>
                    <a:pt x="9610" y="413"/>
                    <a:pt x="7569" y="41"/>
                  </a:cubicBezTo>
                  <a:cubicBezTo>
                    <a:pt x="7403" y="14"/>
                    <a:pt x="7232" y="0"/>
                    <a:pt x="7057"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2"/>
            <p:cNvSpPr/>
            <p:nvPr/>
          </p:nvSpPr>
          <p:spPr>
            <a:xfrm>
              <a:off x="7795687" y="1702383"/>
              <a:ext cx="151046" cy="46668"/>
            </a:xfrm>
            <a:custGeom>
              <a:rect b="b" l="l" r="r" t="t"/>
              <a:pathLst>
                <a:path extrusionOk="0" h="1496" w="4842">
                  <a:moveTo>
                    <a:pt x="134" y="1"/>
                  </a:moveTo>
                  <a:cubicBezTo>
                    <a:pt x="134" y="507"/>
                    <a:pt x="60" y="999"/>
                    <a:pt x="0" y="1431"/>
                  </a:cubicBezTo>
                  <a:cubicBezTo>
                    <a:pt x="395" y="1476"/>
                    <a:pt x="762" y="1495"/>
                    <a:pt x="1104" y="1495"/>
                  </a:cubicBezTo>
                  <a:cubicBezTo>
                    <a:pt x="3616" y="1495"/>
                    <a:pt x="4737" y="425"/>
                    <a:pt x="4842" y="254"/>
                  </a:cubicBezTo>
                  <a:lnTo>
                    <a:pt x="4842" y="254"/>
                  </a:lnTo>
                  <a:cubicBezTo>
                    <a:pt x="4534" y="562"/>
                    <a:pt x="3951" y="720"/>
                    <a:pt x="3223" y="720"/>
                  </a:cubicBezTo>
                  <a:cubicBezTo>
                    <a:pt x="2332" y="720"/>
                    <a:pt x="1224" y="484"/>
                    <a:pt x="13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2"/>
            <p:cNvSpPr/>
            <p:nvPr/>
          </p:nvSpPr>
          <p:spPr>
            <a:xfrm>
              <a:off x="7652533" y="1677302"/>
              <a:ext cx="147365" cy="245879"/>
            </a:xfrm>
            <a:custGeom>
              <a:rect b="b" l="l" r="r" t="t"/>
              <a:pathLst>
                <a:path extrusionOk="0" h="7882" w="4724">
                  <a:moveTo>
                    <a:pt x="3159" y="0"/>
                  </a:moveTo>
                  <a:cubicBezTo>
                    <a:pt x="3159" y="0"/>
                    <a:pt x="2861" y="805"/>
                    <a:pt x="2489" y="1803"/>
                  </a:cubicBezTo>
                  <a:cubicBezTo>
                    <a:pt x="1863" y="3412"/>
                    <a:pt x="865" y="5647"/>
                    <a:pt x="314" y="6332"/>
                  </a:cubicBezTo>
                  <a:cubicBezTo>
                    <a:pt x="1" y="6764"/>
                    <a:pt x="1237" y="7822"/>
                    <a:pt x="2489" y="7881"/>
                  </a:cubicBezTo>
                  <a:cubicBezTo>
                    <a:pt x="3666" y="7881"/>
                    <a:pt x="4157" y="7702"/>
                    <a:pt x="4276" y="7330"/>
                  </a:cubicBezTo>
                  <a:cubicBezTo>
                    <a:pt x="4410" y="7077"/>
                    <a:pt x="4410" y="4842"/>
                    <a:pt x="4589" y="2235"/>
                  </a:cubicBezTo>
                  <a:cubicBezTo>
                    <a:pt x="4649" y="1803"/>
                    <a:pt x="4723" y="1311"/>
                    <a:pt x="4723" y="805"/>
                  </a:cubicBezTo>
                  <a:cubicBezTo>
                    <a:pt x="4351" y="626"/>
                    <a:pt x="3904" y="432"/>
                    <a:pt x="3532" y="194"/>
                  </a:cubicBezTo>
                  <a:cubicBezTo>
                    <a:pt x="3412" y="134"/>
                    <a:pt x="3293" y="60"/>
                    <a:pt x="3159" y="0"/>
                  </a:cubicBezTo>
                  <a:close/>
                </a:path>
              </a:pathLst>
            </a:custGeom>
            <a:solidFill>
              <a:srgbClr val="AE6C4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2"/>
            <p:cNvSpPr/>
            <p:nvPr/>
          </p:nvSpPr>
          <p:spPr>
            <a:xfrm>
              <a:off x="7637216" y="1655934"/>
              <a:ext cx="113893" cy="77613"/>
            </a:xfrm>
            <a:custGeom>
              <a:rect b="b" l="l" r="r" t="t"/>
              <a:pathLst>
                <a:path extrusionOk="0" h="2488" w="3651">
                  <a:moveTo>
                    <a:pt x="0" y="0"/>
                  </a:moveTo>
                  <a:lnTo>
                    <a:pt x="0" y="0"/>
                  </a:lnTo>
                  <a:cubicBezTo>
                    <a:pt x="60" y="134"/>
                    <a:pt x="864" y="1564"/>
                    <a:pt x="2980" y="2488"/>
                  </a:cubicBezTo>
                  <a:cubicBezTo>
                    <a:pt x="3352" y="1490"/>
                    <a:pt x="3650" y="685"/>
                    <a:pt x="3650" y="685"/>
                  </a:cubicBezTo>
                  <a:cubicBezTo>
                    <a:pt x="2473" y="253"/>
                    <a:pt x="551" y="566"/>
                    <a:pt x="119" y="194"/>
                  </a:cubicBezTo>
                  <a:cubicBezTo>
                    <a:pt x="60" y="134"/>
                    <a:pt x="60" y="75"/>
                    <a:pt x="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2"/>
            <p:cNvSpPr/>
            <p:nvPr/>
          </p:nvSpPr>
          <p:spPr>
            <a:xfrm>
              <a:off x="7704597" y="1361734"/>
              <a:ext cx="141781" cy="310016"/>
            </a:xfrm>
            <a:custGeom>
              <a:rect b="b" l="l" r="r" t="t"/>
              <a:pathLst>
                <a:path extrusionOk="0" h="9938" w="4545">
                  <a:moveTo>
                    <a:pt x="4470" y="1"/>
                  </a:moveTo>
                  <a:cubicBezTo>
                    <a:pt x="4410" y="61"/>
                    <a:pt x="4410" y="61"/>
                    <a:pt x="4350" y="120"/>
                  </a:cubicBezTo>
                  <a:cubicBezTo>
                    <a:pt x="4291" y="195"/>
                    <a:pt x="4231" y="195"/>
                    <a:pt x="4231" y="254"/>
                  </a:cubicBezTo>
                  <a:cubicBezTo>
                    <a:pt x="4097" y="314"/>
                    <a:pt x="4038" y="373"/>
                    <a:pt x="3978" y="493"/>
                  </a:cubicBezTo>
                  <a:cubicBezTo>
                    <a:pt x="3799" y="686"/>
                    <a:pt x="3665" y="865"/>
                    <a:pt x="3546" y="1059"/>
                  </a:cubicBezTo>
                  <a:cubicBezTo>
                    <a:pt x="3293" y="1431"/>
                    <a:pt x="3054" y="1804"/>
                    <a:pt x="2801" y="2176"/>
                  </a:cubicBezTo>
                  <a:cubicBezTo>
                    <a:pt x="2309" y="2980"/>
                    <a:pt x="1863" y="3785"/>
                    <a:pt x="1430" y="4589"/>
                  </a:cubicBezTo>
                  <a:cubicBezTo>
                    <a:pt x="1058" y="5409"/>
                    <a:pt x="745" y="6273"/>
                    <a:pt x="447" y="7137"/>
                  </a:cubicBezTo>
                  <a:cubicBezTo>
                    <a:pt x="194" y="8016"/>
                    <a:pt x="0" y="8939"/>
                    <a:pt x="134" y="9878"/>
                  </a:cubicBezTo>
                  <a:lnTo>
                    <a:pt x="134" y="9938"/>
                  </a:lnTo>
                  <a:lnTo>
                    <a:pt x="194" y="9878"/>
                  </a:lnTo>
                  <a:cubicBezTo>
                    <a:pt x="134" y="9431"/>
                    <a:pt x="194" y="8939"/>
                    <a:pt x="254" y="8507"/>
                  </a:cubicBezTo>
                  <a:cubicBezTo>
                    <a:pt x="313" y="8075"/>
                    <a:pt x="447" y="7643"/>
                    <a:pt x="566" y="7196"/>
                  </a:cubicBezTo>
                  <a:cubicBezTo>
                    <a:pt x="820" y="6332"/>
                    <a:pt x="1192" y="5468"/>
                    <a:pt x="1565" y="4664"/>
                  </a:cubicBezTo>
                  <a:cubicBezTo>
                    <a:pt x="1997" y="3845"/>
                    <a:pt x="2429" y="3040"/>
                    <a:pt x="2920" y="2236"/>
                  </a:cubicBezTo>
                  <a:cubicBezTo>
                    <a:pt x="3114" y="1863"/>
                    <a:pt x="3352" y="1491"/>
                    <a:pt x="3665" y="1118"/>
                  </a:cubicBezTo>
                  <a:cubicBezTo>
                    <a:pt x="3799" y="940"/>
                    <a:pt x="3918" y="746"/>
                    <a:pt x="4038" y="567"/>
                  </a:cubicBezTo>
                  <a:cubicBezTo>
                    <a:pt x="4097" y="433"/>
                    <a:pt x="4172" y="373"/>
                    <a:pt x="4291" y="314"/>
                  </a:cubicBezTo>
                  <a:cubicBezTo>
                    <a:pt x="4350" y="254"/>
                    <a:pt x="4410" y="120"/>
                    <a:pt x="4544" y="120"/>
                  </a:cubicBezTo>
                  <a:lnTo>
                    <a:pt x="4544" y="61"/>
                  </a:lnTo>
                  <a:lnTo>
                    <a:pt x="4470"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2"/>
            <p:cNvSpPr/>
            <p:nvPr/>
          </p:nvSpPr>
          <p:spPr>
            <a:xfrm>
              <a:off x="7675773" y="1377082"/>
              <a:ext cx="154790" cy="290488"/>
            </a:xfrm>
            <a:custGeom>
              <a:rect b="b" l="l" r="r" t="t"/>
              <a:pathLst>
                <a:path extrusionOk="0" h="9312" w="4962">
                  <a:moveTo>
                    <a:pt x="4902" y="1"/>
                  </a:moveTo>
                  <a:cubicBezTo>
                    <a:pt x="4038" y="313"/>
                    <a:pt x="3353" y="939"/>
                    <a:pt x="2727" y="1624"/>
                  </a:cubicBezTo>
                  <a:cubicBezTo>
                    <a:pt x="2116" y="2310"/>
                    <a:pt x="1550" y="3114"/>
                    <a:pt x="1118" y="3919"/>
                  </a:cubicBezTo>
                  <a:cubicBezTo>
                    <a:pt x="999" y="4097"/>
                    <a:pt x="924" y="4351"/>
                    <a:pt x="805" y="4544"/>
                  </a:cubicBezTo>
                  <a:cubicBezTo>
                    <a:pt x="686" y="4723"/>
                    <a:pt x="626" y="4976"/>
                    <a:pt x="552" y="5155"/>
                  </a:cubicBezTo>
                  <a:cubicBezTo>
                    <a:pt x="373" y="5587"/>
                    <a:pt x="254" y="6034"/>
                    <a:pt x="179" y="6526"/>
                  </a:cubicBezTo>
                  <a:cubicBezTo>
                    <a:pt x="60" y="6958"/>
                    <a:pt x="1" y="7449"/>
                    <a:pt x="1" y="7896"/>
                  </a:cubicBezTo>
                  <a:cubicBezTo>
                    <a:pt x="1" y="8135"/>
                    <a:pt x="60" y="8388"/>
                    <a:pt x="60" y="8567"/>
                  </a:cubicBezTo>
                  <a:cubicBezTo>
                    <a:pt x="60" y="8701"/>
                    <a:pt x="120" y="8820"/>
                    <a:pt x="120" y="8939"/>
                  </a:cubicBezTo>
                  <a:cubicBezTo>
                    <a:pt x="179" y="9073"/>
                    <a:pt x="179" y="9192"/>
                    <a:pt x="179" y="9252"/>
                  </a:cubicBezTo>
                  <a:lnTo>
                    <a:pt x="254" y="9312"/>
                  </a:lnTo>
                  <a:lnTo>
                    <a:pt x="314" y="9252"/>
                  </a:lnTo>
                  <a:cubicBezTo>
                    <a:pt x="60" y="8328"/>
                    <a:pt x="60" y="7449"/>
                    <a:pt x="254" y="6526"/>
                  </a:cubicBezTo>
                  <a:cubicBezTo>
                    <a:pt x="433" y="5662"/>
                    <a:pt x="805" y="4783"/>
                    <a:pt x="1237" y="3978"/>
                  </a:cubicBezTo>
                  <a:cubicBezTo>
                    <a:pt x="1669" y="3174"/>
                    <a:pt x="2176" y="2369"/>
                    <a:pt x="2787" y="1684"/>
                  </a:cubicBezTo>
                  <a:cubicBezTo>
                    <a:pt x="3099" y="1371"/>
                    <a:pt x="3412" y="1058"/>
                    <a:pt x="3785" y="745"/>
                  </a:cubicBezTo>
                  <a:cubicBezTo>
                    <a:pt x="4157" y="507"/>
                    <a:pt x="4530" y="254"/>
                    <a:pt x="4962" y="75"/>
                  </a:cubicBezTo>
                  <a:lnTo>
                    <a:pt x="4962"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2"/>
            <p:cNvSpPr/>
            <p:nvPr/>
          </p:nvSpPr>
          <p:spPr>
            <a:xfrm>
              <a:off x="7757099" y="1363605"/>
              <a:ext cx="112489" cy="319780"/>
            </a:xfrm>
            <a:custGeom>
              <a:rect b="b" l="l" r="r" t="t"/>
              <a:pathLst>
                <a:path extrusionOk="0" h="10251" w="3606">
                  <a:moveTo>
                    <a:pt x="3531" y="1"/>
                  </a:moveTo>
                  <a:cubicBezTo>
                    <a:pt x="2921" y="626"/>
                    <a:pt x="2414" y="1431"/>
                    <a:pt x="2042" y="2235"/>
                  </a:cubicBezTo>
                  <a:cubicBezTo>
                    <a:pt x="1610" y="3040"/>
                    <a:pt x="1297" y="3919"/>
                    <a:pt x="1058" y="4783"/>
                  </a:cubicBezTo>
                  <a:cubicBezTo>
                    <a:pt x="805" y="5647"/>
                    <a:pt x="626" y="6585"/>
                    <a:pt x="373" y="7449"/>
                  </a:cubicBezTo>
                  <a:cubicBezTo>
                    <a:pt x="314" y="7881"/>
                    <a:pt x="254" y="8388"/>
                    <a:pt x="120" y="8820"/>
                  </a:cubicBezTo>
                  <a:cubicBezTo>
                    <a:pt x="120" y="9073"/>
                    <a:pt x="60" y="9252"/>
                    <a:pt x="60" y="9505"/>
                  </a:cubicBezTo>
                  <a:cubicBezTo>
                    <a:pt x="60" y="9684"/>
                    <a:pt x="1" y="9937"/>
                    <a:pt x="60" y="10190"/>
                  </a:cubicBezTo>
                  <a:lnTo>
                    <a:pt x="60" y="10250"/>
                  </a:lnTo>
                  <a:lnTo>
                    <a:pt x="120" y="10190"/>
                  </a:lnTo>
                  <a:cubicBezTo>
                    <a:pt x="120" y="9937"/>
                    <a:pt x="120" y="9744"/>
                    <a:pt x="180" y="9505"/>
                  </a:cubicBezTo>
                  <a:cubicBezTo>
                    <a:pt x="180" y="9252"/>
                    <a:pt x="254" y="9073"/>
                    <a:pt x="254" y="8820"/>
                  </a:cubicBezTo>
                  <a:cubicBezTo>
                    <a:pt x="314" y="8388"/>
                    <a:pt x="433" y="7956"/>
                    <a:pt x="492" y="7509"/>
                  </a:cubicBezTo>
                  <a:cubicBezTo>
                    <a:pt x="686" y="6585"/>
                    <a:pt x="924" y="5721"/>
                    <a:pt x="1178" y="4842"/>
                  </a:cubicBezTo>
                  <a:cubicBezTo>
                    <a:pt x="1297" y="4410"/>
                    <a:pt x="1431" y="3978"/>
                    <a:pt x="1610" y="3546"/>
                  </a:cubicBezTo>
                  <a:cubicBezTo>
                    <a:pt x="1744" y="3114"/>
                    <a:pt x="1923" y="2742"/>
                    <a:pt x="2116" y="2295"/>
                  </a:cubicBezTo>
                  <a:cubicBezTo>
                    <a:pt x="2295" y="1863"/>
                    <a:pt x="2548" y="1490"/>
                    <a:pt x="2787" y="1118"/>
                  </a:cubicBezTo>
                  <a:cubicBezTo>
                    <a:pt x="3040" y="745"/>
                    <a:pt x="3293" y="373"/>
                    <a:pt x="360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2"/>
            <p:cNvSpPr/>
            <p:nvPr/>
          </p:nvSpPr>
          <p:spPr>
            <a:xfrm>
              <a:off x="7813343" y="1369657"/>
              <a:ext cx="75305" cy="342521"/>
            </a:xfrm>
            <a:custGeom>
              <a:rect b="b" l="l" r="r" t="t"/>
              <a:pathLst>
                <a:path extrusionOk="0" h="10980" w="2414">
                  <a:moveTo>
                    <a:pt x="2354" y="0"/>
                  </a:moveTo>
                  <a:lnTo>
                    <a:pt x="2295" y="60"/>
                  </a:lnTo>
                  <a:cubicBezTo>
                    <a:pt x="1863" y="864"/>
                    <a:pt x="1609" y="1728"/>
                    <a:pt x="1356" y="2667"/>
                  </a:cubicBezTo>
                  <a:cubicBezTo>
                    <a:pt x="1118" y="3531"/>
                    <a:pt x="864" y="4469"/>
                    <a:pt x="745" y="5393"/>
                  </a:cubicBezTo>
                  <a:cubicBezTo>
                    <a:pt x="552" y="6332"/>
                    <a:pt x="432" y="7255"/>
                    <a:pt x="313" y="8134"/>
                  </a:cubicBezTo>
                  <a:cubicBezTo>
                    <a:pt x="179" y="9058"/>
                    <a:pt x="60" y="9996"/>
                    <a:pt x="0" y="10920"/>
                  </a:cubicBezTo>
                  <a:lnTo>
                    <a:pt x="0" y="10980"/>
                  </a:lnTo>
                  <a:lnTo>
                    <a:pt x="60" y="10920"/>
                  </a:lnTo>
                  <a:lnTo>
                    <a:pt x="239" y="9550"/>
                  </a:lnTo>
                  <a:lnTo>
                    <a:pt x="432" y="8194"/>
                  </a:lnTo>
                  <a:cubicBezTo>
                    <a:pt x="492" y="7255"/>
                    <a:pt x="686" y="6332"/>
                    <a:pt x="864" y="5393"/>
                  </a:cubicBezTo>
                  <a:cubicBezTo>
                    <a:pt x="984" y="4469"/>
                    <a:pt x="1177" y="3591"/>
                    <a:pt x="1431" y="2667"/>
                  </a:cubicBezTo>
                  <a:cubicBezTo>
                    <a:pt x="1550" y="2235"/>
                    <a:pt x="1728" y="1803"/>
                    <a:pt x="1863" y="1356"/>
                  </a:cubicBezTo>
                  <a:cubicBezTo>
                    <a:pt x="2041" y="924"/>
                    <a:pt x="2175" y="492"/>
                    <a:pt x="2414" y="60"/>
                  </a:cubicBezTo>
                  <a:lnTo>
                    <a:pt x="235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2"/>
            <p:cNvSpPr/>
            <p:nvPr/>
          </p:nvSpPr>
          <p:spPr>
            <a:xfrm>
              <a:off x="7863536" y="1391026"/>
              <a:ext cx="44640" cy="332788"/>
            </a:xfrm>
            <a:custGeom>
              <a:rect b="b" l="l" r="r" t="t"/>
              <a:pathLst>
                <a:path extrusionOk="0" h="10668" w="1431">
                  <a:moveTo>
                    <a:pt x="1430" y="1"/>
                  </a:moveTo>
                  <a:lnTo>
                    <a:pt x="1371" y="60"/>
                  </a:lnTo>
                  <a:cubicBezTo>
                    <a:pt x="1118" y="865"/>
                    <a:pt x="864" y="1729"/>
                    <a:pt x="686" y="2608"/>
                  </a:cubicBezTo>
                  <a:cubicBezTo>
                    <a:pt x="566" y="3472"/>
                    <a:pt x="373" y="4395"/>
                    <a:pt x="254" y="5274"/>
                  </a:cubicBezTo>
                  <a:cubicBezTo>
                    <a:pt x="194" y="6138"/>
                    <a:pt x="119" y="7077"/>
                    <a:pt x="60" y="7941"/>
                  </a:cubicBezTo>
                  <a:cubicBezTo>
                    <a:pt x="0" y="8805"/>
                    <a:pt x="0" y="9743"/>
                    <a:pt x="0" y="10608"/>
                  </a:cubicBezTo>
                  <a:lnTo>
                    <a:pt x="0" y="10667"/>
                  </a:lnTo>
                  <a:lnTo>
                    <a:pt x="60" y="10608"/>
                  </a:lnTo>
                  <a:cubicBezTo>
                    <a:pt x="60" y="10175"/>
                    <a:pt x="60" y="9743"/>
                    <a:pt x="119" y="9311"/>
                  </a:cubicBezTo>
                  <a:cubicBezTo>
                    <a:pt x="119" y="8805"/>
                    <a:pt x="119" y="8373"/>
                    <a:pt x="194" y="7941"/>
                  </a:cubicBezTo>
                  <a:cubicBezTo>
                    <a:pt x="194" y="7077"/>
                    <a:pt x="313" y="6138"/>
                    <a:pt x="432" y="5274"/>
                  </a:cubicBezTo>
                  <a:cubicBezTo>
                    <a:pt x="492" y="4395"/>
                    <a:pt x="626" y="3531"/>
                    <a:pt x="805" y="2667"/>
                  </a:cubicBezTo>
                  <a:cubicBezTo>
                    <a:pt x="939" y="2235"/>
                    <a:pt x="998" y="1788"/>
                    <a:pt x="1118" y="1356"/>
                  </a:cubicBezTo>
                  <a:cubicBezTo>
                    <a:pt x="1237" y="924"/>
                    <a:pt x="1371" y="492"/>
                    <a:pt x="1430" y="60"/>
                  </a:cubicBezTo>
                  <a:lnTo>
                    <a:pt x="1430"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2"/>
            <p:cNvSpPr/>
            <p:nvPr/>
          </p:nvSpPr>
          <p:spPr>
            <a:xfrm>
              <a:off x="7900252" y="1458407"/>
              <a:ext cx="29292" cy="265407"/>
            </a:xfrm>
            <a:custGeom>
              <a:rect b="b" l="l" r="r" t="t"/>
              <a:pathLst>
                <a:path extrusionOk="0" h="8508" w="939">
                  <a:moveTo>
                    <a:pt x="805" y="1"/>
                  </a:moveTo>
                  <a:cubicBezTo>
                    <a:pt x="566" y="686"/>
                    <a:pt x="373" y="1371"/>
                    <a:pt x="194" y="2056"/>
                  </a:cubicBezTo>
                  <a:cubicBezTo>
                    <a:pt x="60" y="2801"/>
                    <a:pt x="0" y="3487"/>
                    <a:pt x="60" y="4232"/>
                  </a:cubicBezTo>
                  <a:cubicBezTo>
                    <a:pt x="60" y="4604"/>
                    <a:pt x="134" y="4917"/>
                    <a:pt x="194" y="5289"/>
                  </a:cubicBezTo>
                  <a:cubicBezTo>
                    <a:pt x="253" y="5662"/>
                    <a:pt x="373" y="5960"/>
                    <a:pt x="373" y="6332"/>
                  </a:cubicBezTo>
                  <a:cubicBezTo>
                    <a:pt x="566" y="7017"/>
                    <a:pt x="566" y="7762"/>
                    <a:pt x="507" y="8448"/>
                  </a:cubicBezTo>
                  <a:lnTo>
                    <a:pt x="507" y="8507"/>
                  </a:lnTo>
                  <a:lnTo>
                    <a:pt x="566" y="8448"/>
                  </a:lnTo>
                  <a:cubicBezTo>
                    <a:pt x="626" y="8075"/>
                    <a:pt x="626" y="7762"/>
                    <a:pt x="626" y="7390"/>
                  </a:cubicBezTo>
                  <a:cubicBezTo>
                    <a:pt x="626" y="7017"/>
                    <a:pt x="566" y="6645"/>
                    <a:pt x="507" y="6332"/>
                  </a:cubicBezTo>
                  <a:cubicBezTo>
                    <a:pt x="373" y="5587"/>
                    <a:pt x="253" y="4917"/>
                    <a:pt x="194" y="4232"/>
                  </a:cubicBezTo>
                  <a:cubicBezTo>
                    <a:pt x="134" y="3487"/>
                    <a:pt x="194" y="2801"/>
                    <a:pt x="313" y="2116"/>
                  </a:cubicBezTo>
                  <a:cubicBezTo>
                    <a:pt x="373" y="1744"/>
                    <a:pt x="507" y="1371"/>
                    <a:pt x="566" y="1058"/>
                  </a:cubicBezTo>
                  <a:cubicBezTo>
                    <a:pt x="685" y="686"/>
                    <a:pt x="805" y="373"/>
                    <a:pt x="939" y="75"/>
                  </a:cubicBezTo>
                  <a:lnTo>
                    <a:pt x="87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4" name="Google Shape;474;p2"/>
          <p:cNvGrpSpPr/>
          <p:nvPr/>
        </p:nvGrpSpPr>
        <p:grpSpPr>
          <a:xfrm>
            <a:off x="3416525" y="3858676"/>
            <a:ext cx="1587677" cy="981643"/>
            <a:chOff x="3416525" y="3858676"/>
            <a:chExt cx="1587677" cy="981643"/>
          </a:xfrm>
        </p:grpSpPr>
        <p:sp>
          <p:nvSpPr>
            <p:cNvPr id="475" name="Google Shape;475;p2"/>
            <p:cNvSpPr/>
            <p:nvPr/>
          </p:nvSpPr>
          <p:spPr>
            <a:xfrm>
              <a:off x="4903099" y="4613469"/>
              <a:ext cx="73558" cy="69253"/>
            </a:xfrm>
            <a:custGeom>
              <a:rect b="b" l="l" r="r" t="t"/>
              <a:pathLst>
                <a:path extrusionOk="0" h="2220" w="2358">
                  <a:moveTo>
                    <a:pt x="707" y="0"/>
                  </a:moveTo>
                  <a:cubicBezTo>
                    <a:pt x="370" y="0"/>
                    <a:pt x="0" y="491"/>
                    <a:pt x="421" y="730"/>
                  </a:cubicBezTo>
                  <a:cubicBezTo>
                    <a:pt x="734" y="908"/>
                    <a:pt x="987" y="1162"/>
                    <a:pt x="1300" y="1415"/>
                  </a:cubicBezTo>
                  <a:cubicBezTo>
                    <a:pt x="1538" y="1653"/>
                    <a:pt x="1851" y="2100"/>
                    <a:pt x="2224" y="2219"/>
                  </a:cubicBezTo>
                  <a:cubicBezTo>
                    <a:pt x="2283" y="2219"/>
                    <a:pt x="2358" y="2219"/>
                    <a:pt x="2358" y="2160"/>
                  </a:cubicBezTo>
                  <a:cubicBezTo>
                    <a:pt x="2283" y="1787"/>
                    <a:pt x="1911" y="1415"/>
                    <a:pt x="1732" y="1102"/>
                  </a:cubicBezTo>
                  <a:cubicBezTo>
                    <a:pt x="1479" y="789"/>
                    <a:pt x="1240" y="476"/>
                    <a:pt x="987" y="164"/>
                  </a:cubicBezTo>
                  <a:cubicBezTo>
                    <a:pt x="913" y="47"/>
                    <a:pt x="812" y="0"/>
                    <a:pt x="707"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2"/>
            <p:cNvSpPr/>
            <p:nvPr/>
          </p:nvSpPr>
          <p:spPr>
            <a:xfrm>
              <a:off x="4970605" y="4580278"/>
              <a:ext cx="33597" cy="87845"/>
            </a:xfrm>
            <a:custGeom>
              <a:rect b="b" l="l" r="r" t="t"/>
              <a:pathLst>
                <a:path extrusionOk="0" h="2816" w="1077">
                  <a:moveTo>
                    <a:pt x="473" y="0"/>
                  </a:moveTo>
                  <a:cubicBezTo>
                    <a:pt x="260" y="0"/>
                    <a:pt x="60" y="133"/>
                    <a:pt x="60" y="423"/>
                  </a:cubicBezTo>
                  <a:cubicBezTo>
                    <a:pt x="0" y="1168"/>
                    <a:pt x="194" y="2106"/>
                    <a:pt x="685" y="2717"/>
                  </a:cubicBezTo>
                  <a:cubicBezTo>
                    <a:pt x="728" y="2787"/>
                    <a:pt x="780" y="2816"/>
                    <a:pt x="830" y="2816"/>
                  </a:cubicBezTo>
                  <a:cubicBezTo>
                    <a:pt x="918" y="2816"/>
                    <a:pt x="998" y="2722"/>
                    <a:pt x="998" y="2598"/>
                  </a:cubicBezTo>
                  <a:cubicBezTo>
                    <a:pt x="939" y="1913"/>
                    <a:pt x="745" y="1362"/>
                    <a:pt x="939" y="676"/>
                  </a:cubicBezTo>
                  <a:cubicBezTo>
                    <a:pt x="1076" y="247"/>
                    <a:pt x="763" y="0"/>
                    <a:pt x="47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2"/>
            <p:cNvSpPr/>
            <p:nvPr/>
          </p:nvSpPr>
          <p:spPr>
            <a:xfrm>
              <a:off x="4872372" y="4790688"/>
              <a:ext cx="40148" cy="49631"/>
            </a:xfrm>
            <a:custGeom>
              <a:rect b="b" l="l" r="r" t="t"/>
              <a:pathLst>
                <a:path extrusionOk="0" h="1591" w="1287">
                  <a:moveTo>
                    <a:pt x="508" y="1"/>
                  </a:moveTo>
                  <a:cubicBezTo>
                    <a:pt x="240" y="1"/>
                    <a:pt x="1" y="304"/>
                    <a:pt x="229" y="576"/>
                  </a:cubicBezTo>
                  <a:cubicBezTo>
                    <a:pt x="289" y="695"/>
                    <a:pt x="423" y="814"/>
                    <a:pt x="542" y="888"/>
                  </a:cubicBezTo>
                  <a:cubicBezTo>
                    <a:pt x="795" y="1127"/>
                    <a:pt x="914" y="1380"/>
                    <a:pt x="1168" y="1559"/>
                  </a:cubicBezTo>
                  <a:cubicBezTo>
                    <a:pt x="1185" y="1581"/>
                    <a:pt x="1203" y="1590"/>
                    <a:pt x="1220" y="1590"/>
                  </a:cubicBezTo>
                  <a:cubicBezTo>
                    <a:pt x="1258" y="1590"/>
                    <a:pt x="1287" y="1541"/>
                    <a:pt x="1287" y="1499"/>
                  </a:cubicBezTo>
                  <a:cubicBezTo>
                    <a:pt x="1287" y="1186"/>
                    <a:pt x="1108" y="888"/>
                    <a:pt x="1034" y="635"/>
                  </a:cubicBezTo>
                  <a:cubicBezTo>
                    <a:pt x="974" y="516"/>
                    <a:pt x="974" y="382"/>
                    <a:pt x="855" y="263"/>
                  </a:cubicBezTo>
                  <a:cubicBezTo>
                    <a:pt x="855" y="203"/>
                    <a:pt x="795" y="203"/>
                    <a:pt x="795" y="144"/>
                  </a:cubicBezTo>
                  <a:cubicBezTo>
                    <a:pt x="710" y="43"/>
                    <a:pt x="607" y="1"/>
                    <a:pt x="50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2"/>
            <p:cNvSpPr/>
            <p:nvPr/>
          </p:nvSpPr>
          <p:spPr>
            <a:xfrm>
              <a:off x="4889342" y="4771503"/>
              <a:ext cx="52470" cy="57180"/>
            </a:xfrm>
            <a:custGeom>
              <a:rect b="b" l="l" r="r" t="t"/>
              <a:pathLst>
                <a:path extrusionOk="0" h="1833" w="1682">
                  <a:moveTo>
                    <a:pt x="458" y="1"/>
                  </a:moveTo>
                  <a:cubicBezTo>
                    <a:pt x="0" y="1"/>
                    <a:pt x="36" y="818"/>
                    <a:pt x="564" y="818"/>
                  </a:cubicBezTo>
                  <a:cubicBezTo>
                    <a:pt x="430" y="818"/>
                    <a:pt x="624" y="878"/>
                    <a:pt x="683" y="878"/>
                  </a:cubicBezTo>
                  <a:cubicBezTo>
                    <a:pt x="743" y="878"/>
                    <a:pt x="862" y="997"/>
                    <a:pt x="936" y="1131"/>
                  </a:cubicBezTo>
                  <a:cubicBezTo>
                    <a:pt x="1115" y="1310"/>
                    <a:pt x="1234" y="1623"/>
                    <a:pt x="1488" y="1801"/>
                  </a:cubicBezTo>
                  <a:cubicBezTo>
                    <a:pt x="1506" y="1824"/>
                    <a:pt x="1530" y="1833"/>
                    <a:pt x="1556" y="1833"/>
                  </a:cubicBezTo>
                  <a:cubicBezTo>
                    <a:pt x="1616" y="1833"/>
                    <a:pt x="1681" y="1784"/>
                    <a:pt x="1681" y="1742"/>
                  </a:cubicBezTo>
                  <a:cubicBezTo>
                    <a:pt x="1681" y="1369"/>
                    <a:pt x="1488" y="937"/>
                    <a:pt x="1309" y="625"/>
                  </a:cubicBezTo>
                  <a:cubicBezTo>
                    <a:pt x="1115" y="312"/>
                    <a:pt x="936" y="73"/>
                    <a:pt x="564" y="14"/>
                  </a:cubicBezTo>
                  <a:cubicBezTo>
                    <a:pt x="526" y="5"/>
                    <a:pt x="491" y="1"/>
                    <a:pt x="45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2"/>
            <p:cNvSpPr/>
            <p:nvPr/>
          </p:nvSpPr>
          <p:spPr>
            <a:xfrm>
              <a:off x="4793183" y="4492025"/>
              <a:ext cx="170468" cy="99583"/>
            </a:xfrm>
            <a:custGeom>
              <a:rect b="b" l="l" r="r" t="t"/>
              <a:pathLst>
                <a:path extrusionOk="0" h="2429" w="4158">
                  <a:moveTo>
                    <a:pt x="1237" y="0"/>
                  </a:moveTo>
                  <a:cubicBezTo>
                    <a:pt x="1178" y="0"/>
                    <a:pt x="373" y="0"/>
                    <a:pt x="1" y="1177"/>
                  </a:cubicBezTo>
                  <a:cubicBezTo>
                    <a:pt x="1357" y="1177"/>
                    <a:pt x="2042" y="1803"/>
                    <a:pt x="2236" y="2428"/>
                  </a:cubicBezTo>
                  <a:lnTo>
                    <a:pt x="2295" y="2428"/>
                  </a:lnTo>
                  <a:cubicBezTo>
                    <a:pt x="2295" y="2428"/>
                    <a:pt x="2846" y="2428"/>
                    <a:pt x="3293" y="2294"/>
                  </a:cubicBezTo>
                  <a:cubicBezTo>
                    <a:pt x="3532" y="2235"/>
                    <a:pt x="3725" y="2175"/>
                    <a:pt x="3845" y="1982"/>
                  </a:cubicBezTo>
                  <a:cubicBezTo>
                    <a:pt x="3964" y="1862"/>
                    <a:pt x="4038" y="1743"/>
                    <a:pt x="4098" y="1550"/>
                  </a:cubicBezTo>
                  <a:cubicBezTo>
                    <a:pt x="4157" y="864"/>
                    <a:pt x="3666" y="60"/>
                    <a:pt x="2236" y="0"/>
                  </a:cubicBezTo>
                  <a:close/>
                </a:path>
              </a:pathLst>
            </a:custGeom>
            <a:solidFill>
              <a:srgbClr val="F7B8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2"/>
            <p:cNvSpPr/>
            <p:nvPr/>
          </p:nvSpPr>
          <p:spPr>
            <a:xfrm>
              <a:off x="4716845" y="4540277"/>
              <a:ext cx="170468" cy="127666"/>
            </a:xfrm>
            <a:custGeom>
              <a:rect b="b" l="l" r="r" t="t"/>
              <a:pathLst>
                <a:path extrusionOk="0" h="3114" w="4158">
                  <a:moveTo>
                    <a:pt x="1863" y="0"/>
                  </a:moveTo>
                  <a:cubicBezTo>
                    <a:pt x="1490" y="0"/>
                    <a:pt x="1118" y="60"/>
                    <a:pt x="746" y="60"/>
                  </a:cubicBezTo>
                  <a:cubicBezTo>
                    <a:pt x="686" y="134"/>
                    <a:pt x="1" y="1311"/>
                    <a:pt x="239" y="3114"/>
                  </a:cubicBezTo>
                  <a:cubicBezTo>
                    <a:pt x="2176" y="2920"/>
                    <a:pt x="3963" y="2667"/>
                    <a:pt x="4098" y="2175"/>
                  </a:cubicBezTo>
                  <a:cubicBezTo>
                    <a:pt x="4157" y="1862"/>
                    <a:pt x="4157" y="1549"/>
                    <a:pt x="4098" y="1251"/>
                  </a:cubicBezTo>
                  <a:cubicBezTo>
                    <a:pt x="3904" y="626"/>
                    <a:pt x="3219" y="0"/>
                    <a:pt x="1863" y="0"/>
                  </a:cubicBezTo>
                  <a:close/>
                </a:path>
              </a:pathLst>
            </a:custGeom>
            <a:solidFill>
              <a:srgbClr val="F7B8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2"/>
            <p:cNvSpPr/>
            <p:nvPr/>
          </p:nvSpPr>
          <p:spPr>
            <a:xfrm>
              <a:off x="3874632" y="4431392"/>
              <a:ext cx="412271" cy="295756"/>
            </a:xfrm>
            <a:custGeom>
              <a:rect b="b" l="l" r="r" t="t"/>
              <a:pathLst>
                <a:path extrusionOk="0" h="7214" w="10056">
                  <a:moveTo>
                    <a:pt x="3618" y="0"/>
                  </a:moveTo>
                  <a:cubicBezTo>
                    <a:pt x="2704" y="0"/>
                    <a:pt x="1393" y="152"/>
                    <a:pt x="1117" y="988"/>
                  </a:cubicBezTo>
                  <a:cubicBezTo>
                    <a:pt x="924" y="1360"/>
                    <a:pt x="1117" y="1673"/>
                    <a:pt x="1356" y="1971"/>
                  </a:cubicBezTo>
                  <a:cubicBezTo>
                    <a:pt x="1117" y="2105"/>
                    <a:pt x="924" y="2343"/>
                    <a:pt x="804" y="2656"/>
                  </a:cubicBezTo>
                  <a:cubicBezTo>
                    <a:pt x="551" y="3282"/>
                    <a:pt x="864" y="3833"/>
                    <a:pt x="1356" y="4280"/>
                  </a:cubicBezTo>
                  <a:cubicBezTo>
                    <a:pt x="670" y="4459"/>
                    <a:pt x="60" y="4891"/>
                    <a:pt x="0" y="5636"/>
                  </a:cubicBezTo>
                  <a:cubicBezTo>
                    <a:pt x="0" y="7021"/>
                    <a:pt x="1223" y="7214"/>
                    <a:pt x="1972" y="7214"/>
                  </a:cubicBezTo>
                  <a:cubicBezTo>
                    <a:pt x="2263" y="7214"/>
                    <a:pt x="2483" y="7185"/>
                    <a:pt x="2533" y="7185"/>
                  </a:cubicBezTo>
                  <a:cubicBezTo>
                    <a:pt x="4513" y="6720"/>
                    <a:pt x="6441" y="6209"/>
                    <a:pt x="7854" y="6209"/>
                  </a:cubicBezTo>
                  <a:cubicBezTo>
                    <a:pt x="8704" y="6209"/>
                    <a:pt x="9368" y="6394"/>
                    <a:pt x="9743" y="6887"/>
                  </a:cubicBezTo>
                  <a:cubicBezTo>
                    <a:pt x="9755" y="6899"/>
                    <a:pt x="9768" y="6905"/>
                    <a:pt x="9781" y="6905"/>
                  </a:cubicBezTo>
                  <a:cubicBezTo>
                    <a:pt x="9899" y="6905"/>
                    <a:pt x="10056" y="6433"/>
                    <a:pt x="10056" y="5695"/>
                  </a:cubicBezTo>
                  <a:cubicBezTo>
                    <a:pt x="9981" y="4459"/>
                    <a:pt x="9430" y="2343"/>
                    <a:pt x="7002" y="1047"/>
                  </a:cubicBezTo>
                  <a:cubicBezTo>
                    <a:pt x="6197" y="615"/>
                    <a:pt x="5333" y="302"/>
                    <a:pt x="4529" y="49"/>
                  </a:cubicBezTo>
                  <a:cubicBezTo>
                    <a:pt x="4529" y="49"/>
                    <a:pt x="4138" y="0"/>
                    <a:pt x="3618" y="0"/>
                  </a:cubicBezTo>
                  <a:close/>
                </a:path>
              </a:pathLst>
            </a:custGeom>
            <a:solidFill>
              <a:srgbClr val="F7B8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2"/>
            <p:cNvSpPr/>
            <p:nvPr/>
          </p:nvSpPr>
          <p:spPr>
            <a:xfrm>
              <a:off x="4163788" y="4206815"/>
              <a:ext cx="736315" cy="250126"/>
            </a:xfrm>
            <a:custGeom>
              <a:rect b="b" l="l" r="r" t="t"/>
              <a:pathLst>
                <a:path extrusionOk="0" h="6101" w="17960">
                  <a:moveTo>
                    <a:pt x="17766" y="0"/>
                  </a:moveTo>
                  <a:cubicBezTo>
                    <a:pt x="16649" y="372"/>
                    <a:pt x="15353" y="313"/>
                    <a:pt x="14176" y="879"/>
                  </a:cubicBezTo>
                  <a:cubicBezTo>
                    <a:pt x="11941" y="1996"/>
                    <a:pt x="11867" y="3486"/>
                    <a:pt x="11003" y="3724"/>
                  </a:cubicBezTo>
                  <a:cubicBezTo>
                    <a:pt x="10982" y="3727"/>
                    <a:pt x="10961" y="3729"/>
                    <a:pt x="10939" y="3729"/>
                  </a:cubicBezTo>
                  <a:cubicBezTo>
                    <a:pt x="10379" y="3729"/>
                    <a:pt x="9417" y="2837"/>
                    <a:pt x="6966" y="2235"/>
                  </a:cubicBezTo>
                  <a:cubicBezTo>
                    <a:pt x="6216" y="2080"/>
                    <a:pt x="5581" y="2029"/>
                    <a:pt x="5020" y="2029"/>
                  </a:cubicBezTo>
                  <a:cubicBezTo>
                    <a:pt x="4008" y="2029"/>
                    <a:pt x="3232" y="2196"/>
                    <a:pt x="2437" y="2235"/>
                  </a:cubicBezTo>
                  <a:cubicBezTo>
                    <a:pt x="2284" y="2255"/>
                    <a:pt x="2145" y="2264"/>
                    <a:pt x="2019" y="2264"/>
                  </a:cubicBezTo>
                  <a:cubicBezTo>
                    <a:pt x="1317" y="2264"/>
                    <a:pt x="1007" y="1996"/>
                    <a:pt x="1007" y="1996"/>
                  </a:cubicBezTo>
                  <a:cubicBezTo>
                    <a:pt x="694" y="2309"/>
                    <a:pt x="455" y="2548"/>
                    <a:pt x="262" y="2682"/>
                  </a:cubicBezTo>
                  <a:cubicBezTo>
                    <a:pt x="0" y="2849"/>
                    <a:pt x="172" y="3236"/>
                    <a:pt x="853" y="3236"/>
                  </a:cubicBezTo>
                  <a:cubicBezTo>
                    <a:pt x="1143" y="3236"/>
                    <a:pt x="1525" y="3166"/>
                    <a:pt x="2005" y="2980"/>
                  </a:cubicBezTo>
                  <a:lnTo>
                    <a:pt x="2005" y="2980"/>
                  </a:lnTo>
                  <a:cubicBezTo>
                    <a:pt x="1945" y="3054"/>
                    <a:pt x="887" y="3978"/>
                    <a:pt x="1260" y="4544"/>
                  </a:cubicBezTo>
                  <a:cubicBezTo>
                    <a:pt x="1324" y="4645"/>
                    <a:pt x="1435" y="4685"/>
                    <a:pt x="1573" y="4685"/>
                  </a:cubicBezTo>
                  <a:cubicBezTo>
                    <a:pt x="2109" y="4685"/>
                    <a:pt x="3052" y="4072"/>
                    <a:pt x="3241" y="3978"/>
                  </a:cubicBezTo>
                  <a:lnTo>
                    <a:pt x="3241" y="3978"/>
                  </a:lnTo>
                  <a:cubicBezTo>
                    <a:pt x="3062" y="4097"/>
                    <a:pt x="2064" y="4842"/>
                    <a:pt x="2869" y="5155"/>
                  </a:cubicBezTo>
                  <a:cubicBezTo>
                    <a:pt x="3205" y="5267"/>
                    <a:pt x="3559" y="5306"/>
                    <a:pt x="3890" y="5306"/>
                  </a:cubicBezTo>
                  <a:cubicBezTo>
                    <a:pt x="4657" y="5306"/>
                    <a:pt x="5297" y="5095"/>
                    <a:pt x="5297" y="5095"/>
                  </a:cubicBezTo>
                  <a:cubicBezTo>
                    <a:pt x="5297" y="5095"/>
                    <a:pt x="8198" y="6100"/>
                    <a:pt x="10460" y="6100"/>
                  </a:cubicBezTo>
                  <a:cubicBezTo>
                    <a:pt x="10782" y="6100"/>
                    <a:pt x="11090" y="6080"/>
                    <a:pt x="11375" y="6034"/>
                  </a:cubicBezTo>
                  <a:cubicBezTo>
                    <a:pt x="13059" y="5721"/>
                    <a:pt x="14414" y="4171"/>
                    <a:pt x="15159" y="3426"/>
                  </a:cubicBezTo>
                  <a:cubicBezTo>
                    <a:pt x="15904" y="2607"/>
                    <a:pt x="16962" y="2488"/>
                    <a:pt x="17215" y="2115"/>
                  </a:cubicBezTo>
                  <a:cubicBezTo>
                    <a:pt x="17528" y="1743"/>
                    <a:pt x="16649" y="1371"/>
                    <a:pt x="16649" y="1371"/>
                  </a:cubicBezTo>
                  <a:cubicBezTo>
                    <a:pt x="16649" y="1371"/>
                    <a:pt x="17960" y="939"/>
                    <a:pt x="17960" y="313"/>
                  </a:cubicBezTo>
                  <a:cubicBezTo>
                    <a:pt x="17900" y="194"/>
                    <a:pt x="17900" y="75"/>
                    <a:pt x="17766" y="0"/>
                  </a:cubicBezTo>
                  <a:close/>
                </a:path>
              </a:pathLst>
            </a:custGeom>
            <a:solidFill>
              <a:srgbClr val="F7B8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2"/>
            <p:cNvSpPr/>
            <p:nvPr/>
          </p:nvSpPr>
          <p:spPr>
            <a:xfrm>
              <a:off x="4671051" y="3883725"/>
              <a:ext cx="114260" cy="198510"/>
            </a:xfrm>
            <a:custGeom>
              <a:rect b="b" l="l" r="r" t="t"/>
              <a:pathLst>
                <a:path extrusionOk="0" h="4842" w="2787">
                  <a:moveTo>
                    <a:pt x="2548" y="0"/>
                  </a:moveTo>
                  <a:lnTo>
                    <a:pt x="2548" y="0"/>
                  </a:lnTo>
                  <a:cubicBezTo>
                    <a:pt x="924" y="1252"/>
                    <a:pt x="0" y="2980"/>
                    <a:pt x="0" y="2980"/>
                  </a:cubicBezTo>
                  <a:lnTo>
                    <a:pt x="0" y="3039"/>
                  </a:lnTo>
                  <a:cubicBezTo>
                    <a:pt x="864" y="3486"/>
                    <a:pt x="1729" y="4157"/>
                    <a:pt x="2414" y="4842"/>
                  </a:cubicBezTo>
                  <a:cubicBezTo>
                    <a:pt x="2786" y="3546"/>
                    <a:pt x="2786" y="1118"/>
                    <a:pt x="2548" y="0"/>
                  </a:cubicBezTo>
                  <a:close/>
                </a:path>
              </a:pathLst>
            </a:custGeom>
            <a:solidFill>
              <a:srgbClr val="F7B8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2"/>
            <p:cNvSpPr/>
            <p:nvPr/>
          </p:nvSpPr>
          <p:spPr>
            <a:xfrm>
              <a:off x="4561711" y="4459023"/>
              <a:ext cx="295059" cy="71500"/>
            </a:xfrm>
            <a:custGeom>
              <a:rect b="b" l="l" r="r" t="t"/>
              <a:pathLst>
                <a:path extrusionOk="0" h="1744" w="7197">
                  <a:moveTo>
                    <a:pt x="1669" y="1"/>
                  </a:moveTo>
                  <a:cubicBezTo>
                    <a:pt x="1356" y="433"/>
                    <a:pt x="746" y="1118"/>
                    <a:pt x="1" y="1550"/>
                  </a:cubicBezTo>
                  <a:cubicBezTo>
                    <a:pt x="1356" y="1669"/>
                    <a:pt x="3040" y="1744"/>
                    <a:pt x="4842" y="1744"/>
                  </a:cubicBezTo>
                  <a:lnTo>
                    <a:pt x="5960" y="1744"/>
                  </a:lnTo>
                  <a:cubicBezTo>
                    <a:pt x="6332" y="552"/>
                    <a:pt x="7137" y="552"/>
                    <a:pt x="7196" y="552"/>
                  </a:cubicBezTo>
                  <a:cubicBezTo>
                    <a:pt x="6079" y="492"/>
                    <a:pt x="4902" y="492"/>
                    <a:pt x="3964" y="433"/>
                  </a:cubicBezTo>
                  <a:cubicBezTo>
                    <a:pt x="2414" y="314"/>
                    <a:pt x="1729" y="1"/>
                    <a:pt x="1669" y="1"/>
                  </a:cubicBezTo>
                  <a:close/>
                </a:path>
              </a:pathLst>
            </a:custGeom>
            <a:solidFill>
              <a:srgbClr val="D986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2"/>
            <p:cNvSpPr/>
            <p:nvPr/>
          </p:nvSpPr>
          <p:spPr>
            <a:xfrm>
              <a:off x="4205032" y="3858676"/>
              <a:ext cx="687159" cy="501030"/>
            </a:xfrm>
            <a:custGeom>
              <a:rect b="b" l="l" r="r" t="t"/>
              <a:pathLst>
                <a:path extrusionOk="0" h="12221" w="16761">
                  <a:moveTo>
                    <a:pt x="13542" y="0"/>
                  </a:moveTo>
                  <a:cubicBezTo>
                    <a:pt x="13036" y="0"/>
                    <a:pt x="10488" y="2980"/>
                    <a:pt x="10310" y="3218"/>
                  </a:cubicBezTo>
                  <a:cubicBezTo>
                    <a:pt x="9997" y="3099"/>
                    <a:pt x="9684" y="3040"/>
                    <a:pt x="9312" y="2980"/>
                  </a:cubicBezTo>
                  <a:lnTo>
                    <a:pt x="9252" y="2980"/>
                  </a:lnTo>
                  <a:cubicBezTo>
                    <a:pt x="9446" y="2786"/>
                    <a:pt x="9624" y="2608"/>
                    <a:pt x="9505" y="2414"/>
                  </a:cubicBezTo>
                  <a:cubicBezTo>
                    <a:pt x="9384" y="2293"/>
                    <a:pt x="9164" y="2216"/>
                    <a:pt x="8846" y="2216"/>
                  </a:cubicBezTo>
                  <a:cubicBezTo>
                    <a:pt x="8498" y="2216"/>
                    <a:pt x="8033" y="2308"/>
                    <a:pt x="7449" y="2533"/>
                  </a:cubicBezTo>
                  <a:cubicBezTo>
                    <a:pt x="6645" y="2786"/>
                    <a:pt x="5408" y="3784"/>
                    <a:pt x="5408" y="3784"/>
                  </a:cubicBezTo>
                  <a:cubicBezTo>
                    <a:pt x="5408" y="3784"/>
                    <a:pt x="2245" y="1473"/>
                    <a:pt x="1469" y="1473"/>
                  </a:cubicBezTo>
                  <a:cubicBezTo>
                    <a:pt x="1430" y="1473"/>
                    <a:pt x="1397" y="1478"/>
                    <a:pt x="1371" y="1490"/>
                  </a:cubicBezTo>
                  <a:cubicBezTo>
                    <a:pt x="805" y="1788"/>
                    <a:pt x="1550" y="6079"/>
                    <a:pt x="2235" y="6883"/>
                  </a:cubicBezTo>
                  <a:cubicBezTo>
                    <a:pt x="2235" y="6883"/>
                    <a:pt x="2116" y="7077"/>
                    <a:pt x="1922" y="7449"/>
                  </a:cubicBezTo>
                  <a:cubicBezTo>
                    <a:pt x="1550" y="8194"/>
                    <a:pt x="745" y="9609"/>
                    <a:pt x="1" y="10488"/>
                  </a:cubicBezTo>
                  <a:cubicBezTo>
                    <a:pt x="1" y="10488"/>
                    <a:pt x="311" y="10756"/>
                    <a:pt x="1013" y="10756"/>
                  </a:cubicBezTo>
                  <a:cubicBezTo>
                    <a:pt x="1139" y="10756"/>
                    <a:pt x="1278" y="10747"/>
                    <a:pt x="1431" y="10727"/>
                  </a:cubicBezTo>
                  <a:cubicBezTo>
                    <a:pt x="2226" y="10688"/>
                    <a:pt x="3002" y="10521"/>
                    <a:pt x="4014" y="10521"/>
                  </a:cubicBezTo>
                  <a:cubicBezTo>
                    <a:pt x="4575" y="10521"/>
                    <a:pt x="5210" y="10572"/>
                    <a:pt x="5960" y="10727"/>
                  </a:cubicBezTo>
                  <a:cubicBezTo>
                    <a:pt x="8411" y="11329"/>
                    <a:pt x="9373" y="12221"/>
                    <a:pt x="9933" y="12221"/>
                  </a:cubicBezTo>
                  <a:cubicBezTo>
                    <a:pt x="9955" y="12221"/>
                    <a:pt x="9976" y="12219"/>
                    <a:pt x="9997" y="12216"/>
                  </a:cubicBezTo>
                  <a:cubicBezTo>
                    <a:pt x="10861" y="11978"/>
                    <a:pt x="10935" y="10488"/>
                    <a:pt x="13170" y="9371"/>
                  </a:cubicBezTo>
                  <a:cubicBezTo>
                    <a:pt x="14347" y="8805"/>
                    <a:pt x="15643" y="8864"/>
                    <a:pt x="16760" y="8492"/>
                  </a:cubicBezTo>
                  <a:cubicBezTo>
                    <a:pt x="16447" y="8254"/>
                    <a:pt x="15703" y="8060"/>
                    <a:pt x="14839" y="6764"/>
                  </a:cubicBezTo>
                  <a:cubicBezTo>
                    <a:pt x="14526" y="6332"/>
                    <a:pt x="14153" y="5885"/>
                    <a:pt x="13781" y="5453"/>
                  </a:cubicBezTo>
                  <a:cubicBezTo>
                    <a:pt x="13096" y="4768"/>
                    <a:pt x="12231" y="4097"/>
                    <a:pt x="11367" y="3650"/>
                  </a:cubicBezTo>
                  <a:lnTo>
                    <a:pt x="11367" y="3591"/>
                  </a:lnTo>
                  <a:cubicBezTo>
                    <a:pt x="11367" y="3591"/>
                    <a:pt x="12291" y="1863"/>
                    <a:pt x="13915" y="611"/>
                  </a:cubicBezTo>
                  <a:cubicBezTo>
                    <a:pt x="13840" y="239"/>
                    <a:pt x="13721" y="0"/>
                    <a:pt x="13542" y="0"/>
                  </a:cubicBezTo>
                  <a:close/>
                </a:path>
              </a:pathLst>
            </a:custGeom>
            <a:solidFill>
              <a:srgbClr val="D986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2"/>
            <p:cNvSpPr/>
            <p:nvPr/>
          </p:nvSpPr>
          <p:spPr>
            <a:xfrm>
              <a:off x="3416525" y="4127570"/>
              <a:ext cx="1330902" cy="635174"/>
            </a:xfrm>
            <a:custGeom>
              <a:rect b="b" l="l" r="r" t="t"/>
              <a:pathLst>
                <a:path extrusionOk="0" h="15493" w="32463">
                  <a:moveTo>
                    <a:pt x="15262" y="1"/>
                  </a:moveTo>
                  <a:cubicBezTo>
                    <a:pt x="15041" y="1"/>
                    <a:pt x="14815" y="4"/>
                    <a:pt x="14586" y="11"/>
                  </a:cubicBezTo>
                  <a:cubicBezTo>
                    <a:pt x="8195" y="265"/>
                    <a:pt x="4276" y="1188"/>
                    <a:pt x="2161" y="6104"/>
                  </a:cubicBezTo>
                  <a:cubicBezTo>
                    <a:pt x="1" y="11006"/>
                    <a:pt x="2414" y="15162"/>
                    <a:pt x="8195" y="15475"/>
                  </a:cubicBezTo>
                  <a:cubicBezTo>
                    <a:pt x="8354" y="15487"/>
                    <a:pt x="8518" y="15493"/>
                    <a:pt x="8687" y="15493"/>
                  </a:cubicBezTo>
                  <a:cubicBezTo>
                    <a:pt x="10162" y="15493"/>
                    <a:pt x="11982" y="15050"/>
                    <a:pt x="13707" y="14596"/>
                  </a:cubicBezTo>
                  <a:cubicBezTo>
                    <a:pt x="13657" y="14596"/>
                    <a:pt x="13437" y="14625"/>
                    <a:pt x="13146" y="14625"/>
                  </a:cubicBezTo>
                  <a:cubicBezTo>
                    <a:pt x="12397" y="14625"/>
                    <a:pt x="11174" y="14432"/>
                    <a:pt x="11174" y="13047"/>
                  </a:cubicBezTo>
                  <a:cubicBezTo>
                    <a:pt x="11234" y="12302"/>
                    <a:pt x="11844" y="11870"/>
                    <a:pt x="12530" y="11691"/>
                  </a:cubicBezTo>
                  <a:cubicBezTo>
                    <a:pt x="12038" y="11244"/>
                    <a:pt x="11725" y="10693"/>
                    <a:pt x="11978" y="10067"/>
                  </a:cubicBezTo>
                  <a:cubicBezTo>
                    <a:pt x="12098" y="9754"/>
                    <a:pt x="12291" y="9516"/>
                    <a:pt x="12530" y="9382"/>
                  </a:cubicBezTo>
                  <a:cubicBezTo>
                    <a:pt x="12291" y="9084"/>
                    <a:pt x="12098" y="8771"/>
                    <a:pt x="12291" y="8399"/>
                  </a:cubicBezTo>
                  <a:cubicBezTo>
                    <a:pt x="12567" y="7563"/>
                    <a:pt x="13878" y="7411"/>
                    <a:pt x="14792" y="7411"/>
                  </a:cubicBezTo>
                  <a:cubicBezTo>
                    <a:pt x="15312" y="7411"/>
                    <a:pt x="15703" y="7460"/>
                    <a:pt x="15703" y="7460"/>
                  </a:cubicBezTo>
                  <a:cubicBezTo>
                    <a:pt x="16507" y="7713"/>
                    <a:pt x="17371" y="8026"/>
                    <a:pt x="18176" y="8458"/>
                  </a:cubicBezTo>
                  <a:cubicBezTo>
                    <a:pt x="20604" y="9754"/>
                    <a:pt x="21155" y="11870"/>
                    <a:pt x="21230" y="13106"/>
                  </a:cubicBezTo>
                  <a:cubicBezTo>
                    <a:pt x="21811" y="13388"/>
                    <a:pt x="22656" y="13471"/>
                    <a:pt x="23585" y="13471"/>
                  </a:cubicBezTo>
                  <a:cubicBezTo>
                    <a:pt x="24917" y="13471"/>
                    <a:pt x="26420" y="13300"/>
                    <a:pt x="27561" y="13300"/>
                  </a:cubicBezTo>
                  <a:cubicBezTo>
                    <a:pt x="27809" y="13316"/>
                    <a:pt x="28119" y="13323"/>
                    <a:pt x="28474" y="13323"/>
                  </a:cubicBezTo>
                  <a:cubicBezTo>
                    <a:pt x="29441" y="13323"/>
                    <a:pt x="30735" y="13268"/>
                    <a:pt x="31956" y="13181"/>
                  </a:cubicBezTo>
                  <a:cubicBezTo>
                    <a:pt x="31718" y="11378"/>
                    <a:pt x="32403" y="10201"/>
                    <a:pt x="32463" y="10127"/>
                  </a:cubicBezTo>
                  <a:cubicBezTo>
                    <a:pt x="30600" y="10127"/>
                    <a:pt x="28977" y="10007"/>
                    <a:pt x="27621" y="9948"/>
                  </a:cubicBezTo>
                  <a:cubicBezTo>
                    <a:pt x="28366" y="9456"/>
                    <a:pt x="28977" y="8771"/>
                    <a:pt x="29289" y="8339"/>
                  </a:cubicBezTo>
                  <a:cubicBezTo>
                    <a:pt x="29483" y="8086"/>
                    <a:pt x="29602" y="7967"/>
                    <a:pt x="29602" y="7967"/>
                  </a:cubicBezTo>
                  <a:lnTo>
                    <a:pt x="29602" y="7967"/>
                  </a:lnTo>
                  <a:cubicBezTo>
                    <a:pt x="29317" y="8013"/>
                    <a:pt x="29009" y="8033"/>
                    <a:pt x="28687" y="8033"/>
                  </a:cubicBezTo>
                  <a:cubicBezTo>
                    <a:pt x="26425" y="8033"/>
                    <a:pt x="23524" y="7028"/>
                    <a:pt x="23524" y="7028"/>
                  </a:cubicBezTo>
                  <a:cubicBezTo>
                    <a:pt x="23524" y="7028"/>
                    <a:pt x="22884" y="7239"/>
                    <a:pt x="22117" y="7239"/>
                  </a:cubicBezTo>
                  <a:cubicBezTo>
                    <a:pt x="21786" y="7239"/>
                    <a:pt x="21432" y="7200"/>
                    <a:pt x="21096" y="7088"/>
                  </a:cubicBezTo>
                  <a:cubicBezTo>
                    <a:pt x="20291" y="6775"/>
                    <a:pt x="21289" y="6030"/>
                    <a:pt x="21468" y="5911"/>
                  </a:cubicBezTo>
                  <a:lnTo>
                    <a:pt x="21468" y="5911"/>
                  </a:lnTo>
                  <a:cubicBezTo>
                    <a:pt x="21279" y="6005"/>
                    <a:pt x="20336" y="6618"/>
                    <a:pt x="19800" y="6618"/>
                  </a:cubicBezTo>
                  <a:cubicBezTo>
                    <a:pt x="19662" y="6618"/>
                    <a:pt x="19551" y="6578"/>
                    <a:pt x="19487" y="6477"/>
                  </a:cubicBezTo>
                  <a:cubicBezTo>
                    <a:pt x="19114" y="5911"/>
                    <a:pt x="20172" y="4987"/>
                    <a:pt x="20232" y="4913"/>
                  </a:cubicBezTo>
                  <a:lnTo>
                    <a:pt x="20232" y="4913"/>
                  </a:lnTo>
                  <a:cubicBezTo>
                    <a:pt x="19752" y="5099"/>
                    <a:pt x="19370" y="5169"/>
                    <a:pt x="19080" y="5169"/>
                  </a:cubicBezTo>
                  <a:cubicBezTo>
                    <a:pt x="18399" y="5169"/>
                    <a:pt x="18227" y="4782"/>
                    <a:pt x="18489" y="4615"/>
                  </a:cubicBezTo>
                  <a:cubicBezTo>
                    <a:pt x="18682" y="4481"/>
                    <a:pt x="18921" y="4242"/>
                    <a:pt x="19234" y="3929"/>
                  </a:cubicBezTo>
                  <a:cubicBezTo>
                    <a:pt x="19978" y="3050"/>
                    <a:pt x="20783" y="1635"/>
                    <a:pt x="21155" y="890"/>
                  </a:cubicBezTo>
                  <a:lnTo>
                    <a:pt x="21155" y="816"/>
                  </a:lnTo>
                  <a:cubicBezTo>
                    <a:pt x="21155" y="816"/>
                    <a:pt x="18697" y="1"/>
                    <a:pt x="15262" y="1"/>
                  </a:cubicBezTo>
                  <a:close/>
                </a:path>
              </a:pathLst>
            </a:custGeom>
            <a:solidFill>
              <a:srgbClr val="D986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2"/>
            <p:cNvSpPr/>
            <p:nvPr/>
          </p:nvSpPr>
          <p:spPr>
            <a:xfrm>
              <a:off x="4446917" y="4246991"/>
              <a:ext cx="106921" cy="57192"/>
            </a:xfrm>
            <a:custGeom>
              <a:rect b="b" l="l" r="r" t="t"/>
              <a:pathLst>
                <a:path extrusionOk="0" h="1395" w="2608">
                  <a:moveTo>
                    <a:pt x="835" y="0"/>
                  </a:moveTo>
                  <a:cubicBezTo>
                    <a:pt x="316" y="0"/>
                    <a:pt x="60" y="253"/>
                    <a:pt x="60" y="391"/>
                  </a:cubicBezTo>
                  <a:cubicBezTo>
                    <a:pt x="0" y="584"/>
                    <a:pt x="745" y="391"/>
                    <a:pt x="1177" y="644"/>
                  </a:cubicBezTo>
                  <a:cubicBezTo>
                    <a:pt x="1819" y="993"/>
                    <a:pt x="2082" y="1394"/>
                    <a:pt x="2309" y="1394"/>
                  </a:cubicBezTo>
                  <a:cubicBezTo>
                    <a:pt x="2324" y="1394"/>
                    <a:pt x="2339" y="1392"/>
                    <a:pt x="2354" y="1389"/>
                  </a:cubicBezTo>
                  <a:cubicBezTo>
                    <a:pt x="2607" y="1329"/>
                    <a:pt x="2175" y="391"/>
                    <a:pt x="1371" y="78"/>
                  </a:cubicBezTo>
                  <a:cubicBezTo>
                    <a:pt x="1168" y="23"/>
                    <a:pt x="990" y="0"/>
                    <a:pt x="835" y="0"/>
                  </a:cubicBezTo>
                  <a:close/>
                </a:path>
              </a:pathLst>
            </a:custGeom>
            <a:solidFill>
              <a:srgbClr val="45110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2"/>
            <p:cNvSpPr/>
            <p:nvPr/>
          </p:nvSpPr>
          <p:spPr>
            <a:xfrm>
              <a:off x="4645387" y="4201650"/>
              <a:ext cx="86792" cy="81544"/>
            </a:xfrm>
            <a:custGeom>
              <a:rect b="b" l="l" r="r" t="t"/>
              <a:pathLst>
                <a:path extrusionOk="0" h="1989" w="2117">
                  <a:moveTo>
                    <a:pt x="1554" y="0"/>
                  </a:moveTo>
                  <a:cubicBezTo>
                    <a:pt x="1327" y="0"/>
                    <a:pt x="1017" y="88"/>
                    <a:pt x="686" y="379"/>
                  </a:cubicBezTo>
                  <a:cubicBezTo>
                    <a:pt x="60" y="1005"/>
                    <a:pt x="1" y="1988"/>
                    <a:pt x="254" y="1988"/>
                  </a:cubicBezTo>
                  <a:cubicBezTo>
                    <a:pt x="492" y="1929"/>
                    <a:pt x="567" y="1437"/>
                    <a:pt x="1058" y="811"/>
                  </a:cubicBezTo>
                  <a:cubicBezTo>
                    <a:pt x="1371" y="439"/>
                    <a:pt x="2116" y="320"/>
                    <a:pt x="1923" y="126"/>
                  </a:cubicBezTo>
                  <a:cubicBezTo>
                    <a:pt x="1894" y="70"/>
                    <a:pt x="1757" y="0"/>
                    <a:pt x="1554" y="0"/>
                  </a:cubicBezTo>
                  <a:close/>
                </a:path>
              </a:pathLst>
            </a:custGeom>
            <a:solidFill>
              <a:srgbClr val="45110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2"/>
            <p:cNvSpPr/>
            <p:nvPr/>
          </p:nvSpPr>
          <p:spPr>
            <a:xfrm>
              <a:off x="4266118" y="3952189"/>
              <a:ext cx="137465" cy="171042"/>
            </a:xfrm>
            <a:custGeom>
              <a:rect b="b" l="l" r="r" t="t"/>
              <a:pathLst>
                <a:path extrusionOk="0" h="4172" w="3353">
                  <a:moveTo>
                    <a:pt x="325" y="1"/>
                  </a:moveTo>
                  <a:cubicBezTo>
                    <a:pt x="297" y="1"/>
                    <a:pt x="273" y="5"/>
                    <a:pt x="254" y="14"/>
                  </a:cubicBezTo>
                  <a:cubicBezTo>
                    <a:pt x="0" y="133"/>
                    <a:pt x="879" y="4111"/>
                    <a:pt x="1118" y="4170"/>
                  </a:cubicBezTo>
                  <a:cubicBezTo>
                    <a:pt x="1121" y="4171"/>
                    <a:pt x="1124" y="4172"/>
                    <a:pt x="1128" y="4172"/>
                  </a:cubicBezTo>
                  <a:cubicBezTo>
                    <a:pt x="1332" y="4172"/>
                    <a:pt x="1946" y="2476"/>
                    <a:pt x="3352" y="1876"/>
                  </a:cubicBezTo>
                  <a:cubicBezTo>
                    <a:pt x="3352" y="1876"/>
                    <a:pt x="920" y="1"/>
                    <a:pt x="325" y="1"/>
                  </a:cubicBezTo>
                  <a:close/>
                </a:path>
              </a:pathLst>
            </a:custGeom>
            <a:solidFill>
              <a:srgbClr val="F7B8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2"/>
            <p:cNvSpPr/>
            <p:nvPr/>
          </p:nvSpPr>
          <p:spPr>
            <a:xfrm>
              <a:off x="4477420" y="4192261"/>
              <a:ext cx="55060" cy="34192"/>
            </a:xfrm>
            <a:custGeom>
              <a:rect b="b" l="l" r="r" t="t"/>
              <a:pathLst>
                <a:path extrusionOk="0" h="834" w="1343">
                  <a:moveTo>
                    <a:pt x="410" y="1"/>
                  </a:moveTo>
                  <a:cubicBezTo>
                    <a:pt x="312" y="1"/>
                    <a:pt x="234" y="35"/>
                    <a:pt x="195" y="117"/>
                  </a:cubicBezTo>
                  <a:cubicBezTo>
                    <a:pt x="1" y="493"/>
                    <a:pt x="643" y="834"/>
                    <a:pt x="1010" y="834"/>
                  </a:cubicBezTo>
                  <a:cubicBezTo>
                    <a:pt x="1123" y="834"/>
                    <a:pt x="1209" y="801"/>
                    <a:pt x="1237" y="727"/>
                  </a:cubicBezTo>
                  <a:cubicBezTo>
                    <a:pt x="1342" y="437"/>
                    <a:pt x="757" y="1"/>
                    <a:pt x="41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2"/>
            <p:cNvSpPr/>
            <p:nvPr/>
          </p:nvSpPr>
          <p:spPr>
            <a:xfrm>
              <a:off x="4613491" y="4168648"/>
              <a:ext cx="55183" cy="41079"/>
            </a:xfrm>
            <a:custGeom>
              <a:rect b="b" l="l" r="r" t="t"/>
              <a:pathLst>
                <a:path extrusionOk="0" h="1002" w="1346">
                  <a:moveTo>
                    <a:pt x="851" y="1"/>
                  </a:moveTo>
                  <a:cubicBezTo>
                    <a:pt x="476" y="1"/>
                    <a:pt x="1" y="677"/>
                    <a:pt x="153" y="931"/>
                  </a:cubicBezTo>
                  <a:cubicBezTo>
                    <a:pt x="183" y="980"/>
                    <a:pt x="235" y="1002"/>
                    <a:pt x="299" y="1002"/>
                  </a:cubicBezTo>
                  <a:cubicBezTo>
                    <a:pt x="644" y="1002"/>
                    <a:pt x="1346" y="381"/>
                    <a:pt x="1032" y="67"/>
                  </a:cubicBezTo>
                  <a:cubicBezTo>
                    <a:pt x="977" y="21"/>
                    <a:pt x="915" y="1"/>
                    <a:pt x="85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2"/>
            <p:cNvSpPr/>
            <p:nvPr/>
          </p:nvSpPr>
          <p:spPr>
            <a:xfrm>
              <a:off x="4612425" y="4362518"/>
              <a:ext cx="10413" cy="37923"/>
            </a:xfrm>
            <a:custGeom>
              <a:rect b="b" l="l" r="r" t="t"/>
              <a:pathLst>
                <a:path extrusionOk="0" h="925" w="254">
                  <a:moveTo>
                    <a:pt x="60" y="1"/>
                  </a:moveTo>
                  <a:lnTo>
                    <a:pt x="0" y="61"/>
                  </a:lnTo>
                  <a:lnTo>
                    <a:pt x="0" y="299"/>
                  </a:lnTo>
                  <a:cubicBezTo>
                    <a:pt x="0" y="373"/>
                    <a:pt x="0" y="433"/>
                    <a:pt x="60" y="493"/>
                  </a:cubicBezTo>
                  <a:cubicBezTo>
                    <a:pt x="60" y="612"/>
                    <a:pt x="60" y="805"/>
                    <a:pt x="119" y="925"/>
                  </a:cubicBezTo>
                  <a:lnTo>
                    <a:pt x="254" y="925"/>
                  </a:lnTo>
                  <a:cubicBezTo>
                    <a:pt x="254" y="746"/>
                    <a:pt x="254" y="612"/>
                    <a:pt x="179" y="493"/>
                  </a:cubicBezTo>
                  <a:lnTo>
                    <a:pt x="179" y="239"/>
                  </a:lnTo>
                  <a:cubicBezTo>
                    <a:pt x="179" y="180"/>
                    <a:pt x="119" y="120"/>
                    <a:pt x="119" y="61"/>
                  </a:cubicBezTo>
                  <a:lnTo>
                    <a:pt x="60" y="1"/>
                  </a:lnTo>
                  <a:close/>
                </a:path>
              </a:pathLst>
            </a:custGeom>
            <a:solidFill>
              <a:srgbClr val="A2382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2"/>
            <p:cNvSpPr/>
            <p:nvPr/>
          </p:nvSpPr>
          <p:spPr>
            <a:xfrm>
              <a:off x="4424287" y="3945670"/>
              <a:ext cx="198551" cy="151240"/>
            </a:xfrm>
            <a:custGeom>
              <a:rect b="b" l="l" r="r" t="t"/>
              <a:pathLst>
                <a:path extrusionOk="0" h="3689" w="4843">
                  <a:moveTo>
                    <a:pt x="3591" y="2154"/>
                  </a:moveTo>
                  <a:cubicBezTo>
                    <a:pt x="3767" y="2195"/>
                    <a:pt x="3972" y="2273"/>
                    <a:pt x="4140" y="2376"/>
                  </a:cubicBezTo>
                  <a:lnTo>
                    <a:pt x="4140" y="2376"/>
                  </a:lnTo>
                  <a:cubicBezTo>
                    <a:pt x="4025" y="2407"/>
                    <a:pt x="3881" y="2407"/>
                    <a:pt x="3785" y="2407"/>
                  </a:cubicBezTo>
                  <a:cubicBezTo>
                    <a:pt x="3651" y="2348"/>
                    <a:pt x="3472" y="2348"/>
                    <a:pt x="3412" y="2214"/>
                  </a:cubicBezTo>
                  <a:lnTo>
                    <a:pt x="3412" y="2154"/>
                  </a:lnTo>
                  <a:close/>
                  <a:moveTo>
                    <a:pt x="3458" y="0"/>
                  </a:moveTo>
                  <a:cubicBezTo>
                    <a:pt x="3359" y="0"/>
                    <a:pt x="3260" y="15"/>
                    <a:pt x="3159" y="39"/>
                  </a:cubicBezTo>
                  <a:cubicBezTo>
                    <a:pt x="2980" y="39"/>
                    <a:pt x="2727" y="113"/>
                    <a:pt x="2474" y="173"/>
                  </a:cubicBezTo>
                  <a:cubicBezTo>
                    <a:pt x="2235" y="292"/>
                    <a:pt x="2042" y="351"/>
                    <a:pt x="1789" y="411"/>
                  </a:cubicBezTo>
                  <a:cubicBezTo>
                    <a:pt x="1610" y="545"/>
                    <a:pt x="1356" y="664"/>
                    <a:pt x="1178" y="783"/>
                  </a:cubicBezTo>
                  <a:cubicBezTo>
                    <a:pt x="805" y="1037"/>
                    <a:pt x="373" y="1350"/>
                    <a:pt x="1" y="1662"/>
                  </a:cubicBezTo>
                  <a:lnTo>
                    <a:pt x="60" y="1722"/>
                  </a:lnTo>
                  <a:cubicBezTo>
                    <a:pt x="433" y="1409"/>
                    <a:pt x="865" y="1156"/>
                    <a:pt x="1237" y="918"/>
                  </a:cubicBezTo>
                  <a:cubicBezTo>
                    <a:pt x="1416" y="783"/>
                    <a:pt x="1669" y="664"/>
                    <a:pt x="1863" y="545"/>
                  </a:cubicBezTo>
                  <a:cubicBezTo>
                    <a:pt x="2042" y="486"/>
                    <a:pt x="2295" y="411"/>
                    <a:pt x="2533" y="351"/>
                  </a:cubicBezTo>
                  <a:cubicBezTo>
                    <a:pt x="2727" y="292"/>
                    <a:pt x="2980" y="232"/>
                    <a:pt x="3219" y="232"/>
                  </a:cubicBezTo>
                  <a:cubicBezTo>
                    <a:pt x="3316" y="202"/>
                    <a:pt x="3424" y="188"/>
                    <a:pt x="3532" y="188"/>
                  </a:cubicBezTo>
                  <a:cubicBezTo>
                    <a:pt x="3640" y="188"/>
                    <a:pt x="3748" y="202"/>
                    <a:pt x="3844" y="232"/>
                  </a:cubicBezTo>
                  <a:cubicBezTo>
                    <a:pt x="3904" y="292"/>
                    <a:pt x="3964" y="292"/>
                    <a:pt x="4023" y="292"/>
                  </a:cubicBezTo>
                  <a:lnTo>
                    <a:pt x="4023" y="351"/>
                  </a:lnTo>
                  <a:lnTo>
                    <a:pt x="4098" y="411"/>
                  </a:lnTo>
                  <a:cubicBezTo>
                    <a:pt x="4098" y="486"/>
                    <a:pt x="4023" y="545"/>
                    <a:pt x="3964" y="664"/>
                  </a:cubicBezTo>
                  <a:cubicBezTo>
                    <a:pt x="3844" y="858"/>
                    <a:pt x="3651" y="977"/>
                    <a:pt x="3472" y="1096"/>
                  </a:cubicBezTo>
                  <a:lnTo>
                    <a:pt x="3472" y="1156"/>
                  </a:lnTo>
                  <a:cubicBezTo>
                    <a:pt x="3472" y="1230"/>
                    <a:pt x="3472" y="1290"/>
                    <a:pt x="3532" y="1290"/>
                  </a:cubicBezTo>
                  <a:cubicBezTo>
                    <a:pt x="3844" y="1290"/>
                    <a:pt x="4157" y="1350"/>
                    <a:pt x="4396" y="1469"/>
                  </a:cubicBezTo>
                  <a:cubicBezTo>
                    <a:pt x="4530" y="1528"/>
                    <a:pt x="4589" y="1662"/>
                    <a:pt x="4589" y="1782"/>
                  </a:cubicBezTo>
                  <a:cubicBezTo>
                    <a:pt x="4649" y="1901"/>
                    <a:pt x="4649" y="2035"/>
                    <a:pt x="4530" y="2154"/>
                  </a:cubicBezTo>
                  <a:cubicBezTo>
                    <a:pt x="4487" y="2239"/>
                    <a:pt x="4406" y="2302"/>
                    <a:pt x="4320" y="2330"/>
                  </a:cubicBezTo>
                  <a:lnTo>
                    <a:pt x="4320" y="2330"/>
                  </a:lnTo>
                  <a:cubicBezTo>
                    <a:pt x="4235" y="2257"/>
                    <a:pt x="4144" y="2191"/>
                    <a:pt x="4023" y="2154"/>
                  </a:cubicBezTo>
                  <a:cubicBezTo>
                    <a:pt x="3904" y="2094"/>
                    <a:pt x="3785" y="2035"/>
                    <a:pt x="3591" y="1975"/>
                  </a:cubicBezTo>
                  <a:cubicBezTo>
                    <a:pt x="3532" y="1975"/>
                    <a:pt x="3412" y="1975"/>
                    <a:pt x="3278" y="2035"/>
                  </a:cubicBezTo>
                  <a:cubicBezTo>
                    <a:pt x="3278" y="2035"/>
                    <a:pt x="3219" y="2035"/>
                    <a:pt x="3219" y="2094"/>
                  </a:cubicBezTo>
                  <a:lnTo>
                    <a:pt x="3219" y="2214"/>
                  </a:lnTo>
                  <a:cubicBezTo>
                    <a:pt x="3219" y="2273"/>
                    <a:pt x="3278" y="2273"/>
                    <a:pt x="3278" y="2348"/>
                  </a:cubicBezTo>
                  <a:cubicBezTo>
                    <a:pt x="3412" y="2467"/>
                    <a:pt x="3591" y="2527"/>
                    <a:pt x="3785" y="2527"/>
                  </a:cubicBezTo>
                  <a:cubicBezTo>
                    <a:pt x="3844" y="2556"/>
                    <a:pt x="3923" y="2571"/>
                    <a:pt x="4008" y="2571"/>
                  </a:cubicBezTo>
                  <a:cubicBezTo>
                    <a:pt x="4094" y="2571"/>
                    <a:pt x="4187" y="2556"/>
                    <a:pt x="4276" y="2527"/>
                  </a:cubicBezTo>
                  <a:cubicBezTo>
                    <a:pt x="4289" y="2520"/>
                    <a:pt x="4302" y="2514"/>
                    <a:pt x="4316" y="2508"/>
                  </a:cubicBezTo>
                  <a:lnTo>
                    <a:pt x="4316" y="2508"/>
                  </a:lnTo>
                  <a:cubicBezTo>
                    <a:pt x="4323" y="2514"/>
                    <a:pt x="4330" y="2520"/>
                    <a:pt x="4336" y="2527"/>
                  </a:cubicBezTo>
                  <a:cubicBezTo>
                    <a:pt x="4396" y="2646"/>
                    <a:pt x="4470" y="2780"/>
                    <a:pt x="4470" y="2899"/>
                  </a:cubicBezTo>
                  <a:lnTo>
                    <a:pt x="4470" y="3152"/>
                  </a:lnTo>
                  <a:lnTo>
                    <a:pt x="4396" y="3212"/>
                  </a:lnTo>
                  <a:lnTo>
                    <a:pt x="4336" y="3331"/>
                  </a:lnTo>
                  <a:cubicBezTo>
                    <a:pt x="4246" y="3477"/>
                    <a:pt x="4012" y="3547"/>
                    <a:pt x="3794" y="3547"/>
                  </a:cubicBezTo>
                  <a:cubicBezTo>
                    <a:pt x="3723" y="3547"/>
                    <a:pt x="3653" y="3539"/>
                    <a:pt x="3591" y="3525"/>
                  </a:cubicBezTo>
                  <a:cubicBezTo>
                    <a:pt x="3412" y="3525"/>
                    <a:pt x="3278" y="3465"/>
                    <a:pt x="3159" y="3391"/>
                  </a:cubicBezTo>
                  <a:cubicBezTo>
                    <a:pt x="3040" y="3271"/>
                    <a:pt x="2906" y="3212"/>
                    <a:pt x="2906" y="3018"/>
                  </a:cubicBezTo>
                  <a:lnTo>
                    <a:pt x="2846" y="3018"/>
                  </a:lnTo>
                  <a:cubicBezTo>
                    <a:pt x="2846" y="3018"/>
                    <a:pt x="2787" y="3018"/>
                    <a:pt x="2787" y="3093"/>
                  </a:cubicBezTo>
                  <a:cubicBezTo>
                    <a:pt x="2846" y="3271"/>
                    <a:pt x="2980" y="3391"/>
                    <a:pt x="3100" y="3465"/>
                  </a:cubicBezTo>
                  <a:cubicBezTo>
                    <a:pt x="3219" y="3525"/>
                    <a:pt x="3412" y="3584"/>
                    <a:pt x="3532" y="3644"/>
                  </a:cubicBezTo>
                  <a:cubicBezTo>
                    <a:pt x="3628" y="3674"/>
                    <a:pt x="3707" y="3689"/>
                    <a:pt x="3783" y="3689"/>
                  </a:cubicBezTo>
                  <a:cubicBezTo>
                    <a:pt x="3859" y="3689"/>
                    <a:pt x="3934" y="3674"/>
                    <a:pt x="4023" y="3644"/>
                  </a:cubicBezTo>
                  <a:cubicBezTo>
                    <a:pt x="4217" y="3644"/>
                    <a:pt x="4336" y="3525"/>
                    <a:pt x="4470" y="3391"/>
                  </a:cubicBezTo>
                  <a:lnTo>
                    <a:pt x="4530" y="3271"/>
                  </a:lnTo>
                  <a:cubicBezTo>
                    <a:pt x="4589" y="3271"/>
                    <a:pt x="4589" y="3212"/>
                    <a:pt x="4589" y="3152"/>
                  </a:cubicBezTo>
                  <a:cubicBezTo>
                    <a:pt x="4649" y="3093"/>
                    <a:pt x="4649" y="3018"/>
                    <a:pt x="4649" y="2899"/>
                  </a:cubicBezTo>
                  <a:cubicBezTo>
                    <a:pt x="4649" y="2780"/>
                    <a:pt x="4530" y="2586"/>
                    <a:pt x="4470" y="2467"/>
                  </a:cubicBezTo>
                  <a:cubicBezTo>
                    <a:pt x="4463" y="2461"/>
                    <a:pt x="4456" y="2455"/>
                    <a:pt x="4450" y="2448"/>
                  </a:cubicBezTo>
                  <a:lnTo>
                    <a:pt x="4450" y="2448"/>
                  </a:lnTo>
                  <a:cubicBezTo>
                    <a:pt x="4541" y="2406"/>
                    <a:pt x="4638" y="2353"/>
                    <a:pt x="4708" y="2273"/>
                  </a:cubicBezTo>
                  <a:cubicBezTo>
                    <a:pt x="4843" y="2094"/>
                    <a:pt x="4843" y="1901"/>
                    <a:pt x="4768" y="1722"/>
                  </a:cubicBezTo>
                  <a:cubicBezTo>
                    <a:pt x="4768" y="1528"/>
                    <a:pt x="4649" y="1409"/>
                    <a:pt x="4470" y="1350"/>
                  </a:cubicBezTo>
                  <a:cubicBezTo>
                    <a:pt x="4336" y="1230"/>
                    <a:pt x="4157" y="1156"/>
                    <a:pt x="4023" y="1156"/>
                  </a:cubicBezTo>
                  <a:cubicBezTo>
                    <a:pt x="3937" y="1127"/>
                    <a:pt x="3865" y="1112"/>
                    <a:pt x="3791" y="1105"/>
                  </a:cubicBezTo>
                  <a:lnTo>
                    <a:pt x="3791" y="1105"/>
                  </a:lnTo>
                  <a:cubicBezTo>
                    <a:pt x="3907" y="1002"/>
                    <a:pt x="4011" y="908"/>
                    <a:pt x="4098" y="783"/>
                  </a:cubicBezTo>
                  <a:cubicBezTo>
                    <a:pt x="4157" y="724"/>
                    <a:pt x="4217" y="664"/>
                    <a:pt x="4217" y="605"/>
                  </a:cubicBezTo>
                  <a:cubicBezTo>
                    <a:pt x="4217" y="545"/>
                    <a:pt x="4276" y="486"/>
                    <a:pt x="4217" y="351"/>
                  </a:cubicBezTo>
                  <a:lnTo>
                    <a:pt x="4217" y="232"/>
                  </a:lnTo>
                  <a:cubicBezTo>
                    <a:pt x="4157" y="232"/>
                    <a:pt x="4157" y="173"/>
                    <a:pt x="4098" y="173"/>
                  </a:cubicBezTo>
                  <a:cubicBezTo>
                    <a:pt x="4023" y="113"/>
                    <a:pt x="3964" y="113"/>
                    <a:pt x="3904" y="113"/>
                  </a:cubicBezTo>
                  <a:cubicBezTo>
                    <a:pt x="3752" y="33"/>
                    <a:pt x="3605" y="0"/>
                    <a:pt x="3458"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2"/>
            <p:cNvSpPr/>
            <p:nvPr/>
          </p:nvSpPr>
          <p:spPr>
            <a:xfrm>
              <a:off x="3869097" y="4428481"/>
              <a:ext cx="191212" cy="302111"/>
            </a:xfrm>
            <a:custGeom>
              <a:rect b="b" l="l" r="r" t="t"/>
              <a:pathLst>
                <a:path extrusionOk="0" h="7369" w="4664">
                  <a:moveTo>
                    <a:pt x="2422" y="2016"/>
                  </a:moveTo>
                  <a:cubicBezTo>
                    <a:pt x="2638" y="2016"/>
                    <a:pt x="2854" y="2049"/>
                    <a:pt x="3040" y="2116"/>
                  </a:cubicBezTo>
                  <a:cubicBezTo>
                    <a:pt x="3174" y="2116"/>
                    <a:pt x="3293" y="2176"/>
                    <a:pt x="3353" y="2176"/>
                  </a:cubicBezTo>
                  <a:cubicBezTo>
                    <a:pt x="3487" y="2235"/>
                    <a:pt x="3547" y="2295"/>
                    <a:pt x="3606" y="2355"/>
                  </a:cubicBezTo>
                  <a:lnTo>
                    <a:pt x="3666" y="2414"/>
                  </a:lnTo>
                  <a:lnTo>
                    <a:pt x="3606" y="2489"/>
                  </a:lnTo>
                  <a:cubicBezTo>
                    <a:pt x="3606" y="2548"/>
                    <a:pt x="3547" y="2608"/>
                    <a:pt x="3487" y="2608"/>
                  </a:cubicBezTo>
                  <a:cubicBezTo>
                    <a:pt x="3390" y="2638"/>
                    <a:pt x="3278" y="2653"/>
                    <a:pt x="3169" y="2653"/>
                  </a:cubicBezTo>
                  <a:cubicBezTo>
                    <a:pt x="3059" y="2653"/>
                    <a:pt x="2951" y="2638"/>
                    <a:pt x="2861" y="2608"/>
                  </a:cubicBezTo>
                  <a:cubicBezTo>
                    <a:pt x="2608" y="2548"/>
                    <a:pt x="2429" y="2489"/>
                    <a:pt x="2176" y="2355"/>
                  </a:cubicBezTo>
                  <a:cubicBezTo>
                    <a:pt x="2044" y="2311"/>
                    <a:pt x="1905" y="2235"/>
                    <a:pt x="1792" y="2120"/>
                  </a:cubicBezTo>
                  <a:lnTo>
                    <a:pt x="1792" y="2120"/>
                  </a:lnTo>
                  <a:cubicBezTo>
                    <a:pt x="1796" y="2119"/>
                    <a:pt x="1800" y="2118"/>
                    <a:pt x="1804" y="2116"/>
                  </a:cubicBezTo>
                  <a:cubicBezTo>
                    <a:pt x="1990" y="2049"/>
                    <a:pt x="2206" y="2016"/>
                    <a:pt x="2422" y="2016"/>
                  </a:cubicBezTo>
                  <a:close/>
                  <a:moveTo>
                    <a:pt x="2370" y="4410"/>
                  </a:moveTo>
                  <a:cubicBezTo>
                    <a:pt x="2548" y="4410"/>
                    <a:pt x="2802" y="4410"/>
                    <a:pt x="2980" y="4470"/>
                  </a:cubicBezTo>
                  <a:cubicBezTo>
                    <a:pt x="3115" y="4530"/>
                    <a:pt x="3174" y="4589"/>
                    <a:pt x="3234" y="4589"/>
                  </a:cubicBezTo>
                  <a:lnTo>
                    <a:pt x="3234" y="4649"/>
                  </a:lnTo>
                  <a:cubicBezTo>
                    <a:pt x="3234" y="4649"/>
                    <a:pt x="3174" y="4649"/>
                    <a:pt x="3174" y="4723"/>
                  </a:cubicBezTo>
                  <a:cubicBezTo>
                    <a:pt x="3040" y="4783"/>
                    <a:pt x="2861" y="4783"/>
                    <a:pt x="2668" y="4783"/>
                  </a:cubicBezTo>
                  <a:cubicBezTo>
                    <a:pt x="2416" y="4705"/>
                    <a:pt x="2164" y="4591"/>
                    <a:pt x="1936" y="4448"/>
                  </a:cubicBezTo>
                  <a:lnTo>
                    <a:pt x="1936" y="4448"/>
                  </a:lnTo>
                  <a:cubicBezTo>
                    <a:pt x="2070" y="4431"/>
                    <a:pt x="2220" y="4410"/>
                    <a:pt x="2370" y="4410"/>
                  </a:cubicBezTo>
                  <a:close/>
                  <a:moveTo>
                    <a:pt x="3234" y="1"/>
                  </a:moveTo>
                  <a:cubicBezTo>
                    <a:pt x="2742" y="60"/>
                    <a:pt x="2236" y="120"/>
                    <a:pt x="1804" y="314"/>
                  </a:cubicBezTo>
                  <a:cubicBezTo>
                    <a:pt x="1550" y="433"/>
                    <a:pt x="1372" y="552"/>
                    <a:pt x="1252" y="805"/>
                  </a:cubicBezTo>
                  <a:cubicBezTo>
                    <a:pt x="1118" y="865"/>
                    <a:pt x="1118" y="999"/>
                    <a:pt x="1059" y="1118"/>
                  </a:cubicBezTo>
                  <a:lnTo>
                    <a:pt x="1059" y="1550"/>
                  </a:lnTo>
                  <a:cubicBezTo>
                    <a:pt x="1095" y="1704"/>
                    <a:pt x="1181" y="1853"/>
                    <a:pt x="1283" y="1990"/>
                  </a:cubicBezTo>
                  <a:lnTo>
                    <a:pt x="1283" y="1990"/>
                  </a:lnTo>
                  <a:cubicBezTo>
                    <a:pt x="1178" y="2062"/>
                    <a:pt x="1081" y="2147"/>
                    <a:pt x="999" y="2235"/>
                  </a:cubicBezTo>
                  <a:cubicBezTo>
                    <a:pt x="880" y="2414"/>
                    <a:pt x="746" y="2667"/>
                    <a:pt x="686" y="2980"/>
                  </a:cubicBezTo>
                  <a:cubicBezTo>
                    <a:pt x="627" y="3234"/>
                    <a:pt x="686" y="3532"/>
                    <a:pt x="805" y="3725"/>
                  </a:cubicBezTo>
                  <a:cubicBezTo>
                    <a:pt x="927" y="3956"/>
                    <a:pt x="1037" y="4174"/>
                    <a:pt x="1202" y="4312"/>
                  </a:cubicBezTo>
                  <a:lnTo>
                    <a:pt x="1202" y="4312"/>
                  </a:lnTo>
                  <a:cubicBezTo>
                    <a:pt x="854" y="4429"/>
                    <a:pt x="538" y="4635"/>
                    <a:pt x="314" y="4902"/>
                  </a:cubicBezTo>
                  <a:cubicBezTo>
                    <a:pt x="135" y="5096"/>
                    <a:pt x="61" y="5394"/>
                    <a:pt x="61" y="5647"/>
                  </a:cubicBezTo>
                  <a:cubicBezTo>
                    <a:pt x="1" y="5900"/>
                    <a:pt x="61" y="6139"/>
                    <a:pt x="135" y="6392"/>
                  </a:cubicBezTo>
                  <a:cubicBezTo>
                    <a:pt x="254" y="6645"/>
                    <a:pt x="373" y="6824"/>
                    <a:pt x="627" y="6958"/>
                  </a:cubicBezTo>
                  <a:cubicBezTo>
                    <a:pt x="805" y="7137"/>
                    <a:pt x="1059" y="7196"/>
                    <a:pt x="1252" y="7256"/>
                  </a:cubicBezTo>
                  <a:cubicBezTo>
                    <a:pt x="1547" y="7336"/>
                    <a:pt x="1842" y="7369"/>
                    <a:pt x="2124" y="7369"/>
                  </a:cubicBezTo>
                  <a:cubicBezTo>
                    <a:pt x="2312" y="7369"/>
                    <a:pt x="2495" y="7354"/>
                    <a:pt x="2668" y="7330"/>
                  </a:cubicBezTo>
                  <a:lnTo>
                    <a:pt x="2742" y="7256"/>
                  </a:lnTo>
                  <a:lnTo>
                    <a:pt x="2668" y="7196"/>
                  </a:lnTo>
                  <a:cubicBezTo>
                    <a:pt x="2489" y="7221"/>
                    <a:pt x="2299" y="7235"/>
                    <a:pt x="2109" y="7235"/>
                  </a:cubicBezTo>
                  <a:cubicBezTo>
                    <a:pt x="1839" y="7235"/>
                    <a:pt x="1565" y="7207"/>
                    <a:pt x="1312" y="7137"/>
                  </a:cubicBezTo>
                  <a:cubicBezTo>
                    <a:pt x="1059" y="7077"/>
                    <a:pt x="880" y="6958"/>
                    <a:pt x="686" y="6824"/>
                  </a:cubicBezTo>
                  <a:cubicBezTo>
                    <a:pt x="567" y="6705"/>
                    <a:pt x="433" y="6511"/>
                    <a:pt x="314" y="6332"/>
                  </a:cubicBezTo>
                  <a:cubicBezTo>
                    <a:pt x="254" y="6079"/>
                    <a:pt x="254" y="5900"/>
                    <a:pt x="254" y="5647"/>
                  </a:cubicBezTo>
                  <a:cubicBezTo>
                    <a:pt x="314" y="5468"/>
                    <a:pt x="373" y="5215"/>
                    <a:pt x="507" y="5096"/>
                  </a:cubicBezTo>
                  <a:cubicBezTo>
                    <a:pt x="751" y="4840"/>
                    <a:pt x="1095" y="4663"/>
                    <a:pt x="1449" y="4542"/>
                  </a:cubicBezTo>
                  <a:lnTo>
                    <a:pt x="1449" y="4542"/>
                  </a:lnTo>
                  <a:cubicBezTo>
                    <a:pt x="1574" y="4657"/>
                    <a:pt x="1709" y="4766"/>
                    <a:pt x="1863" y="4843"/>
                  </a:cubicBezTo>
                  <a:cubicBezTo>
                    <a:pt x="2057" y="4962"/>
                    <a:pt x="2295" y="5021"/>
                    <a:pt x="2548" y="5096"/>
                  </a:cubicBezTo>
                  <a:cubicBezTo>
                    <a:pt x="2668" y="5096"/>
                    <a:pt x="2861" y="5155"/>
                    <a:pt x="2980" y="5155"/>
                  </a:cubicBezTo>
                  <a:cubicBezTo>
                    <a:pt x="3115" y="5096"/>
                    <a:pt x="3293" y="5096"/>
                    <a:pt x="3412" y="4962"/>
                  </a:cubicBezTo>
                  <a:cubicBezTo>
                    <a:pt x="3487" y="4902"/>
                    <a:pt x="3487" y="4843"/>
                    <a:pt x="3547" y="4723"/>
                  </a:cubicBezTo>
                  <a:cubicBezTo>
                    <a:pt x="3547" y="4649"/>
                    <a:pt x="3547" y="4470"/>
                    <a:pt x="3487" y="4410"/>
                  </a:cubicBezTo>
                  <a:cubicBezTo>
                    <a:pt x="3412" y="4351"/>
                    <a:pt x="3412" y="4351"/>
                    <a:pt x="3353" y="4351"/>
                  </a:cubicBezTo>
                  <a:cubicBezTo>
                    <a:pt x="3353" y="4276"/>
                    <a:pt x="3293" y="4276"/>
                    <a:pt x="3293" y="4276"/>
                  </a:cubicBezTo>
                  <a:cubicBezTo>
                    <a:pt x="3234" y="4217"/>
                    <a:pt x="3174" y="4217"/>
                    <a:pt x="3115" y="4157"/>
                  </a:cubicBezTo>
                  <a:cubicBezTo>
                    <a:pt x="2921" y="4112"/>
                    <a:pt x="2730" y="4092"/>
                    <a:pt x="2540" y="4092"/>
                  </a:cubicBezTo>
                  <a:cubicBezTo>
                    <a:pt x="2232" y="4092"/>
                    <a:pt x="1929" y="4143"/>
                    <a:pt x="1625" y="4217"/>
                  </a:cubicBezTo>
                  <a:cubicBezTo>
                    <a:pt x="1623" y="4217"/>
                    <a:pt x="1622" y="4217"/>
                    <a:pt x="1620" y="4217"/>
                  </a:cubicBezTo>
                  <a:lnTo>
                    <a:pt x="1620" y="4217"/>
                  </a:lnTo>
                  <a:cubicBezTo>
                    <a:pt x="1575" y="4179"/>
                    <a:pt x="1532" y="4139"/>
                    <a:pt x="1491" y="4098"/>
                  </a:cubicBezTo>
                  <a:cubicBezTo>
                    <a:pt x="1178" y="3785"/>
                    <a:pt x="999" y="3412"/>
                    <a:pt x="1059" y="3040"/>
                  </a:cubicBezTo>
                  <a:cubicBezTo>
                    <a:pt x="1059" y="2787"/>
                    <a:pt x="1178" y="2608"/>
                    <a:pt x="1312" y="2489"/>
                  </a:cubicBezTo>
                  <a:cubicBezTo>
                    <a:pt x="1368" y="2397"/>
                    <a:pt x="1441" y="2322"/>
                    <a:pt x="1521" y="2262"/>
                  </a:cubicBezTo>
                  <a:lnTo>
                    <a:pt x="1521" y="2262"/>
                  </a:lnTo>
                  <a:cubicBezTo>
                    <a:pt x="1659" y="2382"/>
                    <a:pt x="1877" y="2557"/>
                    <a:pt x="2057" y="2667"/>
                  </a:cubicBezTo>
                  <a:cubicBezTo>
                    <a:pt x="2295" y="2787"/>
                    <a:pt x="2489" y="2861"/>
                    <a:pt x="2742" y="2921"/>
                  </a:cubicBezTo>
                  <a:cubicBezTo>
                    <a:pt x="2861" y="2921"/>
                    <a:pt x="2980" y="2980"/>
                    <a:pt x="3115" y="2980"/>
                  </a:cubicBezTo>
                  <a:cubicBezTo>
                    <a:pt x="3293" y="2980"/>
                    <a:pt x="3412" y="2980"/>
                    <a:pt x="3547" y="2921"/>
                  </a:cubicBezTo>
                  <a:cubicBezTo>
                    <a:pt x="3666" y="2921"/>
                    <a:pt x="3859" y="2787"/>
                    <a:pt x="3919" y="2667"/>
                  </a:cubicBezTo>
                  <a:cubicBezTo>
                    <a:pt x="3979" y="2548"/>
                    <a:pt x="3979" y="2489"/>
                    <a:pt x="3979" y="2414"/>
                  </a:cubicBezTo>
                  <a:cubicBezTo>
                    <a:pt x="3979" y="2295"/>
                    <a:pt x="3919" y="2235"/>
                    <a:pt x="3859" y="2176"/>
                  </a:cubicBezTo>
                  <a:cubicBezTo>
                    <a:pt x="3725" y="2042"/>
                    <a:pt x="3666" y="1923"/>
                    <a:pt x="3547" y="1863"/>
                  </a:cubicBezTo>
                  <a:cubicBezTo>
                    <a:pt x="3412" y="1863"/>
                    <a:pt x="3293" y="1803"/>
                    <a:pt x="3174" y="1744"/>
                  </a:cubicBezTo>
                  <a:cubicBezTo>
                    <a:pt x="2944" y="1683"/>
                    <a:pt x="2717" y="1650"/>
                    <a:pt x="2492" y="1650"/>
                  </a:cubicBezTo>
                  <a:cubicBezTo>
                    <a:pt x="2221" y="1650"/>
                    <a:pt x="1953" y="1698"/>
                    <a:pt x="1684" y="1803"/>
                  </a:cubicBezTo>
                  <a:cubicBezTo>
                    <a:pt x="1632" y="1816"/>
                    <a:pt x="1579" y="1833"/>
                    <a:pt x="1528" y="1855"/>
                  </a:cubicBezTo>
                  <a:lnTo>
                    <a:pt x="1528" y="1855"/>
                  </a:lnTo>
                  <a:cubicBezTo>
                    <a:pt x="1424" y="1746"/>
                    <a:pt x="1353" y="1615"/>
                    <a:pt x="1312" y="1491"/>
                  </a:cubicBezTo>
                  <a:lnTo>
                    <a:pt x="1312" y="1178"/>
                  </a:lnTo>
                  <a:cubicBezTo>
                    <a:pt x="1312" y="1118"/>
                    <a:pt x="1372" y="999"/>
                    <a:pt x="1431" y="924"/>
                  </a:cubicBezTo>
                  <a:cubicBezTo>
                    <a:pt x="1491" y="746"/>
                    <a:pt x="1684" y="627"/>
                    <a:pt x="1923" y="492"/>
                  </a:cubicBezTo>
                  <a:cubicBezTo>
                    <a:pt x="2295" y="314"/>
                    <a:pt x="2802" y="180"/>
                    <a:pt x="3234" y="180"/>
                  </a:cubicBezTo>
                  <a:cubicBezTo>
                    <a:pt x="3666" y="120"/>
                    <a:pt x="4157" y="120"/>
                    <a:pt x="4664" y="120"/>
                  </a:cubicBezTo>
                  <a:lnTo>
                    <a:pt x="4664" y="60"/>
                  </a:lnTo>
                  <a:cubicBezTo>
                    <a:pt x="4157" y="1"/>
                    <a:pt x="3725" y="1"/>
                    <a:pt x="3234"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2"/>
            <p:cNvSpPr/>
            <p:nvPr/>
          </p:nvSpPr>
          <p:spPr>
            <a:xfrm>
              <a:off x="4558677" y="4312216"/>
              <a:ext cx="99583" cy="62562"/>
            </a:xfrm>
            <a:custGeom>
              <a:rect b="b" l="l" r="r" t="t"/>
              <a:pathLst>
                <a:path extrusionOk="0" h="1526" w="2429">
                  <a:moveTo>
                    <a:pt x="1513" y="0"/>
                  </a:moveTo>
                  <a:cubicBezTo>
                    <a:pt x="1390" y="0"/>
                    <a:pt x="1258" y="12"/>
                    <a:pt x="1118" y="36"/>
                  </a:cubicBezTo>
                  <a:cubicBezTo>
                    <a:pt x="566" y="111"/>
                    <a:pt x="0" y="349"/>
                    <a:pt x="0" y="721"/>
                  </a:cubicBezTo>
                  <a:cubicBezTo>
                    <a:pt x="0" y="975"/>
                    <a:pt x="1058" y="1526"/>
                    <a:pt x="1430" y="1526"/>
                  </a:cubicBezTo>
                  <a:cubicBezTo>
                    <a:pt x="1684" y="1466"/>
                    <a:pt x="2429" y="721"/>
                    <a:pt x="2369" y="409"/>
                  </a:cubicBezTo>
                  <a:cubicBezTo>
                    <a:pt x="2322" y="172"/>
                    <a:pt x="1991" y="0"/>
                    <a:pt x="1513"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2"/>
            <p:cNvSpPr/>
            <p:nvPr/>
          </p:nvSpPr>
          <p:spPr>
            <a:xfrm>
              <a:off x="4202613" y="4138393"/>
              <a:ext cx="94089" cy="152716"/>
            </a:xfrm>
            <a:custGeom>
              <a:rect b="b" l="l" r="r" t="t"/>
              <a:pathLst>
                <a:path extrusionOk="0" h="3725" w="2295">
                  <a:moveTo>
                    <a:pt x="2235" y="1"/>
                  </a:moveTo>
                  <a:lnTo>
                    <a:pt x="1743" y="924"/>
                  </a:lnTo>
                  <a:cubicBezTo>
                    <a:pt x="1549" y="1237"/>
                    <a:pt x="1371" y="1550"/>
                    <a:pt x="1177" y="1863"/>
                  </a:cubicBezTo>
                  <a:cubicBezTo>
                    <a:pt x="998" y="2176"/>
                    <a:pt x="804" y="2488"/>
                    <a:pt x="626" y="2786"/>
                  </a:cubicBezTo>
                  <a:cubicBezTo>
                    <a:pt x="432" y="3040"/>
                    <a:pt x="194" y="3352"/>
                    <a:pt x="0" y="3665"/>
                  </a:cubicBezTo>
                  <a:lnTo>
                    <a:pt x="0" y="3725"/>
                  </a:lnTo>
                  <a:lnTo>
                    <a:pt x="60" y="3725"/>
                  </a:lnTo>
                  <a:cubicBezTo>
                    <a:pt x="313" y="3412"/>
                    <a:pt x="566" y="3159"/>
                    <a:pt x="745" y="2861"/>
                  </a:cubicBezTo>
                  <a:cubicBezTo>
                    <a:pt x="939" y="2548"/>
                    <a:pt x="1117" y="2295"/>
                    <a:pt x="1311" y="1982"/>
                  </a:cubicBezTo>
                  <a:cubicBezTo>
                    <a:pt x="1490" y="1669"/>
                    <a:pt x="1683" y="1371"/>
                    <a:pt x="1862" y="1058"/>
                  </a:cubicBezTo>
                  <a:cubicBezTo>
                    <a:pt x="2056" y="745"/>
                    <a:pt x="2175" y="373"/>
                    <a:pt x="2294" y="60"/>
                  </a:cubicBezTo>
                  <a:lnTo>
                    <a:pt x="2294" y="1"/>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2"/>
            <p:cNvSpPr/>
            <p:nvPr/>
          </p:nvSpPr>
          <p:spPr>
            <a:xfrm>
              <a:off x="3703590" y="4405277"/>
              <a:ext cx="356719" cy="48910"/>
            </a:xfrm>
            <a:custGeom>
              <a:rect b="b" l="l" r="r" t="t"/>
              <a:pathLst>
                <a:path extrusionOk="0" h="1193" w="8701">
                  <a:moveTo>
                    <a:pt x="4291" y="1"/>
                  </a:moveTo>
                  <a:cubicBezTo>
                    <a:pt x="3546" y="75"/>
                    <a:pt x="2801" y="135"/>
                    <a:pt x="2057" y="314"/>
                  </a:cubicBezTo>
                  <a:cubicBezTo>
                    <a:pt x="1744" y="373"/>
                    <a:pt x="1371" y="507"/>
                    <a:pt x="999" y="626"/>
                  </a:cubicBezTo>
                  <a:cubicBezTo>
                    <a:pt x="686" y="746"/>
                    <a:pt x="314" y="939"/>
                    <a:pt x="1" y="1193"/>
                  </a:cubicBezTo>
                  <a:lnTo>
                    <a:pt x="75" y="1193"/>
                  </a:lnTo>
                  <a:cubicBezTo>
                    <a:pt x="686" y="820"/>
                    <a:pt x="1431" y="626"/>
                    <a:pt x="2116" y="507"/>
                  </a:cubicBezTo>
                  <a:cubicBezTo>
                    <a:pt x="2861" y="373"/>
                    <a:pt x="3546" y="314"/>
                    <a:pt x="4291" y="314"/>
                  </a:cubicBezTo>
                  <a:cubicBezTo>
                    <a:pt x="4509" y="296"/>
                    <a:pt x="4728" y="289"/>
                    <a:pt x="4946" y="289"/>
                  </a:cubicBezTo>
                  <a:cubicBezTo>
                    <a:pt x="5472" y="289"/>
                    <a:pt x="5999" y="331"/>
                    <a:pt x="6526" y="373"/>
                  </a:cubicBezTo>
                  <a:cubicBezTo>
                    <a:pt x="6645" y="373"/>
                    <a:pt x="6839" y="373"/>
                    <a:pt x="7017" y="448"/>
                  </a:cubicBezTo>
                  <a:lnTo>
                    <a:pt x="7330" y="448"/>
                  </a:lnTo>
                  <a:lnTo>
                    <a:pt x="7584" y="507"/>
                  </a:lnTo>
                  <a:cubicBezTo>
                    <a:pt x="7956" y="567"/>
                    <a:pt x="8328" y="626"/>
                    <a:pt x="8701" y="686"/>
                  </a:cubicBezTo>
                  <a:lnTo>
                    <a:pt x="8701" y="626"/>
                  </a:lnTo>
                  <a:cubicBezTo>
                    <a:pt x="8328" y="567"/>
                    <a:pt x="7956" y="448"/>
                    <a:pt x="7643" y="373"/>
                  </a:cubicBezTo>
                  <a:lnTo>
                    <a:pt x="7330" y="314"/>
                  </a:lnTo>
                  <a:lnTo>
                    <a:pt x="7077" y="254"/>
                  </a:lnTo>
                  <a:cubicBezTo>
                    <a:pt x="6898" y="194"/>
                    <a:pt x="6705" y="194"/>
                    <a:pt x="6526" y="135"/>
                  </a:cubicBezTo>
                  <a:cubicBezTo>
                    <a:pt x="5781" y="1"/>
                    <a:pt x="5036" y="1"/>
                    <a:pt x="4291"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2"/>
            <p:cNvSpPr/>
            <p:nvPr/>
          </p:nvSpPr>
          <p:spPr>
            <a:xfrm>
              <a:off x="4281369" y="4492025"/>
              <a:ext cx="468519" cy="53789"/>
            </a:xfrm>
            <a:custGeom>
              <a:rect b="b" l="l" r="r" t="t"/>
              <a:pathLst>
                <a:path extrusionOk="0" h="1312" w="11428">
                  <a:moveTo>
                    <a:pt x="135" y="0"/>
                  </a:moveTo>
                  <a:cubicBezTo>
                    <a:pt x="60" y="0"/>
                    <a:pt x="60" y="60"/>
                    <a:pt x="60" y="60"/>
                  </a:cubicBezTo>
                  <a:cubicBezTo>
                    <a:pt x="1" y="119"/>
                    <a:pt x="60" y="119"/>
                    <a:pt x="60" y="119"/>
                  </a:cubicBezTo>
                  <a:cubicBezTo>
                    <a:pt x="999" y="432"/>
                    <a:pt x="1923" y="626"/>
                    <a:pt x="2861" y="745"/>
                  </a:cubicBezTo>
                  <a:cubicBezTo>
                    <a:pt x="3785" y="939"/>
                    <a:pt x="4723" y="998"/>
                    <a:pt x="5721" y="1117"/>
                  </a:cubicBezTo>
                  <a:cubicBezTo>
                    <a:pt x="6645" y="1177"/>
                    <a:pt x="7584" y="1237"/>
                    <a:pt x="8507" y="1311"/>
                  </a:cubicBezTo>
                  <a:lnTo>
                    <a:pt x="11368" y="1311"/>
                  </a:lnTo>
                  <a:cubicBezTo>
                    <a:pt x="11427" y="1311"/>
                    <a:pt x="11427" y="1237"/>
                    <a:pt x="11427" y="1237"/>
                  </a:cubicBezTo>
                  <a:cubicBezTo>
                    <a:pt x="11427" y="1177"/>
                    <a:pt x="11427" y="1177"/>
                    <a:pt x="11368" y="1177"/>
                  </a:cubicBezTo>
                  <a:cubicBezTo>
                    <a:pt x="10429" y="1117"/>
                    <a:pt x="9505" y="1117"/>
                    <a:pt x="8567" y="1058"/>
                  </a:cubicBezTo>
                  <a:cubicBezTo>
                    <a:pt x="7584" y="998"/>
                    <a:pt x="6645" y="939"/>
                    <a:pt x="5721" y="864"/>
                  </a:cubicBezTo>
                  <a:cubicBezTo>
                    <a:pt x="4783" y="745"/>
                    <a:pt x="3859" y="626"/>
                    <a:pt x="2921" y="492"/>
                  </a:cubicBezTo>
                  <a:cubicBezTo>
                    <a:pt x="2429" y="432"/>
                    <a:pt x="1997" y="373"/>
                    <a:pt x="1491" y="313"/>
                  </a:cubicBezTo>
                  <a:cubicBezTo>
                    <a:pt x="1059" y="253"/>
                    <a:pt x="567" y="119"/>
                    <a:pt x="135"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2"/>
            <p:cNvSpPr/>
            <p:nvPr/>
          </p:nvSpPr>
          <p:spPr>
            <a:xfrm>
              <a:off x="4800522" y="4601320"/>
              <a:ext cx="25705" cy="56249"/>
            </a:xfrm>
            <a:custGeom>
              <a:rect b="b" l="l" r="r" t="t"/>
              <a:pathLst>
                <a:path extrusionOk="0" h="1372" w="627">
                  <a:moveTo>
                    <a:pt x="60" y="1"/>
                  </a:moveTo>
                  <a:lnTo>
                    <a:pt x="1" y="60"/>
                  </a:lnTo>
                  <a:cubicBezTo>
                    <a:pt x="1" y="60"/>
                    <a:pt x="1" y="135"/>
                    <a:pt x="60" y="135"/>
                  </a:cubicBezTo>
                  <a:cubicBezTo>
                    <a:pt x="135" y="194"/>
                    <a:pt x="194" y="254"/>
                    <a:pt x="254" y="373"/>
                  </a:cubicBezTo>
                  <a:cubicBezTo>
                    <a:pt x="314" y="433"/>
                    <a:pt x="314" y="567"/>
                    <a:pt x="314" y="627"/>
                  </a:cubicBezTo>
                  <a:cubicBezTo>
                    <a:pt x="373" y="880"/>
                    <a:pt x="373" y="1059"/>
                    <a:pt x="433" y="1312"/>
                  </a:cubicBezTo>
                  <a:cubicBezTo>
                    <a:pt x="433" y="1371"/>
                    <a:pt x="433" y="1371"/>
                    <a:pt x="507" y="1371"/>
                  </a:cubicBezTo>
                  <a:cubicBezTo>
                    <a:pt x="507" y="1371"/>
                    <a:pt x="567" y="1371"/>
                    <a:pt x="567" y="1312"/>
                  </a:cubicBezTo>
                  <a:cubicBezTo>
                    <a:pt x="626" y="1178"/>
                    <a:pt x="626" y="1118"/>
                    <a:pt x="626" y="999"/>
                  </a:cubicBezTo>
                  <a:lnTo>
                    <a:pt x="626" y="567"/>
                  </a:lnTo>
                  <a:cubicBezTo>
                    <a:pt x="567" y="433"/>
                    <a:pt x="507" y="314"/>
                    <a:pt x="433" y="254"/>
                  </a:cubicBezTo>
                  <a:cubicBezTo>
                    <a:pt x="373" y="135"/>
                    <a:pt x="254" y="1"/>
                    <a:pt x="60"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2"/>
            <p:cNvSpPr/>
            <p:nvPr/>
          </p:nvSpPr>
          <p:spPr>
            <a:xfrm>
              <a:off x="4843897" y="4588488"/>
              <a:ext cx="23246" cy="58708"/>
            </a:xfrm>
            <a:custGeom>
              <a:rect b="b" l="l" r="r" t="t"/>
              <a:pathLst>
                <a:path extrusionOk="0" h="1432" w="567">
                  <a:moveTo>
                    <a:pt x="0" y="1"/>
                  </a:moveTo>
                  <a:lnTo>
                    <a:pt x="0" y="75"/>
                  </a:lnTo>
                  <a:lnTo>
                    <a:pt x="0" y="135"/>
                  </a:lnTo>
                  <a:cubicBezTo>
                    <a:pt x="60" y="195"/>
                    <a:pt x="120" y="254"/>
                    <a:pt x="194" y="373"/>
                  </a:cubicBezTo>
                  <a:cubicBezTo>
                    <a:pt x="254" y="507"/>
                    <a:pt x="254" y="567"/>
                    <a:pt x="313" y="686"/>
                  </a:cubicBezTo>
                  <a:cubicBezTo>
                    <a:pt x="313" y="820"/>
                    <a:pt x="313" y="940"/>
                    <a:pt x="373" y="999"/>
                  </a:cubicBezTo>
                  <a:lnTo>
                    <a:pt x="373" y="1372"/>
                  </a:lnTo>
                  <a:lnTo>
                    <a:pt x="432" y="1431"/>
                  </a:lnTo>
                  <a:cubicBezTo>
                    <a:pt x="492" y="1431"/>
                    <a:pt x="492" y="1431"/>
                    <a:pt x="492" y="1372"/>
                  </a:cubicBezTo>
                  <a:cubicBezTo>
                    <a:pt x="567" y="1312"/>
                    <a:pt x="567" y="1252"/>
                    <a:pt x="567" y="1193"/>
                  </a:cubicBezTo>
                  <a:lnTo>
                    <a:pt x="567" y="999"/>
                  </a:lnTo>
                  <a:lnTo>
                    <a:pt x="567" y="627"/>
                  </a:lnTo>
                  <a:cubicBezTo>
                    <a:pt x="492" y="507"/>
                    <a:pt x="492" y="373"/>
                    <a:pt x="373" y="254"/>
                  </a:cubicBezTo>
                  <a:cubicBezTo>
                    <a:pt x="313" y="135"/>
                    <a:pt x="254" y="75"/>
                    <a:pt x="60"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2"/>
            <p:cNvSpPr/>
            <p:nvPr/>
          </p:nvSpPr>
          <p:spPr>
            <a:xfrm>
              <a:off x="4894570" y="4532939"/>
              <a:ext cx="38538" cy="55593"/>
            </a:xfrm>
            <a:custGeom>
              <a:rect b="b" l="l" r="r" t="t"/>
              <a:pathLst>
                <a:path extrusionOk="0" h="1356" w="940">
                  <a:moveTo>
                    <a:pt x="135" y="0"/>
                  </a:moveTo>
                  <a:cubicBezTo>
                    <a:pt x="75" y="0"/>
                    <a:pt x="75" y="0"/>
                    <a:pt x="75" y="60"/>
                  </a:cubicBezTo>
                  <a:cubicBezTo>
                    <a:pt x="1" y="60"/>
                    <a:pt x="1" y="119"/>
                    <a:pt x="75" y="119"/>
                  </a:cubicBezTo>
                  <a:lnTo>
                    <a:pt x="314" y="373"/>
                  </a:lnTo>
                  <a:cubicBezTo>
                    <a:pt x="373" y="492"/>
                    <a:pt x="448" y="552"/>
                    <a:pt x="507" y="686"/>
                  </a:cubicBezTo>
                  <a:cubicBezTo>
                    <a:pt x="567" y="745"/>
                    <a:pt x="627" y="864"/>
                    <a:pt x="686" y="984"/>
                  </a:cubicBezTo>
                  <a:cubicBezTo>
                    <a:pt x="686" y="1058"/>
                    <a:pt x="746" y="1177"/>
                    <a:pt x="746" y="1296"/>
                  </a:cubicBezTo>
                  <a:cubicBezTo>
                    <a:pt x="746" y="1356"/>
                    <a:pt x="820" y="1356"/>
                    <a:pt x="820" y="1356"/>
                  </a:cubicBezTo>
                  <a:cubicBezTo>
                    <a:pt x="880" y="1356"/>
                    <a:pt x="880" y="1356"/>
                    <a:pt x="880" y="1296"/>
                  </a:cubicBezTo>
                  <a:cubicBezTo>
                    <a:pt x="939" y="1177"/>
                    <a:pt x="939" y="1058"/>
                    <a:pt x="880" y="924"/>
                  </a:cubicBezTo>
                  <a:cubicBezTo>
                    <a:pt x="880" y="745"/>
                    <a:pt x="820" y="611"/>
                    <a:pt x="746" y="492"/>
                  </a:cubicBezTo>
                  <a:cubicBezTo>
                    <a:pt x="686" y="373"/>
                    <a:pt x="567" y="313"/>
                    <a:pt x="507" y="179"/>
                  </a:cubicBezTo>
                  <a:cubicBezTo>
                    <a:pt x="373" y="119"/>
                    <a:pt x="254" y="60"/>
                    <a:pt x="135"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2"/>
            <p:cNvSpPr/>
            <p:nvPr/>
          </p:nvSpPr>
          <p:spPr>
            <a:xfrm>
              <a:off x="4925113" y="4517647"/>
              <a:ext cx="38538" cy="40383"/>
            </a:xfrm>
            <a:custGeom>
              <a:rect b="b" l="l" r="r" t="t"/>
              <a:pathLst>
                <a:path extrusionOk="0" h="985" w="940">
                  <a:moveTo>
                    <a:pt x="1" y="1"/>
                  </a:moveTo>
                  <a:lnTo>
                    <a:pt x="1" y="120"/>
                  </a:lnTo>
                  <a:cubicBezTo>
                    <a:pt x="194" y="239"/>
                    <a:pt x="314" y="373"/>
                    <a:pt x="507" y="492"/>
                  </a:cubicBezTo>
                  <a:cubicBezTo>
                    <a:pt x="567" y="552"/>
                    <a:pt x="627" y="612"/>
                    <a:pt x="627" y="686"/>
                  </a:cubicBezTo>
                  <a:cubicBezTo>
                    <a:pt x="686" y="746"/>
                    <a:pt x="746" y="805"/>
                    <a:pt x="820" y="925"/>
                  </a:cubicBezTo>
                  <a:lnTo>
                    <a:pt x="820" y="984"/>
                  </a:lnTo>
                  <a:cubicBezTo>
                    <a:pt x="880" y="984"/>
                    <a:pt x="939" y="925"/>
                    <a:pt x="939" y="925"/>
                  </a:cubicBezTo>
                  <a:cubicBezTo>
                    <a:pt x="939" y="805"/>
                    <a:pt x="939" y="686"/>
                    <a:pt x="880" y="552"/>
                  </a:cubicBezTo>
                  <a:cubicBezTo>
                    <a:pt x="820" y="433"/>
                    <a:pt x="746" y="373"/>
                    <a:pt x="686" y="314"/>
                  </a:cubicBezTo>
                  <a:cubicBezTo>
                    <a:pt x="507" y="120"/>
                    <a:pt x="314" y="60"/>
                    <a:pt x="75"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2"/>
            <p:cNvSpPr/>
            <p:nvPr/>
          </p:nvSpPr>
          <p:spPr>
            <a:xfrm>
              <a:off x="4075561" y="4168935"/>
              <a:ext cx="9798" cy="7380"/>
            </a:xfrm>
            <a:custGeom>
              <a:rect b="b" l="l" r="r" t="t"/>
              <a:pathLst>
                <a:path extrusionOk="0" h="180" w="239">
                  <a:moveTo>
                    <a:pt x="60" y="0"/>
                  </a:moveTo>
                  <a:cubicBezTo>
                    <a:pt x="0" y="0"/>
                    <a:pt x="0" y="60"/>
                    <a:pt x="0" y="60"/>
                  </a:cubicBezTo>
                  <a:cubicBezTo>
                    <a:pt x="0" y="120"/>
                    <a:pt x="60" y="179"/>
                    <a:pt x="119" y="179"/>
                  </a:cubicBezTo>
                  <a:lnTo>
                    <a:pt x="179" y="179"/>
                  </a:lnTo>
                  <a:lnTo>
                    <a:pt x="179" y="120"/>
                  </a:lnTo>
                  <a:cubicBezTo>
                    <a:pt x="239" y="120"/>
                    <a:pt x="239" y="60"/>
                    <a:pt x="179" y="60"/>
                  </a:cubicBezTo>
                  <a:lnTo>
                    <a:pt x="179" y="0"/>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2"/>
            <p:cNvSpPr/>
            <p:nvPr/>
          </p:nvSpPr>
          <p:spPr>
            <a:xfrm>
              <a:off x="4016935" y="4168935"/>
              <a:ext cx="17752" cy="7380"/>
            </a:xfrm>
            <a:custGeom>
              <a:rect b="b" l="l" r="r" t="t"/>
              <a:pathLst>
                <a:path extrusionOk="0" h="180" w="433">
                  <a:moveTo>
                    <a:pt x="253" y="0"/>
                  </a:moveTo>
                  <a:cubicBezTo>
                    <a:pt x="179" y="0"/>
                    <a:pt x="119" y="0"/>
                    <a:pt x="60" y="60"/>
                  </a:cubicBezTo>
                  <a:cubicBezTo>
                    <a:pt x="0" y="120"/>
                    <a:pt x="0" y="120"/>
                    <a:pt x="60" y="120"/>
                  </a:cubicBezTo>
                  <a:cubicBezTo>
                    <a:pt x="119" y="179"/>
                    <a:pt x="179" y="179"/>
                    <a:pt x="253" y="179"/>
                  </a:cubicBezTo>
                  <a:lnTo>
                    <a:pt x="313" y="179"/>
                  </a:lnTo>
                  <a:cubicBezTo>
                    <a:pt x="373" y="179"/>
                    <a:pt x="373" y="179"/>
                    <a:pt x="432" y="120"/>
                  </a:cubicBezTo>
                  <a:lnTo>
                    <a:pt x="432" y="60"/>
                  </a:lnTo>
                  <a:cubicBezTo>
                    <a:pt x="373" y="60"/>
                    <a:pt x="373" y="60"/>
                    <a:pt x="313"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2"/>
            <p:cNvSpPr/>
            <p:nvPr/>
          </p:nvSpPr>
          <p:spPr>
            <a:xfrm>
              <a:off x="4034646" y="4186645"/>
              <a:ext cx="17752" cy="7995"/>
            </a:xfrm>
            <a:custGeom>
              <a:rect b="b" l="l" r="r" t="t"/>
              <a:pathLst>
                <a:path extrusionOk="0" h="195" w="433">
                  <a:moveTo>
                    <a:pt x="194" y="0"/>
                  </a:moveTo>
                  <a:cubicBezTo>
                    <a:pt x="119" y="60"/>
                    <a:pt x="60" y="60"/>
                    <a:pt x="0" y="120"/>
                  </a:cubicBezTo>
                  <a:cubicBezTo>
                    <a:pt x="0" y="120"/>
                    <a:pt x="0" y="194"/>
                    <a:pt x="60" y="194"/>
                  </a:cubicBezTo>
                  <a:lnTo>
                    <a:pt x="313" y="194"/>
                  </a:lnTo>
                  <a:lnTo>
                    <a:pt x="373" y="120"/>
                  </a:lnTo>
                  <a:cubicBezTo>
                    <a:pt x="432" y="60"/>
                    <a:pt x="373" y="60"/>
                    <a:pt x="373" y="60"/>
                  </a:cubicBezTo>
                  <a:cubicBezTo>
                    <a:pt x="313" y="0"/>
                    <a:pt x="313" y="0"/>
                    <a:pt x="253"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2"/>
            <p:cNvSpPr/>
            <p:nvPr/>
          </p:nvSpPr>
          <p:spPr>
            <a:xfrm>
              <a:off x="4088393" y="4194598"/>
              <a:ext cx="17752" cy="7339"/>
            </a:xfrm>
            <a:custGeom>
              <a:rect b="b" l="l" r="r" t="t"/>
              <a:pathLst>
                <a:path extrusionOk="0" h="179" w="433">
                  <a:moveTo>
                    <a:pt x="239" y="0"/>
                  </a:moveTo>
                  <a:cubicBezTo>
                    <a:pt x="179" y="60"/>
                    <a:pt x="119" y="60"/>
                    <a:pt x="60" y="119"/>
                  </a:cubicBezTo>
                  <a:lnTo>
                    <a:pt x="0" y="119"/>
                  </a:lnTo>
                  <a:cubicBezTo>
                    <a:pt x="0" y="179"/>
                    <a:pt x="60" y="179"/>
                    <a:pt x="60" y="179"/>
                  </a:cubicBezTo>
                  <a:lnTo>
                    <a:pt x="432" y="179"/>
                  </a:lnTo>
                  <a:lnTo>
                    <a:pt x="432" y="119"/>
                  </a:lnTo>
                  <a:lnTo>
                    <a:pt x="432" y="60"/>
                  </a:lnTo>
                  <a:lnTo>
                    <a:pt x="298" y="60"/>
                  </a:lnTo>
                  <a:cubicBezTo>
                    <a:pt x="298" y="0"/>
                    <a:pt x="239" y="0"/>
                    <a:pt x="239"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2"/>
            <p:cNvSpPr/>
            <p:nvPr/>
          </p:nvSpPr>
          <p:spPr>
            <a:xfrm>
              <a:off x="4134188" y="4181766"/>
              <a:ext cx="12258" cy="7380"/>
            </a:xfrm>
            <a:custGeom>
              <a:rect b="b" l="l" r="r" t="t"/>
              <a:pathLst>
                <a:path extrusionOk="0" h="180" w="299">
                  <a:moveTo>
                    <a:pt x="120" y="0"/>
                  </a:moveTo>
                  <a:cubicBezTo>
                    <a:pt x="120" y="0"/>
                    <a:pt x="60" y="60"/>
                    <a:pt x="0" y="60"/>
                  </a:cubicBezTo>
                  <a:lnTo>
                    <a:pt x="0" y="179"/>
                  </a:lnTo>
                  <a:lnTo>
                    <a:pt x="298" y="179"/>
                  </a:lnTo>
                  <a:lnTo>
                    <a:pt x="298" y="119"/>
                  </a:lnTo>
                  <a:lnTo>
                    <a:pt x="298" y="60"/>
                  </a:lnTo>
                  <a:lnTo>
                    <a:pt x="179" y="60"/>
                  </a:lnTo>
                  <a:cubicBezTo>
                    <a:pt x="179" y="0"/>
                    <a:pt x="179" y="0"/>
                    <a:pt x="120"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2"/>
            <p:cNvSpPr/>
            <p:nvPr/>
          </p:nvSpPr>
          <p:spPr>
            <a:xfrm>
              <a:off x="3971099" y="4201896"/>
              <a:ext cx="20212" cy="7995"/>
            </a:xfrm>
            <a:custGeom>
              <a:rect b="b" l="l" r="r" t="t"/>
              <a:pathLst>
                <a:path extrusionOk="0" h="195" w="493">
                  <a:moveTo>
                    <a:pt x="254" y="1"/>
                  </a:moveTo>
                  <a:cubicBezTo>
                    <a:pt x="180" y="1"/>
                    <a:pt x="120" y="60"/>
                    <a:pt x="60" y="60"/>
                  </a:cubicBezTo>
                  <a:lnTo>
                    <a:pt x="1" y="120"/>
                  </a:lnTo>
                  <a:cubicBezTo>
                    <a:pt x="1" y="120"/>
                    <a:pt x="1" y="195"/>
                    <a:pt x="60" y="195"/>
                  </a:cubicBezTo>
                  <a:lnTo>
                    <a:pt x="373" y="195"/>
                  </a:lnTo>
                  <a:lnTo>
                    <a:pt x="433" y="120"/>
                  </a:lnTo>
                  <a:lnTo>
                    <a:pt x="492" y="120"/>
                  </a:lnTo>
                  <a:cubicBezTo>
                    <a:pt x="492" y="60"/>
                    <a:pt x="492" y="60"/>
                    <a:pt x="433" y="60"/>
                  </a:cubicBezTo>
                  <a:cubicBezTo>
                    <a:pt x="433" y="1"/>
                    <a:pt x="373" y="1"/>
                    <a:pt x="314"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2"/>
            <p:cNvSpPr/>
            <p:nvPr/>
          </p:nvSpPr>
          <p:spPr>
            <a:xfrm>
              <a:off x="3963187" y="4173813"/>
              <a:ext cx="18367" cy="7995"/>
            </a:xfrm>
            <a:custGeom>
              <a:rect b="b" l="l" r="r" t="t"/>
              <a:pathLst>
                <a:path extrusionOk="0" h="195" w="448">
                  <a:moveTo>
                    <a:pt x="194" y="1"/>
                  </a:moveTo>
                  <a:cubicBezTo>
                    <a:pt x="134" y="1"/>
                    <a:pt x="75" y="60"/>
                    <a:pt x="0" y="60"/>
                  </a:cubicBezTo>
                  <a:lnTo>
                    <a:pt x="0" y="135"/>
                  </a:lnTo>
                  <a:cubicBezTo>
                    <a:pt x="75" y="194"/>
                    <a:pt x="134" y="194"/>
                    <a:pt x="194" y="194"/>
                  </a:cubicBezTo>
                  <a:lnTo>
                    <a:pt x="313" y="194"/>
                  </a:lnTo>
                  <a:lnTo>
                    <a:pt x="373" y="135"/>
                  </a:lnTo>
                  <a:cubicBezTo>
                    <a:pt x="447" y="60"/>
                    <a:pt x="373" y="60"/>
                    <a:pt x="373" y="60"/>
                  </a:cubicBezTo>
                  <a:cubicBezTo>
                    <a:pt x="313" y="1"/>
                    <a:pt x="313" y="1"/>
                    <a:pt x="253"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2"/>
            <p:cNvSpPr/>
            <p:nvPr/>
          </p:nvSpPr>
          <p:spPr>
            <a:xfrm>
              <a:off x="3902100" y="4191524"/>
              <a:ext cx="15292" cy="7995"/>
            </a:xfrm>
            <a:custGeom>
              <a:rect b="b" l="l" r="r" t="t"/>
              <a:pathLst>
                <a:path extrusionOk="0" h="195" w="373">
                  <a:moveTo>
                    <a:pt x="194" y="1"/>
                  </a:moveTo>
                  <a:cubicBezTo>
                    <a:pt x="134" y="1"/>
                    <a:pt x="75" y="1"/>
                    <a:pt x="75" y="75"/>
                  </a:cubicBezTo>
                  <a:lnTo>
                    <a:pt x="0" y="75"/>
                  </a:lnTo>
                  <a:cubicBezTo>
                    <a:pt x="0" y="135"/>
                    <a:pt x="0" y="135"/>
                    <a:pt x="75" y="194"/>
                  </a:cubicBezTo>
                  <a:lnTo>
                    <a:pt x="194" y="194"/>
                  </a:lnTo>
                  <a:cubicBezTo>
                    <a:pt x="254" y="194"/>
                    <a:pt x="254" y="194"/>
                    <a:pt x="254" y="135"/>
                  </a:cubicBezTo>
                  <a:lnTo>
                    <a:pt x="313" y="135"/>
                  </a:lnTo>
                  <a:lnTo>
                    <a:pt x="313" y="75"/>
                  </a:lnTo>
                  <a:cubicBezTo>
                    <a:pt x="373" y="75"/>
                    <a:pt x="373" y="1"/>
                    <a:pt x="313"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2"/>
            <p:cNvSpPr/>
            <p:nvPr/>
          </p:nvSpPr>
          <p:spPr>
            <a:xfrm>
              <a:off x="3910054" y="4164056"/>
              <a:ext cx="15292" cy="7339"/>
            </a:xfrm>
            <a:custGeom>
              <a:rect b="b" l="l" r="r" t="t"/>
              <a:pathLst>
                <a:path extrusionOk="0" h="179" w="373">
                  <a:moveTo>
                    <a:pt x="179" y="0"/>
                  </a:moveTo>
                  <a:cubicBezTo>
                    <a:pt x="119" y="0"/>
                    <a:pt x="119" y="0"/>
                    <a:pt x="60" y="60"/>
                  </a:cubicBezTo>
                  <a:lnTo>
                    <a:pt x="0" y="60"/>
                  </a:lnTo>
                  <a:cubicBezTo>
                    <a:pt x="0" y="119"/>
                    <a:pt x="0" y="119"/>
                    <a:pt x="60" y="119"/>
                  </a:cubicBezTo>
                  <a:cubicBezTo>
                    <a:pt x="119" y="179"/>
                    <a:pt x="119" y="179"/>
                    <a:pt x="179" y="179"/>
                  </a:cubicBezTo>
                  <a:lnTo>
                    <a:pt x="313" y="179"/>
                  </a:lnTo>
                  <a:lnTo>
                    <a:pt x="373" y="119"/>
                  </a:lnTo>
                  <a:lnTo>
                    <a:pt x="373" y="60"/>
                  </a:lnTo>
                  <a:cubicBezTo>
                    <a:pt x="313" y="60"/>
                    <a:pt x="313" y="60"/>
                    <a:pt x="313"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2"/>
            <p:cNvSpPr/>
            <p:nvPr/>
          </p:nvSpPr>
          <p:spPr>
            <a:xfrm>
              <a:off x="3912473" y="4219606"/>
              <a:ext cx="17752" cy="10454"/>
            </a:xfrm>
            <a:custGeom>
              <a:rect b="b" l="l" r="r" t="t"/>
              <a:pathLst>
                <a:path extrusionOk="0" h="255" w="433">
                  <a:moveTo>
                    <a:pt x="194" y="1"/>
                  </a:moveTo>
                  <a:cubicBezTo>
                    <a:pt x="120" y="60"/>
                    <a:pt x="60" y="60"/>
                    <a:pt x="1" y="135"/>
                  </a:cubicBezTo>
                  <a:lnTo>
                    <a:pt x="1" y="195"/>
                  </a:lnTo>
                  <a:cubicBezTo>
                    <a:pt x="1" y="195"/>
                    <a:pt x="1" y="254"/>
                    <a:pt x="60" y="254"/>
                  </a:cubicBezTo>
                  <a:cubicBezTo>
                    <a:pt x="120" y="254"/>
                    <a:pt x="194" y="195"/>
                    <a:pt x="254" y="195"/>
                  </a:cubicBezTo>
                  <a:lnTo>
                    <a:pt x="314" y="195"/>
                  </a:lnTo>
                  <a:cubicBezTo>
                    <a:pt x="373" y="135"/>
                    <a:pt x="373" y="135"/>
                    <a:pt x="433" y="135"/>
                  </a:cubicBezTo>
                  <a:lnTo>
                    <a:pt x="433" y="60"/>
                  </a:lnTo>
                  <a:lnTo>
                    <a:pt x="433" y="1"/>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2"/>
            <p:cNvSpPr/>
            <p:nvPr/>
          </p:nvSpPr>
          <p:spPr>
            <a:xfrm>
              <a:off x="4008981" y="4230019"/>
              <a:ext cx="20786" cy="12832"/>
            </a:xfrm>
            <a:custGeom>
              <a:rect b="b" l="l" r="r" t="t"/>
              <a:pathLst>
                <a:path extrusionOk="0" h="313" w="507">
                  <a:moveTo>
                    <a:pt x="313" y="0"/>
                  </a:moveTo>
                  <a:cubicBezTo>
                    <a:pt x="254" y="60"/>
                    <a:pt x="254" y="60"/>
                    <a:pt x="194" y="60"/>
                  </a:cubicBezTo>
                  <a:cubicBezTo>
                    <a:pt x="135" y="119"/>
                    <a:pt x="0" y="179"/>
                    <a:pt x="0" y="253"/>
                  </a:cubicBezTo>
                  <a:lnTo>
                    <a:pt x="0" y="313"/>
                  </a:lnTo>
                  <a:lnTo>
                    <a:pt x="75" y="313"/>
                  </a:lnTo>
                  <a:cubicBezTo>
                    <a:pt x="135" y="313"/>
                    <a:pt x="194" y="253"/>
                    <a:pt x="254" y="253"/>
                  </a:cubicBezTo>
                  <a:cubicBezTo>
                    <a:pt x="313" y="179"/>
                    <a:pt x="313" y="179"/>
                    <a:pt x="373" y="179"/>
                  </a:cubicBezTo>
                  <a:cubicBezTo>
                    <a:pt x="373" y="179"/>
                    <a:pt x="447" y="119"/>
                    <a:pt x="507" y="119"/>
                  </a:cubicBezTo>
                  <a:lnTo>
                    <a:pt x="507" y="60"/>
                  </a:lnTo>
                  <a:lnTo>
                    <a:pt x="447" y="0"/>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2"/>
            <p:cNvSpPr/>
            <p:nvPr/>
          </p:nvSpPr>
          <p:spPr>
            <a:xfrm>
              <a:off x="4067608" y="4237316"/>
              <a:ext cx="12873" cy="9101"/>
            </a:xfrm>
            <a:custGeom>
              <a:rect b="b" l="l" r="r" t="t"/>
              <a:pathLst>
                <a:path extrusionOk="0" h="222" w="314">
                  <a:moveTo>
                    <a:pt x="135" y="1"/>
                  </a:moveTo>
                  <a:cubicBezTo>
                    <a:pt x="60" y="75"/>
                    <a:pt x="60" y="75"/>
                    <a:pt x="1" y="135"/>
                  </a:cubicBezTo>
                  <a:cubicBezTo>
                    <a:pt x="1" y="195"/>
                    <a:pt x="60" y="195"/>
                    <a:pt x="60" y="195"/>
                  </a:cubicBezTo>
                  <a:cubicBezTo>
                    <a:pt x="85" y="214"/>
                    <a:pt x="108" y="221"/>
                    <a:pt x="128" y="221"/>
                  </a:cubicBezTo>
                  <a:cubicBezTo>
                    <a:pt x="168" y="221"/>
                    <a:pt x="194" y="195"/>
                    <a:pt x="194" y="195"/>
                  </a:cubicBezTo>
                  <a:lnTo>
                    <a:pt x="254" y="135"/>
                  </a:lnTo>
                  <a:cubicBezTo>
                    <a:pt x="313" y="135"/>
                    <a:pt x="313" y="135"/>
                    <a:pt x="313" y="75"/>
                  </a:cubicBezTo>
                  <a:cubicBezTo>
                    <a:pt x="313" y="75"/>
                    <a:pt x="313" y="1"/>
                    <a:pt x="254"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2"/>
            <p:cNvSpPr/>
            <p:nvPr/>
          </p:nvSpPr>
          <p:spPr>
            <a:xfrm>
              <a:off x="3953388" y="4250148"/>
              <a:ext cx="15333" cy="10454"/>
            </a:xfrm>
            <a:custGeom>
              <a:rect b="b" l="l" r="r" t="t"/>
              <a:pathLst>
                <a:path extrusionOk="0" h="255" w="374">
                  <a:moveTo>
                    <a:pt x="239" y="1"/>
                  </a:moveTo>
                  <a:lnTo>
                    <a:pt x="180" y="60"/>
                  </a:lnTo>
                  <a:cubicBezTo>
                    <a:pt x="120" y="60"/>
                    <a:pt x="60" y="135"/>
                    <a:pt x="60" y="194"/>
                  </a:cubicBezTo>
                  <a:lnTo>
                    <a:pt x="1" y="194"/>
                  </a:lnTo>
                  <a:cubicBezTo>
                    <a:pt x="1" y="254"/>
                    <a:pt x="60" y="254"/>
                    <a:pt x="60" y="254"/>
                  </a:cubicBezTo>
                  <a:cubicBezTo>
                    <a:pt x="120" y="254"/>
                    <a:pt x="180" y="254"/>
                    <a:pt x="239" y="194"/>
                  </a:cubicBezTo>
                  <a:lnTo>
                    <a:pt x="314" y="194"/>
                  </a:lnTo>
                  <a:cubicBezTo>
                    <a:pt x="373" y="135"/>
                    <a:pt x="373" y="135"/>
                    <a:pt x="373" y="60"/>
                  </a:cubicBezTo>
                  <a:lnTo>
                    <a:pt x="373" y="1"/>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2"/>
            <p:cNvSpPr/>
            <p:nvPr/>
          </p:nvSpPr>
          <p:spPr>
            <a:xfrm>
              <a:off x="4141526" y="4230019"/>
              <a:ext cx="17752" cy="7339"/>
            </a:xfrm>
            <a:custGeom>
              <a:rect b="b" l="l" r="r" t="t"/>
              <a:pathLst>
                <a:path extrusionOk="0" h="179" w="433">
                  <a:moveTo>
                    <a:pt x="194" y="0"/>
                  </a:moveTo>
                  <a:cubicBezTo>
                    <a:pt x="119" y="0"/>
                    <a:pt x="60" y="60"/>
                    <a:pt x="0" y="119"/>
                  </a:cubicBezTo>
                  <a:cubicBezTo>
                    <a:pt x="0" y="119"/>
                    <a:pt x="0" y="179"/>
                    <a:pt x="60" y="179"/>
                  </a:cubicBezTo>
                  <a:lnTo>
                    <a:pt x="254" y="179"/>
                  </a:lnTo>
                  <a:cubicBezTo>
                    <a:pt x="254" y="179"/>
                    <a:pt x="313" y="179"/>
                    <a:pt x="313" y="119"/>
                  </a:cubicBezTo>
                  <a:lnTo>
                    <a:pt x="432" y="119"/>
                  </a:lnTo>
                  <a:lnTo>
                    <a:pt x="432" y="60"/>
                  </a:lnTo>
                  <a:lnTo>
                    <a:pt x="432" y="0"/>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2"/>
            <p:cNvSpPr/>
            <p:nvPr/>
          </p:nvSpPr>
          <p:spPr>
            <a:xfrm>
              <a:off x="4172069" y="4171394"/>
              <a:ext cx="15292" cy="7954"/>
            </a:xfrm>
            <a:custGeom>
              <a:rect b="b" l="l" r="r" t="t"/>
              <a:pathLst>
                <a:path extrusionOk="0" h="194" w="373">
                  <a:moveTo>
                    <a:pt x="0" y="0"/>
                  </a:moveTo>
                  <a:lnTo>
                    <a:pt x="0" y="60"/>
                  </a:lnTo>
                  <a:cubicBezTo>
                    <a:pt x="0" y="119"/>
                    <a:pt x="60" y="119"/>
                    <a:pt x="119" y="194"/>
                  </a:cubicBezTo>
                  <a:lnTo>
                    <a:pt x="313" y="194"/>
                  </a:lnTo>
                  <a:lnTo>
                    <a:pt x="373" y="119"/>
                  </a:lnTo>
                  <a:cubicBezTo>
                    <a:pt x="313" y="60"/>
                    <a:pt x="313" y="60"/>
                    <a:pt x="253" y="60"/>
                  </a:cubicBezTo>
                  <a:cubicBezTo>
                    <a:pt x="253" y="0"/>
                    <a:pt x="194" y="0"/>
                    <a:pt x="194"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2"/>
            <p:cNvSpPr/>
            <p:nvPr/>
          </p:nvSpPr>
          <p:spPr>
            <a:xfrm>
              <a:off x="4021813" y="4140852"/>
              <a:ext cx="25705" cy="7954"/>
            </a:xfrm>
            <a:custGeom>
              <a:rect b="b" l="l" r="r" t="t"/>
              <a:pathLst>
                <a:path extrusionOk="0" h="194" w="627">
                  <a:moveTo>
                    <a:pt x="60" y="0"/>
                  </a:moveTo>
                  <a:lnTo>
                    <a:pt x="0" y="60"/>
                  </a:lnTo>
                  <a:lnTo>
                    <a:pt x="60" y="119"/>
                  </a:lnTo>
                  <a:cubicBezTo>
                    <a:pt x="134" y="119"/>
                    <a:pt x="254" y="119"/>
                    <a:pt x="313" y="194"/>
                  </a:cubicBezTo>
                  <a:cubicBezTo>
                    <a:pt x="373" y="194"/>
                    <a:pt x="432" y="119"/>
                    <a:pt x="432" y="119"/>
                  </a:cubicBezTo>
                  <a:lnTo>
                    <a:pt x="626" y="119"/>
                  </a:lnTo>
                  <a:lnTo>
                    <a:pt x="626" y="60"/>
                  </a:lnTo>
                  <a:lnTo>
                    <a:pt x="626" y="0"/>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2"/>
            <p:cNvSpPr/>
            <p:nvPr/>
          </p:nvSpPr>
          <p:spPr>
            <a:xfrm>
              <a:off x="3958267" y="4143271"/>
              <a:ext cx="17752" cy="7995"/>
            </a:xfrm>
            <a:custGeom>
              <a:rect b="b" l="l" r="r" t="t"/>
              <a:pathLst>
                <a:path extrusionOk="0" h="195" w="433">
                  <a:moveTo>
                    <a:pt x="195" y="1"/>
                  </a:moveTo>
                  <a:cubicBezTo>
                    <a:pt x="120" y="1"/>
                    <a:pt x="61" y="60"/>
                    <a:pt x="1" y="60"/>
                  </a:cubicBezTo>
                  <a:lnTo>
                    <a:pt x="1" y="135"/>
                  </a:lnTo>
                  <a:cubicBezTo>
                    <a:pt x="1" y="135"/>
                    <a:pt x="1" y="194"/>
                    <a:pt x="61" y="194"/>
                  </a:cubicBezTo>
                  <a:lnTo>
                    <a:pt x="314" y="194"/>
                  </a:lnTo>
                  <a:cubicBezTo>
                    <a:pt x="314" y="194"/>
                    <a:pt x="373" y="194"/>
                    <a:pt x="373" y="135"/>
                  </a:cubicBezTo>
                  <a:cubicBezTo>
                    <a:pt x="433" y="135"/>
                    <a:pt x="373" y="60"/>
                    <a:pt x="373" y="60"/>
                  </a:cubicBezTo>
                  <a:lnTo>
                    <a:pt x="314" y="1"/>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2"/>
            <p:cNvSpPr/>
            <p:nvPr/>
          </p:nvSpPr>
          <p:spPr>
            <a:xfrm>
              <a:off x="4106104" y="4148765"/>
              <a:ext cx="22631" cy="7380"/>
            </a:xfrm>
            <a:custGeom>
              <a:rect b="b" l="l" r="r" t="t"/>
              <a:pathLst>
                <a:path extrusionOk="0" h="180" w="552">
                  <a:moveTo>
                    <a:pt x="60" y="1"/>
                  </a:moveTo>
                  <a:lnTo>
                    <a:pt x="0" y="60"/>
                  </a:lnTo>
                  <a:lnTo>
                    <a:pt x="0" y="120"/>
                  </a:lnTo>
                  <a:cubicBezTo>
                    <a:pt x="60" y="180"/>
                    <a:pt x="179" y="180"/>
                    <a:pt x="239" y="180"/>
                  </a:cubicBezTo>
                  <a:lnTo>
                    <a:pt x="373" y="180"/>
                  </a:lnTo>
                  <a:cubicBezTo>
                    <a:pt x="432" y="180"/>
                    <a:pt x="432" y="180"/>
                    <a:pt x="492" y="120"/>
                  </a:cubicBezTo>
                  <a:cubicBezTo>
                    <a:pt x="551" y="120"/>
                    <a:pt x="492" y="60"/>
                    <a:pt x="492" y="60"/>
                  </a:cubicBezTo>
                  <a:cubicBezTo>
                    <a:pt x="432" y="60"/>
                    <a:pt x="432" y="60"/>
                    <a:pt x="373"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2"/>
            <p:cNvSpPr/>
            <p:nvPr/>
          </p:nvSpPr>
          <p:spPr>
            <a:xfrm>
              <a:off x="4192199" y="4206815"/>
              <a:ext cx="18367" cy="5535"/>
            </a:xfrm>
            <a:custGeom>
              <a:rect b="b" l="l" r="r" t="t"/>
              <a:pathLst>
                <a:path extrusionOk="0" h="135" w="448">
                  <a:moveTo>
                    <a:pt x="75" y="0"/>
                  </a:moveTo>
                  <a:lnTo>
                    <a:pt x="75" y="75"/>
                  </a:lnTo>
                  <a:cubicBezTo>
                    <a:pt x="1" y="75"/>
                    <a:pt x="75" y="75"/>
                    <a:pt x="75" y="134"/>
                  </a:cubicBezTo>
                  <a:lnTo>
                    <a:pt x="448" y="134"/>
                  </a:lnTo>
                  <a:lnTo>
                    <a:pt x="448" y="75"/>
                  </a:lnTo>
                  <a:lnTo>
                    <a:pt x="448" y="0"/>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2"/>
            <p:cNvSpPr/>
            <p:nvPr/>
          </p:nvSpPr>
          <p:spPr>
            <a:xfrm>
              <a:off x="3861800" y="4173813"/>
              <a:ext cx="22631" cy="10413"/>
            </a:xfrm>
            <a:custGeom>
              <a:rect b="b" l="l" r="r" t="t"/>
              <a:pathLst>
                <a:path extrusionOk="0" h="254" w="552">
                  <a:moveTo>
                    <a:pt x="239" y="1"/>
                  </a:moveTo>
                  <a:cubicBezTo>
                    <a:pt x="179" y="60"/>
                    <a:pt x="60" y="60"/>
                    <a:pt x="0" y="135"/>
                  </a:cubicBezTo>
                  <a:lnTo>
                    <a:pt x="0" y="194"/>
                  </a:lnTo>
                  <a:cubicBezTo>
                    <a:pt x="0" y="194"/>
                    <a:pt x="0" y="254"/>
                    <a:pt x="60" y="254"/>
                  </a:cubicBezTo>
                  <a:cubicBezTo>
                    <a:pt x="119" y="254"/>
                    <a:pt x="179" y="254"/>
                    <a:pt x="313" y="194"/>
                  </a:cubicBezTo>
                  <a:lnTo>
                    <a:pt x="373" y="194"/>
                  </a:lnTo>
                  <a:cubicBezTo>
                    <a:pt x="432" y="135"/>
                    <a:pt x="492" y="135"/>
                    <a:pt x="492" y="60"/>
                  </a:cubicBezTo>
                  <a:cubicBezTo>
                    <a:pt x="551" y="60"/>
                    <a:pt x="492" y="1"/>
                    <a:pt x="492"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2"/>
            <p:cNvSpPr/>
            <p:nvPr/>
          </p:nvSpPr>
          <p:spPr>
            <a:xfrm>
              <a:off x="3848967" y="4206815"/>
              <a:ext cx="17752" cy="10413"/>
            </a:xfrm>
            <a:custGeom>
              <a:rect b="b" l="l" r="r" t="t"/>
              <a:pathLst>
                <a:path extrusionOk="0" h="254" w="433">
                  <a:moveTo>
                    <a:pt x="179" y="0"/>
                  </a:moveTo>
                  <a:cubicBezTo>
                    <a:pt x="119" y="75"/>
                    <a:pt x="60" y="75"/>
                    <a:pt x="0" y="134"/>
                  </a:cubicBezTo>
                  <a:lnTo>
                    <a:pt x="0" y="194"/>
                  </a:lnTo>
                  <a:cubicBezTo>
                    <a:pt x="0" y="194"/>
                    <a:pt x="0" y="253"/>
                    <a:pt x="60" y="253"/>
                  </a:cubicBezTo>
                  <a:cubicBezTo>
                    <a:pt x="119" y="253"/>
                    <a:pt x="179" y="194"/>
                    <a:pt x="254" y="194"/>
                  </a:cubicBezTo>
                  <a:cubicBezTo>
                    <a:pt x="313" y="194"/>
                    <a:pt x="313" y="194"/>
                    <a:pt x="373" y="134"/>
                  </a:cubicBezTo>
                  <a:cubicBezTo>
                    <a:pt x="373" y="134"/>
                    <a:pt x="432" y="134"/>
                    <a:pt x="432" y="75"/>
                  </a:cubicBezTo>
                  <a:lnTo>
                    <a:pt x="432" y="0"/>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2"/>
            <p:cNvSpPr/>
            <p:nvPr/>
          </p:nvSpPr>
          <p:spPr>
            <a:xfrm>
              <a:off x="3871557" y="4242851"/>
              <a:ext cx="20827" cy="12832"/>
            </a:xfrm>
            <a:custGeom>
              <a:rect b="b" l="l" r="r" t="t"/>
              <a:pathLst>
                <a:path extrusionOk="0" h="313" w="508">
                  <a:moveTo>
                    <a:pt x="313" y="0"/>
                  </a:moveTo>
                  <a:cubicBezTo>
                    <a:pt x="254" y="60"/>
                    <a:pt x="254" y="60"/>
                    <a:pt x="194" y="60"/>
                  </a:cubicBezTo>
                  <a:cubicBezTo>
                    <a:pt x="135" y="119"/>
                    <a:pt x="75" y="119"/>
                    <a:pt x="1" y="238"/>
                  </a:cubicBezTo>
                  <a:cubicBezTo>
                    <a:pt x="1" y="238"/>
                    <a:pt x="1" y="313"/>
                    <a:pt x="75" y="313"/>
                  </a:cubicBezTo>
                  <a:cubicBezTo>
                    <a:pt x="135" y="313"/>
                    <a:pt x="194" y="238"/>
                    <a:pt x="254" y="238"/>
                  </a:cubicBezTo>
                  <a:cubicBezTo>
                    <a:pt x="313" y="179"/>
                    <a:pt x="373" y="179"/>
                    <a:pt x="373" y="179"/>
                  </a:cubicBezTo>
                  <a:cubicBezTo>
                    <a:pt x="373" y="119"/>
                    <a:pt x="447" y="119"/>
                    <a:pt x="447" y="60"/>
                  </a:cubicBezTo>
                  <a:lnTo>
                    <a:pt x="507" y="60"/>
                  </a:lnTo>
                  <a:lnTo>
                    <a:pt x="447" y="0"/>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2"/>
            <p:cNvSpPr/>
            <p:nvPr/>
          </p:nvSpPr>
          <p:spPr>
            <a:xfrm>
              <a:off x="3815964" y="4240391"/>
              <a:ext cx="17752" cy="9798"/>
            </a:xfrm>
            <a:custGeom>
              <a:rect b="b" l="l" r="r" t="t"/>
              <a:pathLst>
                <a:path extrusionOk="0" h="239" w="433">
                  <a:moveTo>
                    <a:pt x="314" y="0"/>
                  </a:moveTo>
                  <a:cubicBezTo>
                    <a:pt x="239" y="0"/>
                    <a:pt x="180" y="0"/>
                    <a:pt x="180" y="60"/>
                  </a:cubicBezTo>
                  <a:cubicBezTo>
                    <a:pt x="120" y="60"/>
                    <a:pt x="60" y="120"/>
                    <a:pt x="1" y="179"/>
                  </a:cubicBezTo>
                  <a:lnTo>
                    <a:pt x="1" y="239"/>
                  </a:lnTo>
                  <a:cubicBezTo>
                    <a:pt x="120" y="239"/>
                    <a:pt x="180" y="239"/>
                    <a:pt x="239" y="179"/>
                  </a:cubicBezTo>
                  <a:cubicBezTo>
                    <a:pt x="314" y="179"/>
                    <a:pt x="314" y="179"/>
                    <a:pt x="373" y="120"/>
                  </a:cubicBezTo>
                  <a:lnTo>
                    <a:pt x="433" y="60"/>
                  </a:lnTo>
                  <a:lnTo>
                    <a:pt x="433" y="0"/>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2"/>
            <p:cNvSpPr/>
            <p:nvPr/>
          </p:nvSpPr>
          <p:spPr>
            <a:xfrm>
              <a:off x="3848967" y="4275811"/>
              <a:ext cx="12873" cy="7380"/>
            </a:xfrm>
            <a:custGeom>
              <a:rect b="b" l="l" r="r" t="t"/>
              <a:pathLst>
                <a:path extrusionOk="0" h="180" w="314">
                  <a:moveTo>
                    <a:pt x="179" y="0"/>
                  </a:moveTo>
                  <a:cubicBezTo>
                    <a:pt x="119" y="0"/>
                    <a:pt x="60" y="0"/>
                    <a:pt x="60" y="60"/>
                  </a:cubicBezTo>
                  <a:cubicBezTo>
                    <a:pt x="0" y="120"/>
                    <a:pt x="60" y="120"/>
                    <a:pt x="60" y="179"/>
                  </a:cubicBezTo>
                  <a:lnTo>
                    <a:pt x="179" y="179"/>
                  </a:lnTo>
                  <a:lnTo>
                    <a:pt x="254" y="120"/>
                  </a:lnTo>
                  <a:lnTo>
                    <a:pt x="313" y="120"/>
                  </a:lnTo>
                  <a:lnTo>
                    <a:pt x="313" y="60"/>
                  </a:lnTo>
                  <a:lnTo>
                    <a:pt x="313" y="0"/>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2"/>
            <p:cNvSpPr/>
            <p:nvPr/>
          </p:nvSpPr>
          <p:spPr>
            <a:xfrm>
              <a:off x="4485373" y="4557987"/>
              <a:ext cx="20212" cy="7339"/>
            </a:xfrm>
            <a:custGeom>
              <a:rect b="b" l="l" r="r" t="t"/>
              <a:pathLst>
                <a:path extrusionOk="0" h="179" w="493">
                  <a:moveTo>
                    <a:pt x="1" y="0"/>
                  </a:moveTo>
                  <a:lnTo>
                    <a:pt x="60" y="75"/>
                  </a:lnTo>
                  <a:cubicBezTo>
                    <a:pt x="120" y="134"/>
                    <a:pt x="179" y="134"/>
                    <a:pt x="239" y="134"/>
                  </a:cubicBezTo>
                  <a:cubicBezTo>
                    <a:pt x="239" y="164"/>
                    <a:pt x="254" y="179"/>
                    <a:pt x="278" y="179"/>
                  </a:cubicBezTo>
                  <a:cubicBezTo>
                    <a:pt x="302" y="179"/>
                    <a:pt x="336" y="164"/>
                    <a:pt x="373" y="134"/>
                  </a:cubicBezTo>
                  <a:lnTo>
                    <a:pt x="433" y="134"/>
                  </a:lnTo>
                  <a:lnTo>
                    <a:pt x="492" y="75"/>
                  </a:lnTo>
                  <a:lnTo>
                    <a:pt x="433" y="0"/>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2"/>
            <p:cNvSpPr/>
            <p:nvPr/>
          </p:nvSpPr>
          <p:spPr>
            <a:xfrm>
              <a:off x="4528134" y="4561021"/>
              <a:ext cx="18367" cy="7380"/>
            </a:xfrm>
            <a:custGeom>
              <a:rect b="b" l="l" r="r" t="t"/>
              <a:pathLst>
                <a:path extrusionOk="0" h="180" w="448">
                  <a:moveTo>
                    <a:pt x="75" y="1"/>
                  </a:moveTo>
                  <a:lnTo>
                    <a:pt x="75" y="60"/>
                  </a:lnTo>
                  <a:cubicBezTo>
                    <a:pt x="0" y="60"/>
                    <a:pt x="75" y="120"/>
                    <a:pt x="75" y="120"/>
                  </a:cubicBezTo>
                  <a:cubicBezTo>
                    <a:pt x="134" y="120"/>
                    <a:pt x="194" y="179"/>
                    <a:pt x="254" y="179"/>
                  </a:cubicBezTo>
                  <a:lnTo>
                    <a:pt x="313" y="120"/>
                  </a:lnTo>
                  <a:lnTo>
                    <a:pt x="373" y="120"/>
                  </a:lnTo>
                  <a:cubicBezTo>
                    <a:pt x="447" y="60"/>
                    <a:pt x="373" y="60"/>
                    <a:pt x="373"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2"/>
            <p:cNvSpPr/>
            <p:nvPr/>
          </p:nvSpPr>
          <p:spPr>
            <a:xfrm>
              <a:off x="4503084" y="4573238"/>
              <a:ext cx="15333" cy="7995"/>
            </a:xfrm>
            <a:custGeom>
              <a:rect b="b" l="l" r="r" t="t"/>
              <a:pathLst>
                <a:path extrusionOk="0" h="195" w="374">
                  <a:moveTo>
                    <a:pt x="179" y="1"/>
                  </a:moveTo>
                  <a:cubicBezTo>
                    <a:pt x="120" y="1"/>
                    <a:pt x="120" y="1"/>
                    <a:pt x="60" y="75"/>
                  </a:cubicBezTo>
                  <a:cubicBezTo>
                    <a:pt x="1" y="135"/>
                    <a:pt x="1" y="135"/>
                    <a:pt x="60" y="135"/>
                  </a:cubicBezTo>
                  <a:cubicBezTo>
                    <a:pt x="120" y="194"/>
                    <a:pt x="120" y="194"/>
                    <a:pt x="179" y="194"/>
                  </a:cubicBezTo>
                  <a:lnTo>
                    <a:pt x="313" y="194"/>
                  </a:lnTo>
                  <a:lnTo>
                    <a:pt x="373" y="135"/>
                  </a:lnTo>
                  <a:lnTo>
                    <a:pt x="373" y="75"/>
                  </a:lnTo>
                  <a:cubicBezTo>
                    <a:pt x="313" y="75"/>
                    <a:pt x="313" y="75"/>
                    <a:pt x="313"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2"/>
            <p:cNvSpPr/>
            <p:nvPr/>
          </p:nvSpPr>
          <p:spPr>
            <a:xfrm>
              <a:off x="4573928" y="4586070"/>
              <a:ext cx="18367" cy="7995"/>
            </a:xfrm>
            <a:custGeom>
              <a:rect b="b" l="l" r="r" t="t"/>
              <a:pathLst>
                <a:path extrusionOk="0" h="195" w="448">
                  <a:moveTo>
                    <a:pt x="1" y="0"/>
                  </a:moveTo>
                  <a:lnTo>
                    <a:pt x="1" y="60"/>
                  </a:lnTo>
                  <a:lnTo>
                    <a:pt x="1" y="134"/>
                  </a:lnTo>
                  <a:cubicBezTo>
                    <a:pt x="75" y="134"/>
                    <a:pt x="135" y="194"/>
                    <a:pt x="194" y="194"/>
                  </a:cubicBezTo>
                  <a:lnTo>
                    <a:pt x="314" y="194"/>
                  </a:lnTo>
                  <a:cubicBezTo>
                    <a:pt x="314" y="134"/>
                    <a:pt x="373" y="134"/>
                    <a:pt x="373" y="134"/>
                  </a:cubicBezTo>
                  <a:lnTo>
                    <a:pt x="448" y="134"/>
                  </a:lnTo>
                  <a:cubicBezTo>
                    <a:pt x="448" y="60"/>
                    <a:pt x="448" y="60"/>
                    <a:pt x="373" y="60"/>
                  </a:cubicBezTo>
                  <a:cubicBezTo>
                    <a:pt x="373" y="0"/>
                    <a:pt x="314" y="0"/>
                    <a:pt x="314"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2"/>
            <p:cNvSpPr/>
            <p:nvPr/>
          </p:nvSpPr>
          <p:spPr>
            <a:xfrm>
              <a:off x="4597132" y="4565900"/>
              <a:ext cx="22672" cy="7380"/>
            </a:xfrm>
            <a:custGeom>
              <a:rect b="b" l="l" r="r" t="t"/>
              <a:pathLst>
                <a:path extrusionOk="0" h="180" w="553">
                  <a:moveTo>
                    <a:pt x="1" y="1"/>
                  </a:moveTo>
                  <a:lnTo>
                    <a:pt x="1" y="60"/>
                  </a:lnTo>
                  <a:lnTo>
                    <a:pt x="1" y="120"/>
                  </a:lnTo>
                  <a:cubicBezTo>
                    <a:pt x="120" y="120"/>
                    <a:pt x="180" y="180"/>
                    <a:pt x="254" y="180"/>
                  </a:cubicBezTo>
                  <a:cubicBezTo>
                    <a:pt x="314" y="180"/>
                    <a:pt x="373" y="180"/>
                    <a:pt x="373" y="120"/>
                  </a:cubicBezTo>
                  <a:lnTo>
                    <a:pt x="492" y="120"/>
                  </a:lnTo>
                  <a:lnTo>
                    <a:pt x="552" y="60"/>
                  </a:lnTo>
                  <a:lnTo>
                    <a:pt x="492" y="1"/>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2"/>
            <p:cNvSpPr/>
            <p:nvPr/>
          </p:nvSpPr>
          <p:spPr>
            <a:xfrm>
              <a:off x="4638048" y="4578731"/>
              <a:ext cx="9839" cy="7380"/>
            </a:xfrm>
            <a:custGeom>
              <a:rect b="b" l="l" r="r" t="t"/>
              <a:pathLst>
                <a:path extrusionOk="0" h="180" w="240">
                  <a:moveTo>
                    <a:pt x="120" y="1"/>
                  </a:moveTo>
                  <a:cubicBezTo>
                    <a:pt x="120" y="1"/>
                    <a:pt x="61" y="1"/>
                    <a:pt x="61" y="60"/>
                  </a:cubicBezTo>
                  <a:cubicBezTo>
                    <a:pt x="1" y="60"/>
                    <a:pt x="1" y="120"/>
                    <a:pt x="61" y="120"/>
                  </a:cubicBezTo>
                  <a:cubicBezTo>
                    <a:pt x="61" y="179"/>
                    <a:pt x="120" y="179"/>
                    <a:pt x="120" y="179"/>
                  </a:cubicBezTo>
                  <a:lnTo>
                    <a:pt x="180" y="179"/>
                  </a:lnTo>
                  <a:lnTo>
                    <a:pt x="239" y="120"/>
                  </a:lnTo>
                  <a:lnTo>
                    <a:pt x="239" y="60"/>
                  </a:lnTo>
                  <a:lnTo>
                    <a:pt x="180" y="1"/>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2"/>
            <p:cNvSpPr/>
            <p:nvPr/>
          </p:nvSpPr>
          <p:spPr>
            <a:xfrm>
              <a:off x="4668591" y="4570778"/>
              <a:ext cx="12258" cy="7995"/>
            </a:xfrm>
            <a:custGeom>
              <a:rect b="b" l="l" r="r" t="t"/>
              <a:pathLst>
                <a:path extrusionOk="0" h="195" w="299">
                  <a:moveTo>
                    <a:pt x="1" y="1"/>
                  </a:moveTo>
                  <a:lnTo>
                    <a:pt x="1" y="61"/>
                  </a:lnTo>
                  <a:cubicBezTo>
                    <a:pt x="1" y="135"/>
                    <a:pt x="60" y="195"/>
                    <a:pt x="120" y="195"/>
                  </a:cubicBezTo>
                  <a:lnTo>
                    <a:pt x="239" y="195"/>
                  </a:lnTo>
                  <a:cubicBezTo>
                    <a:pt x="239" y="135"/>
                    <a:pt x="299" y="135"/>
                    <a:pt x="299" y="135"/>
                  </a:cubicBezTo>
                  <a:lnTo>
                    <a:pt x="299" y="1"/>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2"/>
            <p:cNvSpPr/>
            <p:nvPr/>
          </p:nvSpPr>
          <p:spPr>
            <a:xfrm>
              <a:off x="4638048" y="4496903"/>
              <a:ext cx="15333" cy="7995"/>
            </a:xfrm>
            <a:custGeom>
              <a:rect b="b" l="l" r="r" t="t"/>
              <a:pathLst>
                <a:path extrusionOk="0" h="195" w="374">
                  <a:moveTo>
                    <a:pt x="1" y="0"/>
                  </a:moveTo>
                  <a:lnTo>
                    <a:pt x="1" y="134"/>
                  </a:lnTo>
                  <a:cubicBezTo>
                    <a:pt x="61" y="134"/>
                    <a:pt x="120" y="194"/>
                    <a:pt x="180" y="194"/>
                  </a:cubicBezTo>
                  <a:lnTo>
                    <a:pt x="239" y="194"/>
                  </a:lnTo>
                  <a:cubicBezTo>
                    <a:pt x="299" y="134"/>
                    <a:pt x="299" y="134"/>
                    <a:pt x="373" y="134"/>
                  </a:cubicBezTo>
                  <a:lnTo>
                    <a:pt x="373" y="75"/>
                  </a:lnTo>
                  <a:lnTo>
                    <a:pt x="373" y="0"/>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2"/>
            <p:cNvSpPr/>
            <p:nvPr/>
          </p:nvSpPr>
          <p:spPr>
            <a:xfrm>
              <a:off x="4673511" y="4504856"/>
              <a:ext cx="15292" cy="7339"/>
            </a:xfrm>
            <a:custGeom>
              <a:rect b="b" l="l" r="r" t="t"/>
              <a:pathLst>
                <a:path extrusionOk="0" h="179" w="373">
                  <a:moveTo>
                    <a:pt x="179" y="0"/>
                  </a:moveTo>
                  <a:cubicBezTo>
                    <a:pt x="119" y="0"/>
                    <a:pt x="60" y="0"/>
                    <a:pt x="0" y="60"/>
                  </a:cubicBezTo>
                  <a:lnTo>
                    <a:pt x="0" y="119"/>
                  </a:lnTo>
                  <a:lnTo>
                    <a:pt x="60" y="179"/>
                  </a:lnTo>
                  <a:lnTo>
                    <a:pt x="313" y="179"/>
                  </a:lnTo>
                  <a:cubicBezTo>
                    <a:pt x="313" y="119"/>
                    <a:pt x="313" y="119"/>
                    <a:pt x="372" y="119"/>
                  </a:cubicBezTo>
                  <a:lnTo>
                    <a:pt x="372" y="60"/>
                  </a:lnTo>
                  <a:cubicBezTo>
                    <a:pt x="313" y="0"/>
                    <a:pt x="313" y="0"/>
                    <a:pt x="253"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2"/>
            <p:cNvSpPr/>
            <p:nvPr/>
          </p:nvSpPr>
          <p:spPr>
            <a:xfrm>
              <a:off x="4716845" y="4507275"/>
              <a:ext cx="15333" cy="7995"/>
            </a:xfrm>
            <a:custGeom>
              <a:rect b="b" l="l" r="r" t="t"/>
              <a:pathLst>
                <a:path extrusionOk="0" h="195" w="374">
                  <a:moveTo>
                    <a:pt x="180" y="1"/>
                  </a:moveTo>
                  <a:cubicBezTo>
                    <a:pt x="120" y="1"/>
                    <a:pt x="60" y="1"/>
                    <a:pt x="60" y="60"/>
                  </a:cubicBezTo>
                  <a:lnTo>
                    <a:pt x="1" y="60"/>
                  </a:lnTo>
                  <a:cubicBezTo>
                    <a:pt x="1" y="60"/>
                    <a:pt x="1" y="120"/>
                    <a:pt x="60" y="120"/>
                  </a:cubicBezTo>
                  <a:cubicBezTo>
                    <a:pt x="60" y="194"/>
                    <a:pt x="120" y="194"/>
                    <a:pt x="180" y="194"/>
                  </a:cubicBezTo>
                  <a:lnTo>
                    <a:pt x="239" y="194"/>
                  </a:lnTo>
                  <a:cubicBezTo>
                    <a:pt x="239" y="120"/>
                    <a:pt x="314" y="120"/>
                    <a:pt x="314" y="120"/>
                  </a:cubicBezTo>
                  <a:cubicBezTo>
                    <a:pt x="373" y="60"/>
                    <a:pt x="373" y="60"/>
                    <a:pt x="314" y="60"/>
                  </a:cubicBezTo>
                  <a:cubicBezTo>
                    <a:pt x="314" y="1"/>
                    <a:pt x="239" y="1"/>
                    <a:pt x="239"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2"/>
            <p:cNvSpPr/>
            <p:nvPr/>
          </p:nvSpPr>
          <p:spPr>
            <a:xfrm>
              <a:off x="4607546" y="4509735"/>
              <a:ext cx="15292" cy="7954"/>
            </a:xfrm>
            <a:custGeom>
              <a:rect b="b" l="l" r="r" t="t"/>
              <a:pathLst>
                <a:path extrusionOk="0" h="194" w="373">
                  <a:moveTo>
                    <a:pt x="0" y="0"/>
                  </a:moveTo>
                  <a:lnTo>
                    <a:pt x="0" y="60"/>
                  </a:lnTo>
                  <a:cubicBezTo>
                    <a:pt x="60" y="134"/>
                    <a:pt x="119" y="194"/>
                    <a:pt x="179" y="194"/>
                  </a:cubicBezTo>
                  <a:lnTo>
                    <a:pt x="238" y="194"/>
                  </a:lnTo>
                  <a:cubicBezTo>
                    <a:pt x="298" y="194"/>
                    <a:pt x="298" y="134"/>
                    <a:pt x="373" y="134"/>
                  </a:cubicBezTo>
                  <a:cubicBezTo>
                    <a:pt x="373" y="60"/>
                    <a:pt x="373" y="60"/>
                    <a:pt x="298" y="60"/>
                  </a:cubicBezTo>
                  <a:cubicBezTo>
                    <a:pt x="298" y="0"/>
                    <a:pt x="298" y="0"/>
                    <a:pt x="238"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2"/>
            <p:cNvSpPr/>
            <p:nvPr/>
          </p:nvSpPr>
          <p:spPr>
            <a:xfrm>
              <a:off x="3775049" y="4443772"/>
              <a:ext cx="28124" cy="10413"/>
            </a:xfrm>
            <a:custGeom>
              <a:rect b="b" l="l" r="r" t="t"/>
              <a:pathLst>
                <a:path extrusionOk="0" h="254" w="686">
                  <a:moveTo>
                    <a:pt x="314" y="0"/>
                  </a:moveTo>
                  <a:cubicBezTo>
                    <a:pt x="254" y="60"/>
                    <a:pt x="120" y="60"/>
                    <a:pt x="60" y="119"/>
                  </a:cubicBezTo>
                  <a:lnTo>
                    <a:pt x="1" y="179"/>
                  </a:lnTo>
                  <a:lnTo>
                    <a:pt x="60" y="254"/>
                  </a:lnTo>
                  <a:cubicBezTo>
                    <a:pt x="194" y="254"/>
                    <a:pt x="254" y="179"/>
                    <a:pt x="373" y="179"/>
                  </a:cubicBezTo>
                  <a:lnTo>
                    <a:pt x="492" y="179"/>
                  </a:lnTo>
                  <a:cubicBezTo>
                    <a:pt x="567" y="179"/>
                    <a:pt x="567" y="119"/>
                    <a:pt x="626" y="119"/>
                  </a:cubicBezTo>
                  <a:cubicBezTo>
                    <a:pt x="686" y="60"/>
                    <a:pt x="626" y="60"/>
                    <a:pt x="626" y="60"/>
                  </a:cubicBezTo>
                  <a:cubicBezTo>
                    <a:pt x="567" y="0"/>
                    <a:pt x="492" y="0"/>
                    <a:pt x="492"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2"/>
            <p:cNvSpPr/>
            <p:nvPr/>
          </p:nvSpPr>
          <p:spPr>
            <a:xfrm>
              <a:off x="3729254" y="4459023"/>
              <a:ext cx="23246" cy="10413"/>
            </a:xfrm>
            <a:custGeom>
              <a:rect b="b" l="l" r="r" t="t"/>
              <a:pathLst>
                <a:path extrusionOk="0" h="254" w="567">
                  <a:moveTo>
                    <a:pt x="254" y="1"/>
                  </a:moveTo>
                  <a:cubicBezTo>
                    <a:pt x="194" y="60"/>
                    <a:pt x="60" y="120"/>
                    <a:pt x="0" y="179"/>
                  </a:cubicBezTo>
                  <a:lnTo>
                    <a:pt x="0" y="254"/>
                  </a:lnTo>
                  <a:cubicBezTo>
                    <a:pt x="120" y="254"/>
                    <a:pt x="194" y="254"/>
                    <a:pt x="313" y="179"/>
                  </a:cubicBezTo>
                  <a:cubicBezTo>
                    <a:pt x="373" y="179"/>
                    <a:pt x="373" y="179"/>
                    <a:pt x="432" y="120"/>
                  </a:cubicBezTo>
                  <a:cubicBezTo>
                    <a:pt x="492" y="120"/>
                    <a:pt x="492" y="60"/>
                    <a:pt x="567" y="60"/>
                  </a:cubicBezTo>
                  <a:lnTo>
                    <a:pt x="567" y="1"/>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2"/>
            <p:cNvSpPr/>
            <p:nvPr/>
          </p:nvSpPr>
          <p:spPr>
            <a:xfrm>
              <a:off x="3848967" y="4435819"/>
              <a:ext cx="17752" cy="7995"/>
            </a:xfrm>
            <a:custGeom>
              <a:rect b="b" l="l" r="r" t="t"/>
              <a:pathLst>
                <a:path extrusionOk="0" h="195" w="433">
                  <a:moveTo>
                    <a:pt x="179" y="1"/>
                  </a:moveTo>
                  <a:cubicBezTo>
                    <a:pt x="119" y="1"/>
                    <a:pt x="60" y="75"/>
                    <a:pt x="60" y="135"/>
                  </a:cubicBezTo>
                  <a:lnTo>
                    <a:pt x="0" y="135"/>
                  </a:lnTo>
                  <a:cubicBezTo>
                    <a:pt x="0" y="194"/>
                    <a:pt x="60" y="194"/>
                    <a:pt x="60" y="194"/>
                  </a:cubicBezTo>
                  <a:lnTo>
                    <a:pt x="313" y="194"/>
                  </a:lnTo>
                  <a:cubicBezTo>
                    <a:pt x="313" y="135"/>
                    <a:pt x="373" y="135"/>
                    <a:pt x="373" y="135"/>
                  </a:cubicBezTo>
                  <a:lnTo>
                    <a:pt x="432" y="135"/>
                  </a:lnTo>
                  <a:lnTo>
                    <a:pt x="373" y="75"/>
                  </a:lnTo>
                  <a:cubicBezTo>
                    <a:pt x="373" y="1"/>
                    <a:pt x="313" y="1"/>
                    <a:pt x="313"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2"/>
            <p:cNvSpPr/>
            <p:nvPr/>
          </p:nvSpPr>
          <p:spPr>
            <a:xfrm>
              <a:off x="3767710" y="4462835"/>
              <a:ext cx="17752" cy="9060"/>
            </a:xfrm>
            <a:custGeom>
              <a:rect b="b" l="l" r="r" t="t"/>
              <a:pathLst>
                <a:path extrusionOk="0" h="221" w="433">
                  <a:moveTo>
                    <a:pt x="255" y="0"/>
                  </a:moveTo>
                  <a:cubicBezTo>
                    <a:pt x="233" y="0"/>
                    <a:pt x="219" y="27"/>
                    <a:pt x="180" y="27"/>
                  </a:cubicBezTo>
                  <a:cubicBezTo>
                    <a:pt x="120" y="27"/>
                    <a:pt x="61" y="86"/>
                    <a:pt x="1" y="86"/>
                  </a:cubicBezTo>
                  <a:lnTo>
                    <a:pt x="1" y="161"/>
                  </a:lnTo>
                  <a:cubicBezTo>
                    <a:pt x="1" y="161"/>
                    <a:pt x="1" y="221"/>
                    <a:pt x="61" y="221"/>
                  </a:cubicBezTo>
                  <a:lnTo>
                    <a:pt x="239" y="221"/>
                  </a:lnTo>
                  <a:cubicBezTo>
                    <a:pt x="239" y="161"/>
                    <a:pt x="299" y="161"/>
                    <a:pt x="299" y="161"/>
                  </a:cubicBezTo>
                  <a:cubicBezTo>
                    <a:pt x="373" y="161"/>
                    <a:pt x="433" y="161"/>
                    <a:pt x="433" y="86"/>
                  </a:cubicBezTo>
                  <a:lnTo>
                    <a:pt x="433" y="27"/>
                  </a:lnTo>
                  <a:lnTo>
                    <a:pt x="299" y="27"/>
                  </a:lnTo>
                  <a:cubicBezTo>
                    <a:pt x="279" y="7"/>
                    <a:pt x="266" y="0"/>
                    <a:pt x="255"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2"/>
            <p:cNvSpPr/>
            <p:nvPr/>
          </p:nvSpPr>
          <p:spPr>
            <a:xfrm>
              <a:off x="3823303" y="4463901"/>
              <a:ext cx="15333" cy="7995"/>
            </a:xfrm>
            <a:custGeom>
              <a:rect b="b" l="l" r="r" t="t"/>
              <a:pathLst>
                <a:path extrusionOk="0" h="195" w="374">
                  <a:moveTo>
                    <a:pt x="135" y="1"/>
                  </a:moveTo>
                  <a:cubicBezTo>
                    <a:pt x="60" y="1"/>
                    <a:pt x="1" y="1"/>
                    <a:pt x="1" y="60"/>
                  </a:cubicBezTo>
                  <a:lnTo>
                    <a:pt x="1" y="135"/>
                  </a:lnTo>
                  <a:lnTo>
                    <a:pt x="1" y="195"/>
                  </a:lnTo>
                  <a:lnTo>
                    <a:pt x="194" y="195"/>
                  </a:lnTo>
                  <a:lnTo>
                    <a:pt x="254" y="135"/>
                  </a:lnTo>
                  <a:lnTo>
                    <a:pt x="313" y="135"/>
                  </a:lnTo>
                  <a:lnTo>
                    <a:pt x="313" y="60"/>
                  </a:lnTo>
                  <a:cubicBezTo>
                    <a:pt x="373" y="60"/>
                    <a:pt x="373" y="60"/>
                    <a:pt x="313"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2"/>
            <p:cNvSpPr/>
            <p:nvPr/>
          </p:nvSpPr>
          <p:spPr>
            <a:xfrm>
              <a:off x="3792760" y="4489565"/>
              <a:ext cx="15333" cy="7380"/>
            </a:xfrm>
            <a:custGeom>
              <a:rect b="b" l="l" r="r" t="t"/>
              <a:pathLst>
                <a:path extrusionOk="0" h="180" w="374">
                  <a:moveTo>
                    <a:pt x="194" y="1"/>
                  </a:moveTo>
                  <a:cubicBezTo>
                    <a:pt x="135" y="1"/>
                    <a:pt x="60" y="60"/>
                    <a:pt x="1" y="120"/>
                  </a:cubicBezTo>
                  <a:lnTo>
                    <a:pt x="1" y="179"/>
                  </a:lnTo>
                  <a:lnTo>
                    <a:pt x="254" y="179"/>
                  </a:lnTo>
                  <a:lnTo>
                    <a:pt x="314" y="120"/>
                  </a:lnTo>
                  <a:lnTo>
                    <a:pt x="373" y="120"/>
                  </a:lnTo>
                  <a:lnTo>
                    <a:pt x="373" y="60"/>
                  </a:lnTo>
                  <a:cubicBezTo>
                    <a:pt x="373" y="1"/>
                    <a:pt x="314" y="1"/>
                    <a:pt x="314"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2"/>
            <p:cNvSpPr/>
            <p:nvPr/>
          </p:nvSpPr>
          <p:spPr>
            <a:xfrm>
              <a:off x="3726795" y="4487146"/>
              <a:ext cx="20212" cy="7339"/>
            </a:xfrm>
            <a:custGeom>
              <a:rect b="b" l="l" r="r" t="t"/>
              <a:pathLst>
                <a:path extrusionOk="0" h="179" w="493">
                  <a:moveTo>
                    <a:pt x="180" y="0"/>
                  </a:moveTo>
                  <a:cubicBezTo>
                    <a:pt x="120" y="0"/>
                    <a:pt x="60" y="60"/>
                    <a:pt x="1" y="119"/>
                  </a:cubicBezTo>
                  <a:lnTo>
                    <a:pt x="1" y="179"/>
                  </a:lnTo>
                  <a:lnTo>
                    <a:pt x="254" y="179"/>
                  </a:lnTo>
                  <a:cubicBezTo>
                    <a:pt x="314" y="179"/>
                    <a:pt x="314" y="119"/>
                    <a:pt x="373" y="119"/>
                  </a:cubicBezTo>
                  <a:cubicBezTo>
                    <a:pt x="373" y="119"/>
                    <a:pt x="433" y="119"/>
                    <a:pt x="433" y="60"/>
                  </a:cubicBezTo>
                  <a:lnTo>
                    <a:pt x="492" y="60"/>
                  </a:lnTo>
                  <a:cubicBezTo>
                    <a:pt x="492" y="0"/>
                    <a:pt x="433" y="0"/>
                    <a:pt x="433"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2"/>
            <p:cNvSpPr/>
            <p:nvPr/>
          </p:nvSpPr>
          <p:spPr>
            <a:xfrm>
              <a:off x="3742087" y="4509735"/>
              <a:ext cx="10413" cy="7954"/>
            </a:xfrm>
            <a:custGeom>
              <a:rect b="b" l="l" r="r" t="t"/>
              <a:pathLst>
                <a:path extrusionOk="0" h="194" w="254">
                  <a:moveTo>
                    <a:pt x="119" y="0"/>
                  </a:moveTo>
                  <a:cubicBezTo>
                    <a:pt x="60" y="60"/>
                    <a:pt x="0" y="60"/>
                    <a:pt x="0" y="134"/>
                  </a:cubicBezTo>
                  <a:lnTo>
                    <a:pt x="0" y="194"/>
                  </a:lnTo>
                  <a:lnTo>
                    <a:pt x="179" y="194"/>
                  </a:lnTo>
                  <a:lnTo>
                    <a:pt x="254" y="134"/>
                  </a:lnTo>
                  <a:lnTo>
                    <a:pt x="254" y="60"/>
                  </a:lnTo>
                  <a:cubicBezTo>
                    <a:pt x="179" y="0"/>
                    <a:pt x="179" y="0"/>
                    <a:pt x="119"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2"/>
            <p:cNvSpPr/>
            <p:nvPr/>
          </p:nvSpPr>
          <p:spPr>
            <a:xfrm>
              <a:off x="3683460" y="4507275"/>
              <a:ext cx="12832" cy="7995"/>
            </a:xfrm>
            <a:custGeom>
              <a:rect b="b" l="l" r="r" t="t"/>
              <a:pathLst>
                <a:path extrusionOk="0" h="195" w="313">
                  <a:moveTo>
                    <a:pt x="119" y="1"/>
                  </a:moveTo>
                  <a:cubicBezTo>
                    <a:pt x="60" y="1"/>
                    <a:pt x="60" y="1"/>
                    <a:pt x="0" y="60"/>
                  </a:cubicBezTo>
                  <a:cubicBezTo>
                    <a:pt x="0" y="120"/>
                    <a:pt x="0" y="120"/>
                    <a:pt x="60" y="194"/>
                  </a:cubicBezTo>
                  <a:cubicBezTo>
                    <a:pt x="119" y="194"/>
                    <a:pt x="119" y="194"/>
                    <a:pt x="194" y="120"/>
                  </a:cubicBezTo>
                  <a:lnTo>
                    <a:pt x="253" y="120"/>
                  </a:lnTo>
                  <a:cubicBezTo>
                    <a:pt x="253" y="120"/>
                    <a:pt x="253" y="60"/>
                    <a:pt x="313" y="60"/>
                  </a:cubicBezTo>
                  <a:cubicBezTo>
                    <a:pt x="313" y="1"/>
                    <a:pt x="313" y="1"/>
                    <a:pt x="253"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2"/>
            <p:cNvSpPr/>
            <p:nvPr/>
          </p:nvSpPr>
          <p:spPr>
            <a:xfrm>
              <a:off x="3681000" y="4479193"/>
              <a:ext cx="22631" cy="10413"/>
            </a:xfrm>
            <a:custGeom>
              <a:rect b="b" l="l" r="r" t="t"/>
              <a:pathLst>
                <a:path extrusionOk="0" h="254" w="552">
                  <a:moveTo>
                    <a:pt x="373" y="0"/>
                  </a:moveTo>
                  <a:cubicBezTo>
                    <a:pt x="373" y="0"/>
                    <a:pt x="313" y="0"/>
                    <a:pt x="254" y="60"/>
                  </a:cubicBezTo>
                  <a:cubicBezTo>
                    <a:pt x="179" y="60"/>
                    <a:pt x="120" y="134"/>
                    <a:pt x="60" y="194"/>
                  </a:cubicBezTo>
                  <a:lnTo>
                    <a:pt x="0" y="194"/>
                  </a:lnTo>
                  <a:cubicBezTo>
                    <a:pt x="0" y="254"/>
                    <a:pt x="60" y="254"/>
                    <a:pt x="60" y="254"/>
                  </a:cubicBezTo>
                  <a:cubicBezTo>
                    <a:pt x="179" y="254"/>
                    <a:pt x="254" y="254"/>
                    <a:pt x="313" y="194"/>
                  </a:cubicBezTo>
                  <a:lnTo>
                    <a:pt x="433" y="194"/>
                  </a:lnTo>
                  <a:cubicBezTo>
                    <a:pt x="492" y="134"/>
                    <a:pt x="552" y="134"/>
                    <a:pt x="552" y="60"/>
                  </a:cubicBezTo>
                  <a:lnTo>
                    <a:pt x="552" y="0"/>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2"/>
            <p:cNvSpPr/>
            <p:nvPr/>
          </p:nvSpPr>
          <p:spPr>
            <a:xfrm>
              <a:off x="3856306" y="4479193"/>
              <a:ext cx="18326" cy="7954"/>
            </a:xfrm>
            <a:custGeom>
              <a:rect b="b" l="l" r="r" t="t"/>
              <a:pathLst>
                <a:path extrusionOk="0" h="194" w="447">
                  <a:moveTo>
                    <a:pt x="194" y="0"/>
                  </a:moveTo>
                  <a:cubicBezTo>
                    <a:pt x="134" y="0"/>
                    <a:pt x="75" y="60"/>
                    <a:pt x="0" y="134"/>
                  </a:cubicBezTo>
                  <a:cubicBezTo>
                    <a:pt x="0" y="134"/>
                    <a:pt x="0" y="194"/>
                    <a:pt x="75" y="194"/>
                  </a:cubicBezTo>
                  <a:lnTo>
                    <a:pt x="253" y="194"/>
                  </a:lnTo>
                  <a:cubicBezTo>
                    <a:pt x="253" y="194"/>
                    <a:pt x="313" y="194"/>
                    <a:pt x="313" y="134"/>
                  </a:cubicBezTo>
                  <a:lnTo>
                    <a:pt x="447" y="134"/>
                  </a:lnTo>
                  <a:lnTo>
                    <a:pt x="447" y="60"/>
                  </a:lnTo>
                  <a:cubicBezTo>
                    <a:pt x="447" y="0"/>
                    <a:pt x="373" y="0"/>
                    <a:pt x="313"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2"/>
            <p:cNvSpPr/>
            <p:nvPr/>
          </p:nvSpPr>
          <p:spPr>
            <a:xfrm>
              <a:off x="3871557" y="4459023"/>
              <a:ext cx="10413" cy="7380"/>
            </a:xfrm>
            <a:custGeom>
              <a:rect b="b" l="l" r="r" t="t"/>
              <a:pathLst>
                <a:path extrusionOk="0" h="180" w="254">
                  <a:moveTo>
                    <a:pt x="135" y="1"/>
                  </a:moveTo>
                  <a:cubicBezTo>
                    <a:pt x="75" y="1"/>
                    <a:pt x="1" y="60"/>
                    <a:pt x="1" y="60"/>
                  </a:cubicBezTo>
                  <a:cubicBezTo>
                    <a:pt x="1" y="120"/>
                    <a:pt x="1" y="120"/>
                    <a:pt x="75" y="179"/>
                  </a:cubicBezTo>
                  <a:lnTo>
                    <a:pt x="194" y="179"/>
                  </a:lnTo>
                  <a:lnTo>
                    <a:pt x="194" y="120"/>
                  </a:lnTo>
                  <a:lnTo>
                    <a:pt x="254" y="120"/>
                  </a:lnTo>
                  <a:lnTo>
                    <a:pt x="254" y="60"/>
                  </a:lnTo>
                  <a:lnTo>
                    <a:pt x="194" y="1"/>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2"/>
            <p:cNvSpPr/>
            <p:nvPr/>
          </p:nvSpPr>
          <p:spPr>
            <a:xfrm>
              <a:off x="3899640" y="4435819"/>
              <a:ext cx="7995" cy="7995"/>
            </a:xfrm>
            <a:custGeom>
              <a:rect b="b" l="l" r="r" t="t"/>
              <a:pathLst>
                <a:path extrusionOk="0" h="195" w="195">
                  <a:moveTo>
                    <a:pt x="135" y="1"/>
                  </a:moveTo>
                  <a:cubicBezTo>
                    <a:pt x="60" y="1"/>
                    <a:pt x="60" y="75"/>
                    <a:pt x="60" y="75"/>
                  </a:cubicBezTo>
                  <a:cubicBezTo>
                    <a:pt x="1" y="135"/>
                    <a:pt x="1" y="135"/>
                    <a:pt x="60" y="194"/>
                  </a:cubicBezTo>
                  <a:lnTo>
                    <a:pt x="194" y="194"/>
                  </a:lnTo>
                  <a:lnTo>
                    <a:pt x="194" y="75"/>
                  </a:lnTo>
                  <a:lnTo>
                    <a:pt x="135" y="75"/>
                  </a:lnTo>
                  <a:lnTo>
                    <a:pt x="135" y="1"/>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2"/>
            <p:cNvSpPr/>
            <p:nvPr/>
          </p:nvSpPr>
          <p:spPr>
            <a:xfrm>
              <a:off x="3798253" y="4166475"/>
              <a:ext cx="25090" cy="7380"/>
            </a:xfrm>
            <a:custGeom>
              <a:rect b="b" l="l" r="r" t="t"/>
              <a:pathLst>
                <a:path extrusionOk="0" h="180" w="612">
                  <a:moveTo>
                    <a:pt x="299" y="1"/>
                  </a:moveTo>
                  <a:cubicBezTo>
                    <a:pt x="180" y="1"/>
                    <a:pt x="120" y="60"/>
                    <a:pt x="1" y="120"/>
                  </a:cubicBezTo>
                  <a:cubicBezTo>
                    <a:pt x="1" y="120"/>
                    <a:pt x="1" y="180"/>
                    <a:pt x="60" y="180"/>
                  </a:cubicBezTo>
                  <a:lnTo>
                    <a:pt x="299" y="180"/>
                  </a:lnTo>
                  <a:cubicBezTo>
                    <a:pt x="373" y="180"/>
                    <a:pt x="433" y="120"/>
                    <a:pt x="433" y="120"/>
                  </a:cubicBezTo>
                  <a:cubicBezTo>
                    <a:pt x="492" y="120"/>
                    <a:pt x="552" y="120"/>
                    <a:pt x="552" y="60"/>
                  </a:cubicBezTo>
                  <a:lnTo>
                    <a:pt x="612" y="60"/>
                  </a:lnTo>
                  <a:cubicBezTo>
                    <a:pt x="612" y="1"/>
                    <a:pt x="552" y="1"/>
                    <a:pt x="552"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2"/>
            <p:cNvSpPr/>
            <p:nvPr/>
          </p:nvSpPr>
          <p:spPr>
            <a:xfrm>
              <a:off x="3724376" y="4181766"/>
              <a:ext cx="28124" cy="11151"/>
            </a:xfrm>
            <a:custGeom>
              <a:rect b="b" l="l" r="r" t="t"/>
              <a:pathLst>
                <a:path extrusionOk="0" h="272" w="686">
                  <a:moveTo>
                    <a:pt x="432" y="0"/>
                  </a:moveTo>
                  <a:cubicBezTo>
                    <a:pt x="373" y="60"/>
                    <a:pt x="373" y="60"/>
                    <a:pt x="313" y="60"/>
                  </a:cubicBezTo>
                  <a:cubicBezTo>
                    <a:pt x="179" y="60"/>
                    <a:pt x="60" y="119"/>
                    <a:pt x="0" y="179"/>
                  </a:cubicBezTo>
                  <a:lnTo>
                    <a:pt x="0" y="239"/>
                  </a:lnTo>
                  <a:cubicBezTo>
                    <a:pt x="40" y="263"/>
                    <a:pt x="80" y="272"/>
                    <a:pt x="120" y="272"/>
                  </a:cubicBezTo>
                  <a:cubicBezTo>
                    <a:pt x="201" y="272"/>
                    <a:pt x="283" y="239"/>
                    <a:pt x="373" y="239"/>
                  </a:cubicBezTo>
                  <a:cubicBezTo>
                    <a:pt x="373" y="239"/>
                    <a:pt x="432" y="179"/>
                    <a:pt x="492" y="179"/>
                  </a:cubicBezTo>
                  <a:cubicBezTo>
                    <a:pt x="551" y="179"/>
                    <a:pt x="611" y="119"/>
                    <a:pt x="611" y="119"/>
                  </a:cubicBezTo>
                  <a:lnTo>
                    <a:pt x="686" y="60"/>
                  </a:lnTo>
                  <a:lnTo>
                    <a:pt x="611" y="0"/>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2"/>
            <p:cNvSpPr/>
            <p:nvPr/>
          </p:nvSpPr>
          <p:spPr>
            <a:xfrm>
              <a:off x="3749425" y="4204355"/>
              <a:ext cx="20786" cy="10413"/>
            </a:xfrm>
            <a:custGeom>
              <a:rect b="b" l="l" r="r" t="t"/>
              <a:pathLst>
                <a:path extrusionOk="0" h="254" w="507">
                  <a:moveTo>
                    <a:pt x="372" y="0"/>
                  </a:moveTo>
                  <a:cubicBezTo>
                    <a:pt x="313" y="60"/>
                    <a:pt x="253" y="60"/>
                    <a:pt x="253" y="60"/>
                  </a:cubicBezTo>
                  <a:cubicBezTo>
                    <a:pt x="194" y="60"/>
                    <a:pt x="75" y="135"/>
                    <a:pt x="75" y="194"/>
                  </a:cubicBezTo>
                  <a:lnTo>
                    <a:pt x="0" y="254"/>
                  </a:lnTo>
                  <a:lnTo>
                    <a:pt x="313" y="254"/>
                  </a:lnTo>
                  <a:cubicBezTo>
                    <a:pt x="313" y="194"/>
                    <a:pt x="372" y="194"/>
                    <a:pt x="372" y="194"/>
                  </a:cubicBezTo>
                  <a:cubicBezTo>
                    <a:pt x="447" y="194"/>
                    <a:pt x="447" y="135"/>
                    <a:pt x="507" y="135"/>
                  </a:cubicBezTo>
                  <a:lnTo>
                    <a:pt x="507" y="60"/>
                  </a:lnTo>
                  <a:cubicBezTo>
                    <a:pt x="447" y="0"/>
                    <a:pt x="372" y="0"/>
                    <a:pt x="372"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2"/>
            <p:cNvSpPr/>
            <p:nvPr/>
          </p:nvSpPr>
          <p:spPr>
            <a:xfrm>
              <a:off x="3800713" y="4201896"/>
              <a:ext cx="20212" cy="10454"/>
            </a:xfrm>
            <a:custGeom>
              <a:rect b="b" l="l" r="r" t="t"/>
              <a:pathLst>
                <a:path extrusionOk="0" h="255" w="493">
                  <a:moveTo>
                    <a:pt x="179" y="1"/>
                  </a:moveTo>
                  <a:cubicBezTo>
                    <a:pt x="120" y="60"/>
                    <a:pt x="60" y="60"/>
                    <a:pt x="0" y="120"/>
                  </a:cubicBezTo>
                  <a:lnTo>
                    <a:pt x="0" y="195"/>
                  </a:lnTo>
                  <a:cubicBezTo>
                    <a:pt x="0" y="195"/>
                    <a:pt x="0" y="254"/>
                    <a:pt x="60" y="254"/>
                  </a:cubicBezTo>
                  <a:cubicBezTo>
                    <a:pt x="120" y="254"/>
                    <a:pt x="179" y="195"/>
                    <a:pt x="239" y="195"/>
                  </a:cubicBezTo>
                  <a:cubicBezTo>
                    <a:pt x="313" y="195"/>
                    <a:pt x="313" y="195"/>
                    <a:pt x="373" y="120"/>
                  </a:cubicBezTo>
                  <a:cubicBezTo>
                    <a:pt x="373" y="120"/>
                    <a:pt x="432" y="120"/>
                    <a:pt x="432" y="60"/>
                  </a:cubicBezTo>
                  <a:lnTo>
                    <a:pt x="492" y="60"/>
                  </a:lnTo>
                  <a:cubicBezTo>
                    <a:pt x="492" y="60"/>
                    <a:pt x="492" y="1"/>
                    <a:pt x="432" y="1"/>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2"/>
            <p:cNvSpPr/>
            <p:nvPr/>
          </p:nvSpPr>
          <p:spPr>
            <a:xfrm>
              <a:off x="3691373" y="4212923"/>
              <a:ext cx="20212" cy="12217"/>
            </a:xfrm>
            <a:custGeom>
              <a:rect b="b" l="l" r="r" t="t"/>
              <a:pathLst>
                <a:path extrusionOk="0" h="298" w="493">
                  <a:moveTo>
                    <a:pt x="410" y="0"/>
                  </a:moveTo>
                  <a:cubicBezTo>
                    <a:pt x="388" y="0"/>
                    <a:pt x="373" y="15"/>
                    <a:pt x="373" y="45"/>
                  </a:cubicBezTo>
                  <a:lnTo>
                    <a:pt x="239" y="45"/>
                  </a:lnTo>
                  <a:cubicBezTo>
                    <a:pt x="180" y="104"/>
                    <a:pt x="60" y="104"/>
                    <a:pt x="60" y="223"/>
                  </a:cubicBezTo>
                  <a:lnTo>
                    <a:pt x="1" y="223"/>
                  </a:lnTo>
                  <a:lnTo>
                    <a:pt x="60" y="298"/>
                  </a:lnTo>
                  <a:cubicBezTo>
                    <a:pt x="180" y="298"/>
                    <a:pt x="239" y="223"/>
                    <a:pt x="299" y="223"/>
                  </a:cubicBezTo>
                  <a:cubicBezTo>
                    <a:pt x="299" y="164"/>
                    <a:pt x="373" y="164"/>
                    <a:pt x="373" y="164"/>
                  </a:cubicBezTo>
                  <a:cubicBezTo>
                    <a:pt x="433" y="164"/>
                    <a:pt x="492" y="104"/>
                    <a:pt x="492" y="104"/>
                  </a:cubicBezTo>
                  <a:lnTo>
                    <a:pt x="492" y="45"/>
                  </a:lnTo>
                  <a:cubicBezTo>
                    <a:pt x="463" y="15"/>
                    <a:pt x="433" y="0"/>
                    <a:pt x="410"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2"/>
            <p:cNvSpPr/>
            <p:nvPr/>
          </p:nvSpPr>
          <p:spPr>
            <a:xfrm>
              <a:off x="3739627" y="4240391"/>
              <a:ext cx="25090" cy="12258"/>
            </a:xfrm>
            <a:custGeom>
              <a:rect b="b" l="l" r="r" t="t"/>
              <a:pathLst>
                <a:path extrusionOk="0" h="299" w="612">
                  <a:moveTo>
                    <a:pt x="239" y="0"/>
                  </a:moveTo>
                  <a:cubicBezTo>
                    <a:pt x="179" y="60"/>
                    <a:pt x="60" y="120"/>
                    <a:pt x="1" y="179"/>
                  </a:cubicBezTo>
                  <a:lnTo>
                    <a:pt x="1" y="239"/>
                  </a:lnTo>
                  <a:lnTo>
                    <a:pt x="60" y="298"/>
                  </a:lnTo>
                  <a:cubicBezTo>
                    <a:pt x="179" y="239"/>
                    <a:pt x="239" y="239"/>
                    <a:pt x="314" y="179"/>
                  </a:cubicBezTo>
                  <a:lnTo>
                    <a:pt x="492" y="120"/>
                  </a:lnTo>
                  <a:lnTo>
                    <a:pt x="611" y="120"/>
                  </a:lnTo>
                  <a:lnTo>
                    <a:pt x="611" y="60"/>
                  </a:lnTo>
                  <a:lnTo>
                    <a:pt x="611" y="0"/>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2"/>
            <p:cNvSpPr/>
            <p:nvPr/>
          </p:nvSpPr>
          <p:spPr>
            <a:xfrm>
              <a:off x="3759798" y="4278271"/>
              <a:ext cx="23246" cy="10413"/>
            </a:xfrm>
            <a:custGeom>
              <a:rect b="b" l="l" r="r" t="t"/>
              <a:pathLst>
                <a:path extrusionOk="0" h="254" w="567">
                  <a:moveTo>
                    <a:pt x="254" y="0"/>
                  </a:moveTo>
                  <a:cubicBezTo>
                    <a:pt x="194" y="60"/>
                    <a:pt x="60" y="119"/>
                    <a:pt x="60" y="194"/>
                  </a:cubicBezTo>
                  <a:lnTo>
                    <a:pt x="0" y="194"/>
                  </a:lnTo>
                  <a:cubicBezTo>
                    <a:pt x="0" y="253"/>
                    <a:pt x="60" y="253"/>
                    <a:pt x="60" y="253"/>
                  </a:cubicBezTo>
                  <a:cubicBezTo>
                    <a:pt x="194" y="253"/>
                    <a:pt x="254" y="253"/>
                    <a:pt x="313" y="194"/>
                  </a:cubicBezTo>
                  <a:cubicBezTo>
                    <a:pt x="373" y="194"/>
                    <a:pt x="373" y="194"/>
                    <a:pt x="432" y="119"/>
                  </a:cubicBezTo>
                  <a:cubicBezTo>
                    <a:pt x="492" y="119"/>
                    <a:pt x="492" y="119"/>
                    <a:pt x="566" y="60"/>
                  </a:cubicBezTo>
                  <a:lnTo>
                    <a:pt x="566" y="0"/>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2"/>
            <p:cNvSpPr/>
            <p:nvPr/>
          </p:nvSpPr>
          <p:spPr>
            <a:xfrm>
              <a:off x="3698711" y="4270933"/>
              <a:ext cx="23246" cy="9798"/>
            </a:xfrm>
            <a:custGeom>
              <a:rect b="b" l="l" r="r" t="t"/>
              <a:pathLst>
                <a:path extrusionOk="0" h="239" w="567">
                  <a:moveTo>
                    <a:pt x="373" y="0"/>
                  </a:moveTo>
                  <a:cubicBezTo>
                    <a:pt x="313" y="0"/>
                    <a:pt x="313" y="0"/>
                    <a:pt x="254" y="60"/>
                  </a:cubicBezTo>
                  <a:cubicBezTo>
                    <a:pt x="194" y="60"/>
                    <a:pt x="60" y="119"/>
                    <a:pt x="1" y="179"/>
                  </a:cubicBezTo>
                  <a:lnTo>
                    <a:pt x="1" y="239"/>
                  </a:lnTo>
                  <a:lnTo>
                    <a:pt x="60" y="239"/>
                  </a:lnTo>
                  <a:cubicBezTo>
                    <a:pt x="120" y="239"/>
                    <a:pt x="254" y="239"/>
                    <a:pt x="313" y="179"/>
                  </a:cubicBezTo>
                  <a:cubicBezTo>
                    <a:pt x="373" y="179"/>
                    <a:pt x="373" y="179"/>
                    <a:pt x="433" y="119"/>
                  </a:cubicBezTo>
                  <a:cubicBezTo>
                    <a:pt x="433" y="119"/>
                    <a:pt x="492" y="119"/>
                    <a:pt x="567" y="60"/>
                  </a:cubicBezTo>
                  <a:cubicBezTo>
                    <a:pt x="567" y="0"/>
                    <a:pt x="567" y="0"/>
                    <a:pt x="492" y="0"/>
                  </a:cubicBez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2"/>
            <p:cNvSpPr/>
            <p:nvPr/>
          </p:nvSpPr>
          <p:spPr>
            <a:xfrm>
              <a:off x="3688339" y="4242851"/>
              <a:ext cx="18367" cy="9798"/>
            </a:xfrm>
            <a:custGeom>
              <a:rect b="b" l="l" r="r" t="t"/>
              <a:pathLst>
                <a:path extrusionOk="0" h="239" w="448">
                  <a:moveTo>
                    <a:pt x="254" y="0"/>
                  </a:moveTo>
                  <a:lnTo>
                    <a:pt x="194" y="60"/>
                  </a:lnTo>
                  <a:cubicBezTo>
                    <a:pt x="134" y="60"/>
                    <a:pt x="75" y="119"/>
                    <a:pt x="0" y="119"/>
                  </a:cubicBezTo>
                  <a:lnTo>
                    <a:pt x="0" y="179"/>
                  </a:lnTo>
                  <a:cubicBezTo>
                    <a:pt x="0" y="179"/>
                    <a:pt x="0" y="238"/>
                    <a:pt x="75" y="238"/>
                  </a:cubicBezTo>
                  <a:cubicBezTo>
                    <a:pt x="134" y="238"/>
                    <a:pt x="194" y="238"/>
                    <a:pt x="254" y="179"/>
                  </a:cubicBezTo>
                  <a:lnTo>
                    <a:pt x="313" y="179"/>
                  </a:lnTo>
                  <a:cubicBezTo>
                    <a:pt x="373" y="179"/>
                    <a:pt x="373" y="119"/>
                    <a:pt x="447" y="119"/>
                  </a:cubicBezTo>
                  <a:lnTo>
                    <a:pt x="447" y="60"/>
                  </a:lnTo>
                  <a:lnTo>
                    <a:pt x="373" y="0"/>
                  </a:lnTo>
                  <a:close/>
                </a:path>
              </a:pathLst>
            </a:custGeom>
            <a:solidFill>
              <a:srgbClr val="832B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60" name="Google Shape;560;p2"/>
          <p:cNvSpPr txBox="1"/>
          <p:nvPr>
            <p:ph idx="1" type="subTitle"/>
          </p:nvPr>
        </p:nvSpPr>
        <p:spPr>
          <a:xfrm>
            <a:off x="3781425" y="3149284"/>
            <a:ext cx="1600200" cy="428400"/>
          </a:xfrm>
          <a:prstGeom prst="rect">
            <a:avLst/>
          </a:prstGeom>
        </p:spPr>
        <p:txBody>
          <a:bodyPr anchorCtr="0" anchor="b" bIns="91425" lIns="91425" spcFirstLastPara="1" rIns="91425" wrap="square" tIns="91425">
            <a:noAutofit/>
          </a:bodyPr>
          <a:lstStyle>
            <a:lvl1pPr lvl="0" algn="ctr">
              <a:lnSpc>
                <a:spcPct val="100000"/>
              </a:lnSpc>
              <a:spcBef>
                <a:spcPts val="0"/>
              </a:spcBef>
              <a:spcAft>
                <a:spcPts val="0"/>
              </a:spcAft>
              <a:buClr>
                <a:schemeClr val="accent2"/>
              </a:buClr>
              <a:buSzPts val="2800"/>
              <a:buFont typeface="Montserrat"/>
              <a:buNone/>
              <a:defRPr b="1">
                <a:solidFill>
                  <a:schemeClr val="accent2"/>
                </a:solidFil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561" name="Google Shape;561;p2"/>
          <p:cNvSpPr txBox="1"/>
          <p:nvPr>
            <p:ph type="ctrTitle"/>
          </p:nvPr>
        </p:nvSpPr>
        <p:spPr>
          <a:xfrm>
            <a:off x="1864275" y="1291700"/>
            <a:ext cx="5434500" cy="1682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200"/>
              <a:buNone/>
              <a:defRPr b="1" sz="5000">
                <a:latin typeface="Pangolin"/>
                <a:ea typeface="Pangolin"/>
                <a:cs typeface="Pangolin"/>
                <a:sym typeface="Pangolin"/>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562" name="Shape 562"/>
        <p:cNvGrpSpPr/>
        <p:nvPr/>
      </p:nvGrpSpPr>
      <p:grpSpPr>
        <a:xfrm>
          <a:off x="0" y="0"/>
          <a:ext cx="0" cy="0"/>
          <a:chOff x="0" y="0"/>
          <a:chExt cx="0" cy="0"/>
        </a:xfrm>
      </p:grpSpPr>
      <p:sp>
        <p:nvSpPr>
          <p:cNvPr id="563" name="Google Shape;563;p3"/>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3"/>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3"/>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3"/>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3"/>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3"/>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3"/>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3"/>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3"/>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3"/>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3"/>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3"/>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3"/>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3"/>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3"/>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3"/>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3"/>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3"/>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3"/>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3"/>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3"/>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3"/>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3"/>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3"/>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3"/>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3"/>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3"/>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3"/>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3"/>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3"/>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3"/>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3"/>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3"/>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3"/>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3"/>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3"/>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3"/>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3"/>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3"/>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3"/>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3"/>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3"/>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3"/>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3"/>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3"/>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3"/>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3"/>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3"/>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3"/>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3"/>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3"/>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3"/>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3"/>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3"/>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3"/>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3"/>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3"/>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3"/>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3"/>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3"/>
          <p:cNvSpPr txBox="1"/>
          <p:nvPr>
            <p:ph type="title"/>
          </p:nvPr>
        </p:nvSpPr>
        <p:spPr>
          <a:xfrm>
            <a:off x="971750" y="1219875"/>
            <a:ext cx="3190500" cy="1000200"/>
          </a:xfrm>
          <a:prstGeom prst="rect">
            <a:avLst/>
          </a:prstGeom>
        </p:spPr>
        <p:txBody>
          <a:bodyPr anchorCtr="0" anchor="b" bIns="91425" lIns="91425" spcFirstLastPara="1" rIns="91425" wrap="square" tIns="91425">
            <a:noAutofit/>
          </a:bodyPr>
          <a:lstStyle>
            <a:lvl1pPr lvl="0">
              <a:spcBef>
                <a:spcPts val="0"/>
              </a:spcBef>
              <a:spcAft>
                <a:spcPts val="0"/>
              </a:spcAft>
              <a:buSzPts val="2800"/>
              <a:buNone/>
              <a:defRPr b="1" sz="4000"/>
            </a:lvl1pPr>
            <a:lvl2pPr lvl="1">
              <a:spcBef>
                <a:spcPts val="0"/>
              </a:spcBef>
              <a:spcAft>
                <a:spcPts val="0"/>
              </a:spcAft>
              <a:buSzPts val="2800"/>
              <a:buNone/>
              <a:defRPr>
                <a:latin typeface="Montserrat Alternates"/>
                <a:ea typeface="Montserrat Alternates"/>
                <a:cs typeface="Montserrat Alternates"/>
                <a:sym typeface="Montserrat Alternates"/>
              </a:defRPr>
            </a:lvl2pPr>
            <a:lvl3pPr lvl="2">
              <a:spcBef>
                <a:spcPts val="0"/>
              </a:spcBef>
              <a:spcAft>
                <a:spcPts val="0"/>
              </a:spcAft>
              <a:buSzPts val="2800"/>
              <a:buNone/>
              <a:defRPr>
                <a:latin typeface="Montserrat Alternates"/>
                <a:ea typeface="Montserrat Alternates"/>
                <a:cs typeface="Montserrat Alternates"/>
                <a:sym typeface="Montserrat Alternates"/>
              </a:defRPr>
            </a:lvl3pPr>
            <a:lvl4pPr lvl="3">
              <a:spcBef>
                <a:spcPts val="0"/>
              </a:spcBef>
              <a:spcAft>
                <a:spcPts val="0"/>
              </a:spcAft>
              <a:buSzPts val="2800"/>
              <a:buNone/>
              <a:defRPr>
                <a:latin typeface="Montserrat Alternates"/>
                <a:ea typeface="Montserrat Alternates"/>
                <a:cs typeface="Montserrat Alternates"/>
                <a:sym typeface="Montserrat Alternates"/>
              </a:defRPr>
            </a:lvl4pPr>
            <a:lvl5pPr lvl="4">
              <a:spcBef>
                <a:spcPts val="0"/>
              </a:spcBef>
              <a:spcAft>
                <a:spcPts val="0"/>
              </a:spcAft>
              <a:buSzPts val="2800"/>
              <a:buNone/>
              <a:defRPr>
                <a:latin typeface="Montserrat Alternates"/>
                <a:ea typeface="Montserrat Alternates"/>
                <a:cs typeface="Montserrat Alternates"/>
                <a:sym typeface="Montserrat Alternates"/>
              </a:defRPr>
            </a:lvl5pPr>
            <a:lvl6pPr lvl="5">
              <a:spcBef>
                <a:spcPts val="0"/>
              </a:spcBef>
              <a:spcAft>
                <a:spcPts val="0"/>
              </a:spcAft>
              <a:buSzPts val="2800"/>
              <a:buNone/>
              <a:defRPr>
                <a:latin typeface="Montserrat Alternates"/>
                <a:ea typeface="Montserrat Alternates"/>
                <a:cs typeface="Montserrat Alternates"/>
                <a:sym typeface="Montserrat Alternates"/>
              </a:defRPr>
            </a:lvl6pPr>
            <a:lvl7pPr lvl="6">
              <a:spcBef>
                <a:spcPts val="0"/>
              </a:spcBef>
              <a:spcAft>
                <a:spcPts val="0"/>
              </a:spcAft>
              <a:buSzPts val="2800"/>
              <a:buNone/>
              <a:defRPr>
                <a:latin typeface="Montserrat Alternates"/>
                <a:ea typeface="Montserrat Alternates"/>
                <a:cs typeface="Montserrat Alternates"/>
                <a:sym typeface="Montserrat Alternates"/>
              </a:defRPr>
            </a:lvl7pPr>
            <a:lvl8pPr lvl="7">
              <a:spcBef>
                <a:spcPts val="0"/>
              </a:spcBef>
              <a:spcAft>
                <a:spcPts val="0"/>
              </a:spcAft>
              <a:buSzPts val="2800"/>
              <a:buNone/>
              <a:defRPr>
                <a:latin typeface="Montserrat Alternates"/>
                <a:ea typeface="Montserrat Alternates"/>
                <a:cs typeface="Montserrat Alternates"/>
                <a:sym typeface="Montserrat Alternates"/>
              </a:defRPr>
            </a:lvl8pPr>
            <a:lvl9pPr lvl="8">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623" name="Google Shape;623;p3"/>
          <p:cNvSpPr txBox="1"/>
          <p:nvPr>
            <p:ph idx="1" type="subTitle"/>
          </p:nvPr>
        </p:nvSpPr>
        <p:spPr>
          <a:xfrm>
            <a:off x="971750" y="2077125"/>
            <a:ext cx="1838400" cy="743100"/>
          </a:xfrm>
          <a:prstGeom prst="rect">
            <a:avLst/>
          </a:prstGeom>
        </p:spPr>
        <p:txBody>
          <a:bodyPr anchorCtr="0" anchor="b" bIns="91425" lIns="91425" spcFirstLastPara="1" rIns="91425" wrap="square" tIns="91425">
            <a:noAutofit/>
          </a:bodyPr>
          <a:lstStyle>
            <a:lvl1pPr lvl="0">
              <a:spcBef>
                <a:spcPts val="0"/>
              </a:spcBef>
              <a:spcAft>
                <a:spcPts val="0"/>
              </a:spcAft>
              <a:buSzPts val="1800"/>
              <a:buNone/>
              <a:defRPr b="1" sz="2000"/>
            </a:lvl1pPr>
            <a:lvl2pPr lvl="1">
              <a:spcBef>
                <a:spcPts val="1600"/>
              </a:spcBef>
              <a:spcAft>
                <a:spcPts val="0"/>
              </a:spcAft>
              <a:buSzPts val="1400"/>
              <a:buNone/>
              <a:defRPr/>
            </a:lvl2pPr>
            <a:lvl3pPr lvl="2">
              <a:spcBef>
                <a:spcPts val="1600"/>
              </a:spcBef>
              <a:spcAft>
                <a:spcPts val="0"/>
              </a:spcAft>
              <a:buSzPts val="1400"/>
              <a:buNone/>
              <a:defRPr/>
            </a:lvl3pPr>
            <a:lvl4pPr lvl="3">
              <a:spcBef>
                <a:spcPts val="1600"/>
              </a:spcBef>
              <a:spcAft>
                <a:spcPts val="0"/>
              </a:spcAft>
              <a:buSzPts val="1400"/>
              <a:buNone/>
              <a:defRPr/>
            </a:lvl4pPr>
            <a:lvl5pPr lvl="4">
              <a:spcBef>
                <a:spcPts val="1600"/>
              </a:spcBef>
              <a:spcAft>
                <a:spcPts val="0"/>
              </a:spcAft>
              <a:buSzPts val="1400"/>
              <a:buNone/>
              <a:defRPr/>
            </a:lvl5pPr>
            <a:lvl6pPr lvl="5">
              <a:spcBef>
                <a:spcPts val="1600"/>
              </a:spcBef>
              <a:spcAft>
                <a:spcPts val="0"/>
              </a:spcAft>
              <a:buSzPts val="1400"/>
              <a:buNone/>
              <a:defRPr/>
            </a:lvl6pPr>
            <a:lvl7pPr lvl="6">
              <a:spcBef>
                <a:spcPts val="1600"/>
              </a:spcBef>
              <a:spcAft>
                <a:spcPts val="0"/>
              </a:spcAft>
              <a:buSzPts val="1400"/>
              <a:buNone/>
              <a:defRPr/>
            </a:lvl7pPr>
            <a:lvl8pPr lvl="7">
              <a:spcBef>
                <a:spcPts val="1600"/>
              </a:spcBef>
              <a:spcAft>
                <a:spcPts val="0"/>
              </a:spcAft>
              <a:buSzPts val="1400"/>
              <a:buNone/>
              <a:defRPr/>
            </a:lvl8pPr>
            <a:lvl9pPr lvl="8">
              <a:spcBef>
                <a:spcPts val="1600"/>
              </a:spcBef>
              <a:spcAft>
                <a:spcPts val="160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624" name="Shape 624"/>
        <p:cNvGrpSpPr/>
        <p:nvPr/>
      </p:nvGrpSpPr>
      <p:grpSpPr>
        <a:xfrm>
          <a:off x="0" y="0"/>
          <a:ext cx="0" cy="0"/>
          <a:chOff x="0" y="0"/>
          <a:chExt cx="0" cy="0"/>
        </a:xfrm>
      </p:grpSpPr>
      <p:sp>
        <p:nvSpPr>
          <p:cNvPr id="625" name="Google Shape;625;p4"/>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4"/>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4"/>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4"/>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4"/>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4"/>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4"/>
          <p:cNvSpPr/>
          <p:nvPr/>
        </p:nvSpPr>
        <p:spPr>
          <a:xfrm>
            <a:off x="724262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4"/>
          <p:cNvSpPr/>
          <p:nvPr/>
        </p:nvSpPr>
        <p:spPr>
          <a:xfrm>
            <a:off x="7283518"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4"/>
          <p:cNvSpPr/>
          <p:nvPr/>
        </p:nvSpPr>
        <p:spPr>
          <a:xfrm>
            <a:off x="7337454"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4"/>
          <p:cNvSpPr/>
          <p:nvPr/>
        </p:nvSpPr>
        <p:spPr>
          <a:xfrm>
            <a:off x="7333711"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4"/>
          <p:cNvSpPr/>
          <p:nvPr/>
        </p:nvSpPr>
        <p:spPr>
          <a:xfrm>
            <a:off x="7385775"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4"/>
          <p:cNvSpPr/>
          <p:nvPr/>
        </p:nvSpPr>
        <p:spPr>
          <a:xfrm>
            <a:off x="7434564"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4"/>
          <p:cNvSpPr/>
          <p:nvPr/>
        </p:nvSpPr>
        <p:spPr>
          <a:xfrm>
            <a:off x="7429925"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1" y="828"/>
                  <a:pt x="60" y="1022"/>
                  <a:pt x="180" y="1201"/>
                </a:cubicBezTo>
                <a:lnTo>
                  <a:pt x="239" y="1275"/>
                </a:lnTo>
                <a:cubicBezTo>
                  <a:pt x="261" y="1292"/>
                  <a:pt x="285" y="1299"/>
                  <a:pt x="310" y="1299"/>
                </a:cubicBezTo>
                <a:cubicBezTo>
                  <a:pt x="372" y="1299"/>
                  <a:pt x="433" y="1254"/>
                  <a:pt x="433" y="1201"/>
                </a:cubicBezTo>
                <a:cubicBezTo>
                  <a:pt x="612" y="1022"/>
                  <a:pt x="612" y="828"/>
                  <a:pt x="612" y="649"/>
                </a:cubicBezTo>
                <a:cubicBezTo>
                  <a:pt x="612" y="530"/>
                  <a:pt x="552" y="396"/>
                  <a:pt x="492" y="337"/>
                </a:cubicBezTo>
                <a:cubicBezTo>
                  <a:pt x="492" y="217"/>
                  <a:pt x="433" y="158"/>
                  <a:pt x="373" y="24"/>
                </a:cubicBezTo>
                <a:lnTo>
                  <a:pt x="314"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4"/>
          <p:cNvSpPr/>
          <p:nvPr/>
        </p:nvSpPr>
        <p:spPr>
          <a:xfrm>
            <a:off x="7453624"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4"/>
          <p:cNvSpPr/>
          <p:nvPr/>
        </p:nvSpPr>
        <p:spPr>
          <a:xfrm>
            <a:off x="738995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4"/>
          <p:cNvSpPr/>
          <p:nvPr/>
        </p:nvSpPr>
        <p:spPr>
          <a:xfrm>
            <a:off x="7279338"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4"/>
          <p:cNvSpPr/>
          <p:nvPr/>
        </p:nvSpPr>
        <p:spPr>
          <a:xfrm>
            <a:off x="467640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4"/>
          <p:cNvSpPr/>
          <p:nvPr/>
        </p:nvSpPr>
        <p:spPr>
          <a:xfrm>
            <a:off x="4716834"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4"/>
          <p:cNvSpPr/>
          <p:nvPr/>
        </p:nvSpPr>
        <p:spPr>
          <a:xfrm>
            <a:off x="4769366"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4"/>
          <p:cNvSpPr/>
          <p:nvPr/>
        </p:nvSpPr>
        <p:spPr>
          <a:xfrm>
            <a:off x="4767495"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4"/>
          <p:cNvSpPr/>
          <p:nvPr/>
        </p:nvSpPr>
        <p:spPr>
          <a:xfrm>
            <a:off x="4817687"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4"/>
          <p:cNvSpPr/>
          <p:nvPr/>
        </p:nvSpPr>
        <p:spPr>
          <a:xfrm>
            <a:off x="4866040" y="695034"/>
            <a:ext cx="19528" cy="40772"/>
          </a:xfrm>
          <a:custGeom>
            <a:rect b="b" l="l" r="r" t="t"/>
            <a:pathLst>
              <a:path extrusionOk="0" h="1307" w="626">
                <a:moveTo>
                  <a:pt x="367" y="0"/>
                </a:moveTo>
                <a:cubicBezTo>
                  <a:pt x="308" y="0"/>
                  <a:pt x="236" y="42"/>
                  <a:pt x="194" y="84"/>
                </a:cubicBezTo>
                <a:cubicBezTo>
                  <a:pt x="119" y="204"/>
                  <a:pt x="119" y="263"/>
                  <a:pt x="60" y="338"/>
                </a:cubicBezTo>
                <a:lnTo>
                  <a:pt x="60" y="636"/>
                </a:lnTo>
                <a:cubicBezTo>
                  <a:pt x="0" y="829"/>
                  <a:pt x="0" y="949"/>
                  <a:pt x="119" y="1202"/>
                </a:cubicBezTo>
                <a:lnTo>
                  <a:pt x="194" y="1261"/>
                </a:lnTo>
                <a:cubicBezTo>
                  <a:pt x="224" y="1291"/>
                  <a:pt x="253" y="1306"/>
                  <a:pt x="283" y="1306"/>
                </a:cubicBezTo>
                <a:cubicBezTo>
                  <a:pt x="313" y="1306"/>
                  <a:pt x="343" y="1291"/>
                  <a:pt x="373" y="1261"/>
                </a:cubicBezTo>
                <a:cubicBezTo>
                  <a:pt x="566" y="1083"/>
                  <a:pt x="626" y="889"/>
                  <a:pt x="626" y="710"/>
                </a:cubicBezTo>
                <a:lnTo>
                  <a:pt x="626" y="397"/>
                </a:lnTo>
                <a:cubicBezTo>
                  <a:pt x="626" y="263"/>
                  <a:pt x="566" y="204"/>
                  <a:pt x="492" y="84"/>
                </a:cubicBezTo>
                <a:lnTo>
                  <a:pt x="432" y="25"/>
                </a:lnTo>
                <a:cubicBezTo>
                  <a:pt x="415" y="7"/>
                  <a:pt x="392" y="0"/>
                  <a:pt x="36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4"/>
          <p:cNvSpPr/>
          <p:nvPr/>
        </p:nvSpPr>
        <p:spPr>
          <a:xfrm>
            <a:off x="4939441" y="677409"/>
            <a:ext cx="19559" cy="40553"/>
          </a:xfrm>
          <a:custGeom>
            <a:rect b="b" l="l" r="r" t="t"/>
            <a:pathLst>
              <a:path extrusionOk="0" h="1300" w="627">
                <a:moveTo>
                  <a:pt x="222" y="1"/>
                </a:moveTo>
                <a:cubicBezTo>
                  <a:pt x="140" y="1"/>
                  <a:pt x="75" y="59"/>
                  <a:pt x="75" y="158"/>
                </a:cubicBezTo>
                <a:cubicBezTo>
                  <a:pt x="1" y="217"/>
                  <a:pt x="1" y="337"/>
                  <a:pt x="1" y="396"/>
                </a:cubicBezTo>
                <a:lnTo>
                  <a:pt x="1" y="649"/>
                </a:lnTo>
                <a:cubicBezTo>
                  <a:pt x="1" y="828"/>
                  <a:pt x="75" y="1022"/>
                  <a:pt x="195" y="1201"/>
                </a:cubicBezTo>
                <a:lnTo>
                  <a:pt x="195" y="1275"/>
                </a:lnTo>
                <a:cubicBezTo>
                  <a:pt x="229" y="1292"/>
                  <a:pt x="258" y="1299"/>
                  <a:pt x="284" y="1299"/>
                </a:cubicBezTo>
                <a:cubicBezTo>
                  <a:pt x="349" y="1299"/>
                  <a:pt x="395" y="1254"/>
                  <a:pt x="448" y="1201"/>
                </a:cubicBezTo>
                <a:cubicBezTo>
                  <a:pt x="567" y="1022"/>
                  <a:pt x="627" y="828"/>
                  <a:pt x="627" y="649"/>
                </a:cubicBezTo>
                <a:cubicBezTo>
                  <a:pt x="567" y="530"/>
                  <a:pt x="567" y="396"/>
                  <a:pt x="507" y="337"/>
                </a:cubicBezTo>
                <a:cubicBezTo>
                  <a:pt x="507" y="217"/>
                  <a:pt x="448" y="158"/>
                  <a:pt x="314" y="24"/>
                </a:cubicBezTo>
                <a:cubicBezTo>
                  <a:pt x="282" y="8"/>
                  <a:pt x="251"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4"/>
          <p:cNvSpPr/>
          <p:nvPr/>
        </p:nvSpPr>
        <p:spPr>
          <a:xfrm>
            <a:off x="4887408"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4"/>
          <p:cNvSpPr/>
          <p:nvPr/>
        </p:nvSpPr>
        <p:spPr>
          <a:xfrm>
            <a:off x="482327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4"/>
          <p:cNvSpPr/>
          <p:nvPr/>
        </p:nvSpPr>
        <p:spPr>
          <a:xfrm>
            <a:off x="4713122"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4"/>
          <p:cNvSpPr/>
          <p:nvPr/>
        </p:nvSpPr>
        <p:spPr>
          <a:xfrm>
            <a:off x="5299619"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4"/>
          <p:cNvSpPr/>
          <p:nvPr/>
        </p:nvSpPr>
        <p:spPr>
          <a:xfrm>
            <a:off x="5340516"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p4"/>
          <p:cNvSpPr/>
          <p:nvPr/>
        </p:nvSpPr>
        <p:spPr>
          <a:xfrm>
            <a:off x="5392549"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4"/>
          <p:cNvSpPr/>
          <p:nvPr/>
        </p:nvSpPr>
        <p:spPr>
          <a:xfrm>
            <a:off x="5390708"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4"/>
          <p:cNvSpPr/>
          <p:nvPr/>
        </p:nvSpPr>
        <p:spPr>
          <a:xfrm>
            <a:off x="5443210"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4"/>
          <p:cNvSpPr/>
          <p:nvPr/>
        </p:nvSpPr>
        <p:spPr>
          <a:xfrm>
            <a:off x="5489690" y="695034"/>
            <a:ext cx="19091" cy="40772"/>
          </a:xfrm>
          <a:custGeom>
            <a:rect b="b" l="l" r="r" t="t"/>
            <a:pathLst>
              <a:path extrusionOk="0" h="1307" w="612">
                <a:moveTo>
                  <a:pt x="365" y="0"/>
                </a:moveTo>
                <a:cubicBezTo>
                  <a:pt x="301" y="0"/>
                  <a:pt x="221" y="42"/>
                  <a:pt x="179" y="84"/>
                </a:cubicBezTo>
                <a:cubicBezTo>
                  <a:pt x="120" y="204"/>
                  <a:pt x="120" y="263"/>
                  <a:pt x="60" y="338"/>
                </a:cubicBezTo>
                <a:lnTo>
                  <a:pt x="60" y="636"/>
                </a:lnTo>
                <a:cubicBezTo>
                  <a:pt x="1" y="829"/>
                  <a:pt x="60" y="949"/>
                  <a:pt x="120" y="1202"/>
                </a:cubicBezTo>
                <a:lnTo>
                  <a:pt x="179" y="1261"/>
                </a:lnTo>
                <a:cubicBezTo>
                  <a:pt x="209" y="1291"/>
                  <a:pt x="243" y="1306"/>
                  <a:pt x="276" y="1306"/>
                </a:cubicBezTo>
                <a:cubicBezTo>
                  <a:pt x="310" y="1306"/>
                  <a:pt x="343" y="1291"/>
                  <a:pt x="373" y="1261"/>
                </a:cubicBezTo>
                <a:cubicBezTo>
                  <a:pt x="552" y="1083"/>
                  <a:pt x="611" y="889"/>
                  <a:pt x="611" y="710"/>
                </a:cubicBezTo>
                <a:lnTo>
                  <a:pt x="611" y="397"/>
                </a:lnTo>
                <a:cubicBezTo>
                  <a:pt x="611" y="263"/>
                  <a:pt x="552" y="204"/>
                  <a:pt x="492" y="84"/>
                </a:cubicBezTo>
                <a:lnTo>
                  <a:pt x="433" y="25"/>
                </a:lnTo>
                <a:cubicBezTo>
                  <a:pt x="415" y="7"/>
                  <a:pt x="391" y="0"/>
                  <a:pt x="3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4"/>
          <p:cNvSpPr/>
          <p:nvPr/>
        </p:nvSpPr>
        <p:spPr>
          <a:xfrm>
            <a:off x="5563123" y="677409"/>
            <a:ext cx="19559" cy="40553"/>
          </a:xfrm>
          <a:custGeom>
            <a:rect b="b" l="l" r="r" t="t"/>
            <a:pathLst>
              <a:path extrusionOk="0" h="1300" w="627">
                <a:moveTo>
                  <a:pt x="228" y="1"/>
                </a:moveTo>
                <a:cubicBezTo>
                  <a:pt x="156" y="1"/>
                  <a:pt x="104" y="59"/>
                  <a:pt x="60" y="158"/>
                </a:cubicBezTo>
                <a:cubicBezTo>
                  <a:pt x="0" y="217"/>
                  <a:pt x="0" y="337"/>
                  <a:pt x="0" y="396"/>
                </a:cubicBezTo>
                <a:lnTo>
                  <a:pt x="0" y="649"/>
                </a:lnTo>
                <a:cubicBezTo>
                  <a:pt x="0" y="828"/>
                  <a:pt x="60" y="1022"/>
                  <a:pt x="194" y="1201"/>
                </a:cubicBezTo>
                <a:lnTo>
                  <a:pt x="194" y="1275"/>
                </a:lnTo>
                <a:cubicBezTo>
                  <a:pt x="228" y="1292"/>
                  <a:pt x="257" y="1299"/>
                  <a:pt x="283" y="1299"/>
                </a:cubicBezTo>
                <a:cubicBezTo>
                  <a:pt x="347" y="1299"/>
                  <a:pt x="390" y="1254"/>
                  <a:pt x="432" y="1201"/>
                </a:cubicBezTo>
                <a:cubicBezTo>
                  <a:pt x="567" y="1022"/>
                  <a:pt x="626" y="828"/>
                  <a:pt x="626" y="649"/>
                </a:cubicBezTo>
                <a:cubicBezTo>
                  <a:pt x="567" y="530"/>
                  <a:pt x="567" y="396"/>
                  <a:pt x="492" y="337"/>
                </a:cubicBezTo>
                <a:cubicBezTo>
                  <a:pt x="492" y="217"/>
                  <a:pt x="432" y="158"/>
                  <a:pt x="313" y="24"/>
                </a:cubicBezTo>
                <a:cubicBezTo>
                  <a:pt x="282" y="8"/>
                  <a:pt x="254" y="1"/>
                  <a:pt x="22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4"/>
          <p:cNvSpPr/>
          <p:nvPr/>
        </p:nvSpPr>
        <p:spPr>
          <a:xfrm>
            <a:off x="5511059"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4"/>
          <p:cNvSpPr/>
          <p:nvPr/>
        </p:nvSpPr>
        <p:spPr>
          <a:xfrm>
            <a:off x="5446953"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4"/>
          <p:cNvSpPr/>
          <p:nvPr/>
        </p:nvSpPr>
        <p:spPr>
          <a:xfrm>
            <a:off x="5336803"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4"/>
          <p:cNvSpPr/>
          <p:nvPr/>
        </p:nvSpPr>
        <p:spPr>
          <a:xfrm>
            <a:off x="5999501"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4"/>
          <p:cNvSpPr/>
          <p:nvPr/>
        </p:nvSpPr>
        <p:spPr>
          <a:xfrm>
            <a:off x="6040366"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4"/>
          <p:cNvSpPr/>
          <p:nvPr/>
        </p:nvSpPr>
        <p:spPr>
          <a:xfrm>
            <a:off x="60943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4"/>
          <p:cNvSpPr/>
          <p:nvPr/>
        </p:nvSpPr>
        <p:spPr>
          <a:xfrm>
            <a:off x="6090559"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4"/>
          <p:cNvSpPr/>
          <p:nvPr/>
        </p:nvSpPr>
        <p:spPr>
          <a:xfrm>
            <a:off x="6142623"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4"/>
          <p:cNvSpPr/>
          <p:nvPr/>
        </p:nvSpPr>
        <p:spPr>
          <a:xfrm>
            <a:off x="6189104" y="695034"/>
            <a:ext cx="19528" cy="40772"/>
          </a:xfrm>
          <a:custGeom>
            <a:rect b="b" l="l" r="r" t="t"/>
            <a:pathLst>
              <a:path extrusionOk="0" h="1307" w="626">
                <a:moveTo>
                  <a:pt x="373" y="0"/>
                </a:moveTo>
                <a:cubicBezTo>
                  <a:pt x="308" y="0"/>
                  <a:pt x="236" y="42"/>
                  <a:pt x="194" y="84"/>
                </a:cubicBezTo>
                <a:cubicBezTo>
                  <a:pt x="134" y="204"/>
                  <a:pt x="134" y="263"/>
                  <a:pt x="75" y="338"/>
                </a:cubicBezTo>
                <a:lnTo>
                  <a:pt x="75" y="636"/>
                </a:lnTo>
                <a:cubicBezTo>
                  <a:pt x="0" y="829"/>
                  <a:pt x="75" y="949"/>
                  <a:pt x="134" y="1202"/>
                </a:cubicBezTo>
                <a:lnTo>
                  <a:pt x="194" y="1261"/>
                </a:lnTo>
                <a:cubicBezTo>
                  <a:pt x="224" y="1291"/>
                  <a:pt x="253" y="1306"/>
                  <a:pt x="293" y="1306"/>
                </a:cubicBezTo>
                <a:cubicBezTo>
                  <a:pt x="332" y="1306"/>
                  <a:pt x="380" y="1291"/>
                  <a:pt x="447" y="1261"/>
                </a:cubicBezTo>
                <a:cubicBezTo>
                  <a:pt x="566" y="1083"/>
                  <a:pt x="626" y="889"/>
                  <a:pt x="626" y="710"/>
                </a:cubicBezTo>
                <a:lnTo>
                  <a:pt x="626" y="397"/>
                </a:lnTo>
                <a:cubicBezTo>
                  <a:pt x="626" y="263"/>
                  <a:pt x="566" y="204"/>
                  <a:pt x="507" y="84"/>
                </a:cubicBezTo>
                <a:lnTo>
                  <a:pt x="447" y="25"/>
                </a:lnTo>
                <a:cubicBezTo>
                  <a:pt x="425" y="7"/>
                  <a:pt x="400"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4"/>
          <p:cNvSpPr/>
          <p:nvPr/>
        </p:nvSpPr>
        <p:spPr>
          <a:xfrm>
            <a:off x="6186774" y="677409"/>
            <a:ext cx="19091" cy="40553"/>
          </a:xfrm>
          <a:custGeom>
            <a:rect b="b" l="l" r="r" t="t"/>
            <a:pathLst>
              <a:path extrusionOk="0" h="1300" w="612">
                <a:moveTo>
                  <a:pt x="222" y="1"/>
                </a:moveTo>
                <a:cubicBezTo>
                  <a:pt x="148" y="1"/>
                  <a:pt x="104" y="59"/>
                  <a:pt x="61" y="158"/>
                </a:cubicBezTo>
                <a:cubicBezTo>
                  <a:pt x="1" y="217"/>
                  <a:pt x="1" y="337"/>
                  <a:pt x="1" y="396"/>
                </a:cubicBezTo>
                <a:lnTo>
                  <a:pt x="1" y="649"/>
                </a:lnTo>
                <a:cubicBezTo>
                  <a:pt x="1" y="828"/>
                  <a:pt x="61" y="1022"/>
                  <a:pt x="180" y="1201"/>
                </a:cubicBezTo>
                <a:lnTo>
                  <a:pt x="239" y="1275"/>
                </a:lnTo>
                <a:cubicBezTo>
                  <a:pt x="261" y="1292"/>
                  <a:pt x="281" y="1299"/>
                  <a:pt x="300" y="1299"/>
                </a:cubicBezTo>
                <a:cubicBezTo>
                  <a:pt x="348" y="1299"/>
                  <a:pt x="390" y="1254"/>
                  <a:pt x="433" y="1201"/>
                </a:cubicBezTo>
                <a:cubicBezTo>
                  <a:pt x="552" y="1022"/>
                  <a:pt x="612" y="828"/>
                  <a:pt x="612" y="649"/>
                </a:cubicBezTo>
                <a:cubicBezTo>
                  <a:pt x="552" y="530"/>
                  <a:pt x="552" y="396"/>
                  <a:pt x="493" y="337"/>
                </a:cubicBezTo>
                <a:cubicBezTo>
                  <a:pt x="493" y="217"/>
                  <a:pt x="433" y="158"/>
                  <a:pt x="314" y="24"/>
                </a:cubicBezTo>
                <a:cubicBezTo>
                  <a:pt x="279"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p4"/>
          <p:cNvSpPr/>
          <p:nvPr/>
        </p:nvSpPr>
        <p:spPr>
          <a:xfrm>
            <a:off x="6210472"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4"/>
          <p:cNvSpPr/>
          <p:nvPr/>
        </p:nvSpPr>
        <p:spPr>
          <a:xfrm>
            <a:off x="6146803"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4"/>
          <p:cNvSpPr/>
          <p:nvPr/>
        </p:nvSpPr>
        <p:spPr>
          <a:xfrm>
            <a:off x="603618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4"/>
          <p:cNvSpPr/>
          <p:nvPr/>
        </p:nvSpPr>
        <p:spPr>
          <a:xfrm>
            <a:off x="6626863"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4"/>
          <p:cNvSpPr/>
          <p:nvPr/>
        </p:nvSpPr>
        <p:spPr>
          <a:xfrm>
            <a:off x="666776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p4"/>
          <p:cNvSpPr/>
          <p:nvPr/>
        </p:nvSpPr>
        <p:spPr>
          <a:xfrm>
            <a:off x="6721665"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4" name="Google Shape;674;p4"/>
          <p:cNvSpPr/>
          <p:nvPr/>
        </p:nvSpPr>
        <p:spPr>
          <a:xfrm>
            <a:off x="6717953"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p4"/>
          <p:cNvSpPr/>
          <p:nvPr/>
        </p:nvSpPr>
        <p:spPr>
          <a:xfrm>
            <a:off x="677001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4"/>
          <p:cNvSpPr/>
          <p:nvPr/>
        </p:nvSpPr>
        <p:spPr>
          <a:xfrm>
            <a:off x="6818806" y="695034"/>
            <a:ext cx="19091" cy="40772"/>
          </a:xfrm>
          <a:custGeom>
            <a:rect b="b" l="l" r="r" t="t"/>
            <a:pathLst>
              <a:path extrusionOk="0" h="1307" w="612">
                <a:moveTo>
                  <a:pt x="321" y="0"/>
                </a:moveTo>
                <a:cubicBezTo>
                  <a:pt x="239" y="0"/>
                  <a:pt x="179"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55"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4"/>
          <p:cNvSpPr/>
          <p:nvPr/>
        </p:nvSpPr>
        <p:spPr>
          <a:xfrm>
            <a:off x="6814167"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1" y="828"/>
                  <a:pt x="60" y="1022"/>
                  <a:pt x="179" y="1201"/>
                </a:cubicBezTo>
                <a:lnTo>
                  <a:pt x="239" y="1275"/>
                </a:lnTo>
                <a:cubicBezTo>
                  <a:pt x="260" y="1292"/>
                  <a:pt x="285" y="1299"/>
                  <a:pt x="310" y="1299"/>
                </a:cubicBezTo>
                <a:cubicBezTo>
                  <a:pt x="372" y="1299"/>
                  <a:pt x="433" y="1254"/>
                  <a:pt x="433" y="1201"/>
                </a:cubicBezTo>
                <a:cubicBezTo>
                  <a:pt x="611" y="1022"/>
                  <a:pt x="611" y="828"/>
                  <a:pt x="611" y="649"/>
                </a:cubicBezTo>
                <a:cubicBezTo>
                  <a:pt x="611" y="530"/>
                  <a:pt x="552" y="396"/>
                  <a:pt x="552" y="337"/>
                </a:cubicBezTo>
                <a:cubicBezTo>
                  <a:pt x="492" y="217"/>
                  <a:pt x="433" y="158"/>
                  <a:pt x="373" y="24"/>
                </a:cubicBezTo>
                <a:lnTo>
                  <a:pt x="313"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4"/>
          <p:cNvSpPr/>
          <p:nvPr/>
        </p:nvSpPr>
        <p:spPr>
          <a:xfrm>
            <a:off x="6837866"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4"/>
          <p:cNvSpPr/>
          <p:nvPr/>
        </p:nvSpPr>
        <p:spPr>
          <a:xfrm>
            <a:off x="6774197"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4"/>
          <p:cNvSpPr/>
          <p:nvPr/>
        </p:nvSpPr>
        <p:spPr>
          <a:xfrm>
            <a:off x="6663580"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4"/>
          <p:cNvSpPr/>
          <p:nvPr/>
        </p:nvSpPr>
        <p:spPr>
          <a:xfrm>
            <a:off x="7870015"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4"/>
          <p:cNvSpPr/>
          <p:nvPr/>
        </p:nvSpPr>
        <p:spPr>
          <a:xfrm>
            <a:off x="7910912"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4"/>
          <p:cNvSpPr/>
          <p:nvPr/>
        </p:nvSpPr>
        <p:spPr>
          <a:xfrm>
            <a:off x="796481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4"/>
          <p:cNvSpPr/>
          <p:nvPr/>
        </p:nvSpPr>
        <p:spPr>
          <a:xfrm>
            <a:off x="7961105"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4"/>
          <p:cNvSpPr/>
          <p:nvPr/>
        </p:nvSpPr>
        <p:spPr>
          <a:xfrm>
            <a:off x="8013169"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6" name="Google Shape;686;p4"/>
          <p:cNvSpPr/>
          <p:nvPr/>
        </p:nvSpPr>
        <p:spPr>
          <a:xfrm>
            <a:off x="8061958"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7" name="Google Shape;687;p4"/>
          <p:cNvSpPr/>
          <p:nvPr/>
        </p:nvSpPr>
        <p:spPr>
          <a:xfrm>
            <a:off x="8057319"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60" y="828"/>
                  <a:pt x="60" y="1022"/>
                  <a:pt x="179" y="1201"/>
                </a:cubicBezTo>
                <a:lnTo>
                  <a:pt x="239" y="1275"/>
                </a:lnTo>
                <a:cubicBezTo>
                  <a:pt x="260" y="1292"/>
                  <a:pt x="285" y="1299"/>
                  <a:pt x="310" y="1299"/>
                </a:cubicBezTo>
                <a:cubicBezTo>
                  <a:pt x="372" y="1299"/>
                  <a:pt x="433" y="1254"/>
                  <a:pt x="433" y="1201"/>
                </a:cubicBezTo>
                <a:cubicBezTo>
                  <a:pt x="611" y="1022"/>
                  <a:pt x="611" y="828"/>
                  <a:pt x="611" y="649"/>
                </a:cubicBezTo>
                <a:cubicBezTo>
                  <a:pt x="611" y="530"/>
                  <a:pt x="552" y="396"/>
                  <a:pt x="552" y="337"/>
                </a:cubicBezTo>
                <a:cubicBezTo>
                  <a:pt x="492" y="217"/>
                  <a:pt x="433" y="158"/>
                  <a:pt x="373" y="24"/>
                </a:cubicBezTo>
                <a:lnTo>
                  <a:pt x="313"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4"/>
          <p:cNvSpPr/>
          <p:nvPr/>
        </p:nvSpPr>
        <p:spPr>
          <a:xfrm>
            <a:off x="8081018"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9" name="Google Shape;689;p4"/>
          <p:cNvSpPr/>
          <p:nvPr/>
        </p:nvSpPr>
        <p:spPr>
          <a:xfrm>
            <a:off x="8017349"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0" name="Google Shape;690;p4"/>
          <p:cNvSpPr/>
          <p:nvPr/>
        </p:nvSpPr>
        <p:spPr>
          <a:xfrm>
            <a:off x="7906732"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1" name="Google Shape;691;p4"/>
          <p:cNvSpPr/>
          <p:nvPr/>
        </p:nvSpPr>
        <p:spPr>
          <a:xfrm>
            <a:off x="3421649"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0" y="651"/>
                  <a:pt x="60" y="844"/>
                  <a:pt x="179" y="964"/>
                </a:cubicBezTo>
                <a:cubicBezTo>
                  <a:pt x="246" y="993"/>
                  <a:pt x="295" y="1008"/>
                  <a:pt x="334" y="1008"/>
                </a:cubicBezTo>
                <a:cubicBezTo>
                  <a:pt x="373" y="1008"/>
                  <a:pt x="403" y="993"/>
                  <a:pt x="432" y="964"/>
                </a:cubicBezTo>
                <a:cubicBezTo>
                  <a:pt x="552" y="844"/>
                  <a:pt x="611" y="651"/>
                  <a:pt x="611" y="531"/>
                </a:cubicBezTo>
                <a:cubicBezTo>
                  <a:pt x="686" y="472"/>
                  <a:pt x="686" y="412"/>
                  <a:pt x="611" y="353"/>
                </a:cubicBezTo>
                <a:lnTo>
                  <a:pt x="611" y="99"/>
                </a:lnTo>
                <a:lnTo>
                  <a:pt x="552" y="99"/>
                </a:ln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4"/>
          <p:cNvSpPr/>
          <p:nvPr/>
        </p:nvSpPr>
        <p:spPr>
          <a:xfrm>
            <a:off x="346207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4"/>
          <p:cNvSpPr/>
          <p:nvPr/>
        </p:nvSpPr>
        <p:spPr>
          <a:xfrm>
            <a:off x="3516450"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79" y="1157"/>
                </a:cubicBezTo>
                <a:cubicBezTo>
                  <a:pt x="246" y="1187"/>
                  <a:pt x="295" y="1201"/>
                  <a:pt x="334" y="1201"/>
                </a:cubicBezTo>
                <a:cubicBezTo>
                  <a:pt x="373"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4"/>
          <p:cNvSpPr/>
          <p:nvPr/>
        </p:nvSpPr>
        <p:spPr>
          <a:xfrm>
            <a:off x="3512738"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4"/>
          <p:cNvSpPr/>
          <p:nvPr/>
        </p:nvSpPr>
        <p:spPr>
          <a:xfrm>
            <a:off x="356477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4"/>
          <p:cNvSpPr/>
          <p:nvPr/>
        </p:nvSpPr>
        <p:spPr>
          <a:xfrm>
            <a:off x="3613124"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6"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4"/>
          <p:cNvSpPr/>
          <p:nvPr/>
        </p:nvSpPr>
        <p:spPr>
          <a:xfrm>
            <a:off x="3684685" y="672543"/>
            <a:ext cx="19559" cy="40023"/>
          </a:xfrm>
          <a:custGeom>
            <a:rect b="b" l="l" r="r" t="t"/>
            <a:pathLst>
              <a:path extrusionOk="0" h="1283" w="627">
                <a:moveTo>
                  <a:pt x="313" y="1"/>
                </a:moveTo>
                <a:cubicBezTo>
                  <a:pt x="194" y="1"/>
                  <a:pt x="135" y="61"/>
                  <a:pt x="75" y="120"/>
                </a:cubicBezTo>
                <a:cubicBezTo>
                  <a:pt x="75" y="239"/>
                  <a:pt x="0" y="314"/>
                  <a:pt x="0" y="433"/>
                </a:cubicBezTo>
                <a:lnTo>
                  <a:pt x="0" y="686"/>
                </a:lnTo>
                <a:cubicBezTo>
                  <a:pt x="75" y="865"/>
                  <a:pt x="75" y="984"/>
                  <a:pt x="194" y="1178"/>
                </a:cubicBezTo>
                <a:lnTo>
                  <a:pt x="194" y="1237"/>
                </a:lnTo>
                <a:lnTo>
                  <a:pt x="254" y="1237"/>
                </a:lnTo>
                <a:cubicBezTo>
                  <a:pt x="284" y="1267"/>
                  <a:pt x="332" y="1282"/>
                  <a:pt x="380" y="1282"/>
                </a:cubicBezTo>
                <a:cubicBezTo>
                  <a:pt x="429" y="1282"/>
                  <a:pt x="477" y="1267"/>
                  <a:pt x="507" y="1237"/>
                </a:cubicBezTo>
                <a:cubicBezTo>
                  <a:pt x="626" y="1059"/>
                  <a:pt x="626" y="805"/>
                  <a:pt x="626" y="612"/>
                </a:cubicBezTo>
                <a:cubicBezTo>
                  <a:pt x="626" y="493"/>
                  <a:pt x="567" y="433"/>
                  <a:pt x="567"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4"/>
          <p:cNvSpPr/>
          <p:nvPr/>
        </p:nvSpPr>
        <p:spPr>
          <a:xfrm>
            <a:off x="3632621"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4"/>
          <p:cNvSpPr/>
          <p:nvPr/>
        </p:nvSpPr>
        <p:spPr>
          <a:xfrm>
            <a:off x="3570823"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4"/>
          <p:cNvSpPr/>
          <p:nvPr/>
        </p:nvSpPr>
        <p:spPr>
          <a:xfrm>
            <a:off x="3460206"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4"/>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2" name="Google Shape;702;p4"/>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4"/>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4"/>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4"/>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4"/>
          <p:cNvSpPr/>
          <p:nvPr/>
        </p:nvSpPr>
        <p:spPr>
          <a:xfrm>
            <a:off x="1175619" y="672543"/>
            <a:ext cx="19559" cy="40023"/>
          </a:xfrm>
          <a:custGeom>
            <a:rect b="b" l="l" r="r" t="t"/>
            <a:pathLst>
              <a:path extrusionOk="0" h="1283" w="627">
                <a:moveTo>
                  <a:pt x="313" y="1"/>
                </a:moveTo>
                <a:cubicBezTo>
                  <a:pt x="194" y="1"/>
                  <a:pt x="120" y="61"/>
                  <a:pt x="60" y="120"/>
                </a:cubicBezTo>
                <a:cubicBezTo>
                  <a:pt x="0" y="239"/>
                  <a:pt x="0" y="314"/>
                  <a:pt x="0" y="433"/>
                </a:cubicBezTo>
                <a:lnTo>
                  <a:pt x="0" y="686"/>
                </a:lnTo>
                <a:cubicBezTo>
                  <a:pt x="0" y="865"/>
                  <a:pt x="60" y="984"/>
                  <a:pt x="194" y="1178"/>
                </a:cubicBezTo>
                <a:lnTo>
                  <a:pt x="194" y="1237"/>
                </a:lnTo>
                <a:lnTo>
                  <a:pt x="254" y="1237"/>
                </a:lnTo>
                <a:cubicBezTo>
                  <a:pt x="283" y="1267"/>
                  <a:pt x="328" y="1282"/>
                  <a:pt x="365" y="1282"/>
                </a:cubicBezTo>
                <a:cubicBezTo>
                  <a:pt x="403" y="1282"/>
                  <a:pt x="432" y="1267"/>
                  <a:pt x="432" y="1237"/>
                </a:cubicBezTo>
                <a:cubicBezTo>
                  <a:pt x="626" y="1059"/>
                  <a:pt x="626" y="805"/>
                  <a:pt x="626" y="612"/>
                </a:cubicBezTo>
                <a:cubicBezTo>
                  <a:pt x="626" y="493"/>
                  <a:pt x="566" y="433"/>
                  <a:pt x="566" y="314"/>
                </a:cubicBezTo>
                <a:cubicBezTo>
                  <a:pt x="492" y="239"/>
                  <a:pt x="432"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p4"/>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4"/>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4"/>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4"/>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4"/>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4"/>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3" name="Google Shape;713;p4"/>
          <p:cNvSpPr/>
          <p:nvPr/>
        </p:nvSpPr>
        <p:spPr>
          <a:xfrm>
            <a:off x="1678919"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4"/>
          <p:cNvSpPr/>
          <p:nvPr/>
        </p:nvSpPr>
        <p:spPr>
          <a:xfrm>
            <a:off x="1727708" y="690417"/>
            <a:ext cx="19091" cy="39805"/>
          </a:xfrm>
          <a:custGeom>
            <a:rect b="b" l="l" r="r" t="t"/>
            <a:pathLst>
              <a:path extrusionOk="0" h="1276" w="612">
                <a:moveTo>
                  <a:pt x="303" y="1"/>
                </a:moveTo>
                <a:cubicBezTo>
                  <a:pt x="251" y="1"/>
                  <a:pt x="215" y="33"/>
                  <a:pt x="179" y="113"/>
                </a:cubicBezTo>
                <a:cubicBezTo>
                  <a:pt x="120" y="173"/>
                  <a:pt x="60" y="292"/>
                  <a:pt x="60" y="352"/>
                </a:cubicBezTo>
                <a:cubicBezTo>
                  <a:pt x="1" y="411"/>
                  <a:pt x="1" y="545"/>
                  <a:pt x="1" y="605"/>
                </a:cubicBezTo>
                <a:cubicBezTo>
                  <a:pt x="1" y="784"/>
                  <a:pt x="1" y="977"/>
                  <a:pt x="60" y="1156"/>
                </a:cubicBezTo>
                <a:lnTo>
                  <a:pt x="120" y="1231"/>
                </a:lnTo>
                <a:cubicBezTo>
                  <a:pt x="150" y="1260"/>
                  <a:pt x="194" y="1275"/>
                  <a:pt x="241" y="1275"/>
                </a:cubicBezTo>
                <a:cubicBezTo>
                  <a:pt x="287" y="1275"/>
                  <a:pt x="336" y="1260"/>
                  <a:pt x="373" y="1231"/>
                </a:cubicBezTo>
                <a:cubicBezTo>
                  <a:pt x="492" y="1037"/>
                  <a:pt x="552" y="858"/>
                  <a:pt x="552" y="664"/>
                </a:cubicBezTo>
                <a:cubicBezTo>
                  <a:pt x="611" y="545"/>
                  <a:pt x="611" y="486"/>
                  <a:pt x="552" y="352"/>
                </a:cubicBezTo>
                <a:cubicBezTo>
                  <a:pt x="552" y="292"/>
                  <a:pt x="492" y="173"/>
                  <a:pt x="433" y="113"/>
                </a:cubicBezTo>
                <a:lnTo>
                  <a:pt x="433" y="39"/>
                </a:lnTo>
                <a:cubicBezTo>
                  <a:pt x="379" y="15"/>
                  <a:pt x="337" y="1"/>
                  <a:pt x="30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4"/>
          <p:cNvSpPr/>
          <p:nvPr/>
        </p:nvSpPr>
        <p:spPr>
          <a:xfrm>
            <a:off x="1799269" y="672543"/>
            <a:ext cx="19091" cy="40023"/>
          </a:xfrm>
          <a:custGeom>
            <a:rect b="b" l="l" r="r" t="t"/>
            <a:pathLst>
              <a:path extrusionOk="0" h="1283" w="612">
                <a:moveTo>
                  <a:pt x="314" y="1"/>
                </a:moveTo>
                <a:cubicBezTo>
                  <a:pt x="180" y="1"/>
                  <a:pt x="120" y="61"/>
                  <a:pt x="60" y="120"/>
                </a:cubicBezTo>
                <a:cubicBezTo>
                  <a:pt x="1" y="239"/>
                  <a:pt x="1" y="314"/>
                  <a:pt x="1" y="433"/>
                </a:cubicBezTo>
                <a:lnTo>
                  <a:pt x="1" y="686"/>
                </a:lnTo>
                <a:cubicBezTo>
                  <a:pt x="60" y="865"/>
                  <a:pt x="60" y="984"/>
                  <a:pt x="180" y="1178"/>
                </a:cubicBezTo>
                <a:lnTo>
                  <a:pt x="180" y="1237"/>
                </a:lnTo>
                <a:lnTo>
                  <a:pt x="239" y="1237"/>
                </a:lnTo>
                <a:cubicBezTo>
                  <a:pt x="277" y="1267"/>
                  <a:pt x="325" y="1282"/>
                  <a:pt x="364" y="1282"/>
                </a:cubicBezTo>
                <a:cubicBezTo>
                  <a:pt x="403" y="1282"/>
                  <a:pt x="433" y="1267"/>
                  <a:pt x="433" y="1237"/>
                </a:cubicBezTo>
                <a:cubicBezTo>
                  <a:pt x="612" y="1059"/>
                  <a:pt x="612" y="805"/>
                  <a:pt x="612" y="612"/>
                </a:cubicBezTo>
                <a:cubicBezTo>
                  <a:pt x="612" y="493"/>
                  <a:pt x="552" y="433"/>
                  <a:pt x="552" y="314"/>
                </a:cubicBezTo>
                <a:cubicBezTo>
                  <a:pt x="493" y="239"/>
                  <a:pt x="433" y="120"/>
                  <a:pt x="373" y="61"/>
                </a:cubicBezTo>
                <a:lnTo>
                  <a:pt x="314"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4"/>
          <p:cNvSpPr/>
          <p:nvPr/>
        </p:nvSpPr>
        <p:spPr>
          <a:xfrm>
            <a:off x="1746768"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4"/>
          <p:cNvSpPr/>
          <p:nvPr/>
        </p:nvSpPr>
        <p:spPr>
          <a:xfrm>
            <a:off x="1683099"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4"/>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4"/>
          <p:cNvSpPr/>
          <p:nvPr/>
        </p:nvSpPr>
        <p:spPr>
          <a:xfrm>
            <a:off x="2178497"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1" y="651"/>
                  <a:pt x="60" y="844"/>
                  <a:pt x="179" y="964"/>
                </a:cubicBezTo>
                <a:cubicBezTo>
                  <a:pt x="209" y="993"/>
                  <a:pt x="257" y="1008"/>
                  <a:pt x="306" y="1008"/>
                </a:cubicBezTo>
                <a:cubicBezTo>
                  <a:pt x="354" y="1008"/>
                  <a:pt x="403" y="993"/>
                  <a:pt x="433" y="964"/>
                </a:cubicBezTo>
                <a:cubicBezTo>
                  <a:pt x="552" y="844"/>
                  <a:pt x="611" y="651"/>
                  <a:pt x="611" y="531"/>
                </a:cubicBezTo>
                <a:cubicBezTo>
                  <a:pt x="611" y="472"/>
                  <a:pt x="686" y="412"/>
                  <a:pt x="611" y="353"/>
                </a:cubicBezTo>
                <a:cubicBezTo>
                  <a:pt x="611" y="278"/>
                  <a:pt x="611" y="219"/>
                  <a:pt x="552" y="99"/>
                </a:cubicBez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4"/>
          <p:cNvSpPr/>
          <p:nvPr/>
        </p:nvSpPr>
        <p:spPr>
          <a:xfrm>
            <a:off x="221892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1" name="Google Shape;721;p4"/>
          <p:cNvSpPr/>
          <p:nvPr/>
        </p:nvSpPr>
        <p:spPr>
          <a:xfrm>
            <a:off x="2273298"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20" y="1157"/>
                </a:cubicBezTo>
                <a:lnTo>
                  <a:pt x="179" y="1157"/>
                </a:lnTo>
                <a:cubicBezTo>
                  <a:pt x="217" y="1187"/>
                  <a:pt x="265" y="1201"/>
                  <a:pt x="312" y="1201"/>
                </a:cubicBezTo>
                <a:cubicBezTo>
                  <a:pt x="358"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4"/>
          <p:cNvSpPr/>
          <p:nvPr/>
        </p:nvSpPr>
        <p:spPr>
          <a:xfrm>
            <a:off x="2269586"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4"/>
          <p:cNvSpPr/>
          <p:nvPr/>
        </p:nvSpPr>
        <p:spPr>
          <a:xfrm>
            <a:off x="2321619"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4"/>
          <p:cNvSpPr/>
          <p:nvPr/>
        </p:nvSpPr>
        <p:spPr>
          <a:xfrm>
            <a:off x="2369972"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7"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4"/>
          <p:cNvSpPr/>
          <p:nvPr/>
        </p:nvSpPr>
        <p:spPr>
          <a:xfrm>
            <a:off x="2441533" y="672543"/>
            <a:ext cx="19559" cy="40023"/>
          </a:xfrm>
          <a:custGeom>
            <a:rect b="b" l="l" r="r" t="t"/>
            <a:pathLst>
              <a:path extrusionOk="0" h="1283" w="627">
                <a:moveTo>
                  <a:pt x="313" y="1"/>
                </a:moveTo>
                <a:cubicBezTo>
                  <a:pt x="194" y="1"/>
                  <a:pt x="135" y="61"/>
                  <a:pt x="75" y="120"/>
                </a:cubicBezTo>
                <a:cubicBezTo>
                  <a:pt x="75" y="239"/>
                  <a:pt x="1" y="314"/>
                  <a:pt x="1" y="433"/>
                </a:cubicBezTo>
                <a:lnTo>
                  <a:pt x="1" y="686"/>
                </a:lnTo>
                <a:cubicBezTo>
                  <a:pt x="75" y="865"/>
                  <a:pt x="75" y="984"/>
                  <a:pt x="194" y="1178"/>
                </a:cubicBezTo>
                <a:lnTo>
                  <a:pt x="194" y="1237"/>
                </a:lnTo>
                <a:lnTo>
                  <a:pt x="254" y="1237"/>
                </a:lnTo>
                <a:cubicBezTo>
                  <a:pt x="284" y="1267"/>
                  <a:pt x="332" y="1282"/>
                  <a:pt x="380" y="1282"/>
                </a:cubicBezTo>
                <a:cubicBezTo>
                  <a:pt x="429" y="1282"/>
                  <a:pt x="477" y="1267"/>
                  <a:pt x="507" y="1237"/>
                </a:cubicBezTo>
                <a:cubicBezTo>
                  <a:pt x="626" y="1059"/>
                  <a:pt x="626" y="805"/>
                  <a:pt x="626" y="612"/>
                </a:cubicBezTo>
                <a:cubicBezTo>
                  <a:pt x="626" y="493"/>
                  <a:pt x="567" y="433"/>
                  <a:pt x="567"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4"/>
          <p:cNvSpPr/>
          <p:nvPr/>
        </p:nvSpPr>
        <p:spPr>
          <a:xfrm>
            <a:off x="2389469"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p4"/>
          <p:cNvSpPr/>
          <p:nvPr/>
        </p:nvSpPr>
        <p:spPr>
          <a:xfrm>
            <a:off x="2325363"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4"/>
          <p:cNvSpPr/>
          <p:nvPr/>
        </p:nvSpPr>
        <p:spPr>
          <a:xfrm>
            <a:off x="2215213"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4"/>
          <p:cNvSpPr/>
          <p:nvPr/>
        </p:nvSpPr>
        <p:spPr>
          <a:xfrm>
            <a:off x="2807731" y="694566"/>
            <a:ext cx="19559" cy="31476"/>
          </a:xfrm>
          <a:custGeom>
            <a:rect b="b" l="l" r="r" t="t"/>
            <a:pathLst>
              <a:path extrusionOk="0" h="1009" w="627">
                <a:moveTo>
                  <a:pt x="376" y="1"/>
                </a:moveTo>
                <a:cubicBezTo>
                  <a:pt x="343" y="1"/>
                  <a:pt x="303" y="15"/>
                  <a:pt x="254" y="40"/>
                </a:cubicBezTo>
                <a:cubicBezTo>
                  <a:pt x="180" y="99"/>
                  <a:pt x="120" y="159"/>
                  <a:pt x="60" y="219"/>
                </a:cubicBezTo>
                <a:cubicBezTo>
                  <a:pt x="1" y="278"/>
                  <a:pt x="1" y="412"/>
                  <a:pt x="1" y="472"/>
                </a:cubicBezTo>
                <a:cubicBezTo>
                  <a:pt x="1" y="651"/>
                  <a:pt x="1" y="844"/>
                  <a:pt x="120" y="964"/>
                </a:cubicBezTo>
                <a:cubicBezTo>
                  <a:pt x="187" y="993"/>
                  <a:pt x="235" y="1008"/>
                  <a:pt x="275"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58" y="30"/>
                  <a:pt x="423" y="1"/>
                  <a:pt x="37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4"/>
          <p:cNvSpPr/>
          <p:nvPr/>
        </p:nvSpPr>
        <p:spPr>
          <a:xfrm>
            <a:off x="2848160"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1" name="Google Shape;731;p4"/>
          <p:cNvSpPr/>
          <p:nvPr/>
        </p:nvSpPr>
        <p:spPr>
          <a:xfrm>
            <a:off x="2900692"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5" y="1201"/>
                  <a:pt x="334" y="1201"/>
                </a:cubicBezTo>
                <a:cubicBezTo>
                  <a:pt x="373" y="1201"/>
                  <a:pt x="403" y="1187"/>
                  <a:pt x="432" y="1157"/>
                </a:cubicBezTo>
                <a:cubicBezTo>
                  <a:pt x="552" y="963"/>
                  <a:pt x="552" y="784"/>
                  <a:pt x="626" y="591"/>
                </a:cubicBezTo>
                <a:cubicBezTo>
                  <a:pt x="552" y="531"/>
                  <a:pt x="552" y="412"/>
                  <a:pt x="552"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2" name="Google Shape;732;p4"/>
          <p:cNvSpPr/>
          <p:nvPr/>
        </p:nvSpPr>
        <p:spPr>
          <a:xfrm>
            <a:off x="2896980"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3" name="Google Shape;733;p4"/>
          <p:cNvSpPr/>
          <p:nvPr/>
        </p:nvSpPr>
        <p:spPr>
          <a:xfrm>
            <a:off x="2949013"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4"/>
          <p:cNvSpPr/>
          <p:nvPr/>
        </p:nvSpPr>
        <p:spPr>
          <a:xfrm>
            <a:off x="2997334" y="690417"/>
            <a:ext cx="19559" cy="39805"/>
          </a:xfrm>
          <a:custGeom>
            <a:rect b="b" l="l" r="r" t="t"/>
            <a:pathLst>
              <a:path extrusionOk="0" h="1276" w="627">
                <a:moveTo>
                  <a:pt x="315" y="1"/>
                </a:moveTo>
                <a:cubicBezTo>
                  <a:pt x="266"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8" y="1037"/>
                  <a:pt x="567" y="858"/>
                  <a:pt x="627" y="664"/>
                </a:cubicBezTo>
                <a:cubicBezTo>
                  <a:pt x="627" y="545"/>
                  <a:pt x="627" y="486"/>
                  <a:pt x="567" y="352"/>
                </a:cubicBezTo>
                <a:cubicBezTo>
                  <a:pt x="567" y="292"/>
                  <a:pt x="508" y="173"/>
                  <a:pt x="433" y="113"/>
                </a:cubicBezTo>
                <a:lnTo>
                  <a:pt x="433" y="39"/>
                </a:lnTo>
                <a:cubicBezTo>
                  <a:pt x="385" y="15"/>
                  <a:pt x="347" y="1"/>
                  <a:pt x="3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4"/>
          <p:cNvSpPr/>
          <p:nvPr/>
        </p:nvSpPr>
        <p:spPr>
          <a:xfrm>
            <a:off x="3068927" y="672543"/>
            <a:ext cx="19528" cy="40023"/>
          </a:xfrm>
          <a:custGeom>
            <a:rect b="b" l="l" r="r" t="t"/>
            <a:pathLst>
              <a:path extrusionOk="0" h="1283" w="626">
                <a:moveTo>
                  <a:pt x="313" y="1"/>
                </a:moveTo>
                <a:cubicBezTo>
                  <a:pt x="253" y="1"/>
                  <a:pt x="134" y="61"/>
                  <a:pt x="75" y="120"/>
                </a:cubicBezTo>
                <a:cubicBezTo>
                  <a:pt x="75" y="239"/>
                  <a:pt x="0" y="314"/>
                  <a:pt x="0" y="433"/>
                </a:cubicBezTo>
                <a:lnTo>
                  <a:pt x="0" y="686"/>
                </a:lnTo>
                <a:cubicBezTo>
                  <a:pt x="75" y="865"/>
                  <a:pt x="75" y="984"/>
                  <a:pt x="194" y="1178"/>
                </a:cubicBezTo>
                <a:lnTo>
                  <a:pt x="194" y="1237"/>
                </a:lnTo>
                <a:lnTo>
                  <a:pt x="253" y="1237"/>
                </a:lnTo>
                <a:cubicBezTo>
                  <a:pt x="283" y="1267"/>
                  <a:pt x="332" y="1282"/>
                  <a:pt x="380" y="1282"/>
                </a:cubicBezTo>
                <a:cubicBezTo>
                  <a:pt x="429" y="1282"/>
                  <a:pt x="477" y="1267"/>
                  <a:pt x="507" y="1237"/>
                </a:cubicBezTo>
                <a:cubicBezTo>
                  <a:pt x="626" y="1059"/>
                  <a:pt x="626" y="805"/>
                  <a:pt x="626" y="612"/>
                </a:cubicBezTo>
                <a:cubicBezTo>
                  <a:pt x="626" y="493"/>
                  <a:pt x="566" y="433"/>
                  <a:pt x="566"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4"/>
          <p:cNvSpPr/>
          <p:nvPr/>
        </p:nvSpPr>
        <p:spPr>
          <a:xfrm>
            <a:off x="3016862"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4"/>
          <p:cNvSpPr/>
          <p:nvPr/>
        </p:nvSpPr>
        <p:spPr>
          <a:xfrm>
            <a:off x="295506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p4"/>
          <p:cNvSpPr/>
          <p:nvPr/>
        </p:nvSpPr>
        <p:spPr>
          <a:xfrm>
            <a:off x="2844448"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4"/>
          <p:cNvSpPr/>
          <p:nvPr/>
        </p:nvSpPr>
        <p:spPr>
          <a:xfrm>
            <a:off x="4050883" y="694566"/>
            <a:ext cx="19559" cy="31476"/>
          </a:xfrm>
          <a:custGeom>
            <a:rect b="b" l="l" r="r" t="t"/>
            <a:pathLst>
              <a:path extrusionOk="0" h="1009" w="627">
                <a:moveTo>
                  <a:pt x="394" y="1"/>
                </a:moveTo>
                <a:cubicBezTo>
                  <a:pt x="353" y="1"/>
                  <a:pt x="303" y="15"/>
                  <a:pt x="254" y="40"/>
                </a:cubicBezTo>
                <a:cubicBezTo>
                  <a:pt x="180" y="99"/>
                  <a:pt x="120" y="159"/>
                  <a:pt x="60" y="219"/>
                </a:cubicBezTo>
                <a:cubicBezTo>
                  <a:pt x="1" y="278"/>
                  <a:pt x="1" y="412"/>
                  <a:pt x="1" y="472"/>
                </a:cubicBezTo>
                <a:cubicBezTo>
                  <a:pt x="1" y="651"/>
                  <a:pt x="1" y="844"/>
                  <a:pt x="120" y="964"/>
                </a:cubicBezTo>
                <a:cubicBezTo>
                  <a:pt x="187" y="993"/>
                  <a:pt x="235" y="1008"/>
                  <a:pt x="274"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92" y="30"/>
                  <a:pt x="451" y="1"/>
                  <a:pt x="39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4"/>
          <p:cNvSpPr/>
          <p:nvPr/>
        </p:nvSpPr>
        <p:spPr>
          <a:xfrm>
            <a:off x="409131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4"/>
          <p:cNvSpPr/>
          <p:nvPr/>
        </p:nvSpPr>
        <p:spPr>
          <a:xfrm>
            <a:off x="4143844"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4" y="1201"/>
                  <a:pt x="334" y="1201"/>
                </a:cubicBezTo>
                <a:cubicBezTo>
                  <a:pt x="373" y="1201"/>
                  <a:pt x="403" y="1187"/>
                  <a:pt x="432" y="1157"/>
                </a:cubicBezTo>
                <a:cubicBezTo>
                  <a:pt x="551" y="963"/>
                  <a:pt x="626" y="784"/>
                  <a:pt x="626" y="591"/>
                </a:cubicBezTo>
                <a:cubicBezTo>
                  <a:pt x="626" y="531"/>
                  <a:pt x="551" y="412"/>
                  <a:pt x="551"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2" name="Google Shape;742;p4"/>
          <p:cNvSpPr/>
          <p:nvPr/>
        </p:nvSpPr>
        <p:spPr>
          <a:xfrm>
            <a:off x="4140132"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4"/>
          <p:cNvSpPr/>
          <p:nvPr/>
        </p:nvSpPr>
        <p:spPr>
          <a:xfrm>
            <a:off x="4192165"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4"/>
          <p:cNvSpPr/>
          <p:nvPr/>
        </p:nvSpPr>
        <p:spPr>
          <a:xfrm>
            <a:off x="4240486" y="690417"/>
            <a:ext cx="19559" cy="39805"/>
          </a:xfrm>
          <a:custGeom>
            <a:rect b="b" l="l" r="r" t="t"/>
            <a:pathLst>
              <a:path extrusionOk="0" h="1276" w="627">
                <a:moveTo>
                  <a:pt x="341" y="1"/>
                </a:moveTo>
                <a:cubicBezTo>
                  <a:pt x="288"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7" y="1037"/>
                  <a:pt x="567" y="858"/>
                  <a:pt x="627" y="664"/>
                </a:cubicBezTo>
                <a:cubicBezTo>
                  <a:pt x="627" y="545"/>
                  <a:pt x="627" y="486"/>
                  <a:pt x="567" y="352"/>
                </a:cubicBezTo>
                <a:cubicBezTo>
                  <a:pt x="567" y="292"/>
                  <a:pt x="567" y="173"/>
                  <a:pt x="433" y="113"/>
                </a:cubicBezTo>
                <a:lnTo>
                  <a:pt x="433" y="39"/>
                </a:lnTo>
                <a:cubicBezTo>
                  <a:pt x="409" y="15"/>
                  <a:pt x="376"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4"/>
          <p:cNvSpPr/>
          <p:nvPr/>
        </p:nvSpPr>
        <p:spPr>
          <a:xfrm>
            <a:off x="4312079" y="672543"/>
            <a:ext cx="19528" cy="40023"/>
          </a:xfrm>
          <a:custGeom>
            <a:rect b="b" l="l" r="r" t="t"/>
            <a:pathLst>
              <a:path extrusionOk="0" h="1283" w="626">
                <a:moveTo>
                  <a:pt x="313" y="1"/>
                </a:moveTo>
                <a:cubicBezTo>
                  <a:pt x="253" y="1"/>
                  <a:pt x="134" y="61"/>
                  <a:pt x="75" y="120"/>
                </a:cubicBezTo>
                <a:cubicBezTo>
                  <a:pt x="75" y="239"/>
                  <a:pt x="0" y="314"/>
                  <a:pt x="0" y="433"/>
                </a:cubicBezTo>
                <a:lnTo>
                  <a:pt x="0" y="686"/>
                </a:lnTo>
                <a:cubicBezTo>
                  <a:pt x="75" y="865"/>
                  <a:pt x="75" y="984"/>
                  <a:pt x="194" y="1178"/>
                </a:cubicBezTo>
                <a:lnTo>
                  <a:pt x="194" y="1237"/>
                </a:lnTo>
                <a:lnTo>
                  <a:pt x="253" y="1237"/>
                </a:lnTo>
                <a:cubicBezTo>
                  <a:pt x="283" y="1267"/>
                  <a:pt x="332" y="1282"/>
                  <a:pt x="380" y="1282"/>
                </a:cubicBezTo>
                <a:cubicBezTo>
                  <a:pt x="428" y="1282"/>
                  <a:pt x="477" y="1267"/>
                  <a:pt x="507" y="1237"/>
                </a:cubicBezTo>
                <a:cubicBezTo>
                  <a:pt x="626" y="1059"/>
                  <a:pt x="626" y="805"/>
                  <a:pt x="626" y="612"/>
                </a:cubicBezTo>
                <a:cubicBezTo>
                  <a:pt x="626" y="493"/>
                  <a:pt x="626" y="433"/>
                  <a:pt x="566"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4"/>
          <p:cNvSpPr/>
          <p:nvPr/>
        </p:nvSpPr>
        <p:spPr>
          <a:xfrm>
            <a:off x="4260014"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4"/>
          <p:cNvSpPr/>
          <p:nvPr/>
        </p:nvSpPr>
        <p:spPr>
          <a:xfrm>
            <a:off x="419821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4"/>
          <p:cNvSpPr/>
          <p:nvPr/>
        </p:nvSpPr>
        <p:spPr>
          <a:xfrm>
            <a:off x="4087600"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4"/>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4"/>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4"/>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4"/>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4"/>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4"/>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4"/>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4"/>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4"/>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4"/>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4"/>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p4"/>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4"/>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4"/>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4"/>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4"/>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4"/>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4"/>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4"/>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4"/>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4"/>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4"/>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4"/>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4"/>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4"/>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4"/>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4"/>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4"/>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4"/>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4"/>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p4"/>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4"/>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4"/>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4"/>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4"/>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4"/>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4"/>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4"/>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4"/>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4"/>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4"/>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4"/>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4"/>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4"/>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4"/>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4"/>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4"/>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4"/>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4"/>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4"/>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4"/>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4"/>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4"/>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4"/>
          <p:cNvSpPr txBox="1"/>
          <p:nvPr>
            <p:ph type="title"/>
          </p:nvPr>
        </p:nvSpPr>
        <p:spPr>
          <a:xfrm>
            <a:off x="1213447" y="849425"/>
            <a:ext cx="7000200" cy="549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800"/>
              <a:buNone/>
              <a:defRPr b="1"/>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803" name="Google Shape;803;p4"/>
          <p:cNvGrpSpPr/>
          <p:nvPr/>
        </p:nvGrpSpPr>
        <p:grpSpPr>
          <a:xfrm>
            <a:off x="8180472" y="1364994"/>
            <a:ext cx="350390" cy="1470478"/>
            <a:chOff x="8180472" y="1441194"/>
            <a:chExt cx="350390" cy="1470478"/>
          </a:xfrm>
        </p:grpSpPr>
        <p:sp>
          <p:nvSpPr>
            <p:cNvPr id="804" name="Google Shape;804;p4"/>
            <p:cNvSpPr/>
            <p:nvPr/>
          </p:nvSpPr>
          <p:spPr>
            <a:xfrm>
              <a:off x="8218121" y="1441194"/>
              <a:ext cx="232476" cy="203480"/>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4"/>
            <p:cNvSpPr/>
            <p:nvPr/>
          </p:nvSpPr>
          <p:spPr>
            <a:xfrm>
              <a:off x="8180472" y="1493740"/>
              <a:ext cx="183281" cy="193760"/>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4"/>
            <p:cNvSpPr/>
            <p:nvPr/>
          </p:nvSpPr>
          <p:spPr>
            <a:xfrm>
              <a:off x="8256150" y="1780623"/>
              <a:ext cx="274712" cy="634218"/>
            </a:xfrm>
            <a:custGeom>
              <a:rect b="b" l="l" r="r" t="t"/>
              <a:pathLst>
                <a:path extrusionOk="0" h="29454" w="12758">
                  <a:moveTo>
                    <a:pt x="4169" y="1"/>
                  </a:moveTo>
                  <a:cubicBezTo>
                    <a:pt x="3919" y="1"/>
                    <a:pt x="4691" y="2871"/>
                    <a:pt x="3660" y="5644"/>
                  </a:cubicBezTo>
                  <a:cubicBezTo>
                    <a:pt x="2632" y="8351"/>
                    <a:pt x="1" y="12311"/>
                    <a:pt x="953" y="15243"/>
                  </a:cubicBezTo>
                  <a:cubicBezTo>
                    <a:pt x="2006" y="18175"/>
                    <a:pt x="2733" y="18902"/>
                    <a:pt x="2507" y="19729"/>
                  </a:cubicBezTo>
                  <a:cubicBezTo>
                    <a:pt x="2306" y="20682"/>
                    <a:pt x="327" y="22035"/>
                    <a:pt x="527" y="24642"/>
                  </a:cubicBezTo>
                  <a:cubicBezTo>
                    <a:pt x="753" y="27248"/>
                    <a:pt x="4813" y="29454"/>
                    <a:pt x="4813" y="29454"/>
                  </a:cubicBezTo>
                  <a:cubicBezTo>
                    <a:pt x="6893" y="28401"/>
                    <a:pt x="10452" y="23689"/>
                    <a:pt x="10352" y="21083"/>
                  </a:cubicBezTo>
                  <a:cubicBezTo>
                    <a:pt x="10352" y="18476"/>
                    <a:pt x="8146" y="16396"/>
                    <a:pt x="8672" y="14717"/>
                  </a:cubicBezTo>
                  <a:cubicBezTo>
                    <a:pt x="9199" y="13163"/>
                    <a:pt x="12758" y="8977"/>
                    <a:pt x="11705" y="6045"/>
                  </a:cubicBezTo>
                  <a:cubicBezTo>
                    <a:pt x="10778" y="3138"/>
                    <a:pt x="5239" y="406"/>
                    <a:pt x="4186" y="5"/>
                  </a:cubicBezTo>
                  <a:cubicBezTo>
                    <a:pt x="4180" y="2"/>
                    <a:pt x="4174" y="1"/>
                    <a:pt x="4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4"/>
            <p:cNvSpPr/>
            <p:nvPr/>
          </p:nvSpPr>
          <p:spPr>
            <a:xfrm>
              <a:off x="8310111" y="1819985"/>
              <a:ext cx="101483" cy="692421"/>
            </a:xfrm>
            <a:custGeom>
              <a:rect b="b" l="l" r="r" t="t"/>
              <a:pathLst>
                <a:path extrusionOk="0" h="32157" w="4713">
                  <a:moveTo>
                    <a:pt x="2833" y="1"/>
                  </a:moveTo>
                  <a:cubicBezTo>
                    <a:pt x="2800" y="1"/>
                    <a:pt x="2766" y="15"/>
                    <a:pt x="2733" y="57"/>
                  </a:cubicBezTo>
                  <a:cubicBezTo>
                    <a:pt x="2633" y="157"/>
                    <a:pt x="2633" y="257"/>
                    <a:pt x="2733" y="357"/>
                  </a:cubicBezTo>
                  <a:cubicBezTo>
                    <a:pt x="3134" y="884"/>
                    <a:pt x="3460" y="1510"/>
                    <a:pt x="3660" y="2137"/>
                  </a:cubicBezTo>
                  <a:cubicBezTo>
                    <a:pt x="3886" y="2763"/>
                    <a:pt x="3986" y="3390"/>
                    <a:pt x="3986" y="4117"/>
                  </a:cubicBezTo>
                  <a:cubicBezTo>
                    <a:pt x="4086" y="4743"/>
                    <a:pt x="3986" y="5370"/>
                    <a:pt x="3886" y="6097"/>
                  </a:cubicBezTo>
                  <a:cubicBezTo>
                    <a:pt x="3760" y="6723"/>
                    <a:pt x="3560" y="7450"/>
                    <a:pt x="3359" y="8077"/>
                  </a:cubicBezTo>
                  <a:cubicBezTo>
                    <a:pt x="3034" y="9455"/>
                    <a:pt x="2633" y="10708"/>
                    <a:pt x="2307" y="12062"/>
                  </a:cubicBezTo>
                  <a:cubicBezTo>
                    <a:pt x="2106" y="12788"/>
                    <a:pt x="2006" y="13515"/>
                    <a:pt x="2006" y="14242"/>
                  </a:cubicBezTo>
                  <a:cubicBezTo>
                    <a:pt x="2006" y="14969"/>
                    <a:pt x="2106" y="15721"/>
                    <a:pt x="2407" y="16448"/>
                  </a:cubicBezTo>
                  <a:lnTo>
                    <a:pt x="2833" y="17375"/>
                  </a:lnTo>
                  <a:cubicBezTo>
                    <a:pt x="2933" y="17701"/>
                    <a:pt x="3034" y="18001"/>
                    <a:pt x="3134" y="18327"/>
                  </a:cubicBezTo>
                  <a:cubicBezTo>
                    <a:pt x="3359" y="18954"/>
                    <a:pt x="3460" y="19681"/>
                    <a:pt x="3560" y="20307"/>
                  </a:cubicBezTo>
                  <a:cubicBezTo>
                    <a:pt x="3660" y="21661"/>
                    <a:pt x="3560" y="23014"/>
                    <a:pt x="3359" y="24367"/>
                  </a:cubicBezTo>
                  <a:cubicBezTo>
                    <a:pt x="3034" y="25746"/>
                    <a:pt x="2633" y="26999"/>
                    <a:pt x="2106" y="28252"/>
                  </a:cubicBezTo>
                  <a:cubicBezTo>
                    <a:pt x="1580" y="29505"/>
                    <a:pt x="853" y="30758"/>
                    <a:pt x="1" y="31786"/>
                  </a:cubicBezTo>
                  <a:cubicBezTo>
                    <a:pt x="1" y="31886"/>
                    <a:pt x="1" y="32012"/>
                    <a:pt x="126" y="32112"/>
                  </a:cubicBezTo>
                  <a:cubicBezTo>
                    <a:pt x="160" y="32145"/>
                    <a:pt x="193" y="32156"/>
                    <a:pt x="223" y="32156"/>
                  </a:cubicBezTo>
                  <a:cubicBezTo>
                    <a:pt x="282" y="32156"/>
                    <a:pt x="327" y="32112"/>
                    <a:pt x="327" y="32112"/>
                  </a:cubicBezTo>
                  <a:cubicBezTo>
                    <a:pt x="2106" y="29906"/>
                    <a:pt x="3460" y="27300"/>
                    <a:pt x="4086" y="24493"/>
                  </a:cubicBezTo>
                  <a:cubicBezTo>
                    <a:pt x="4387" y="23114"/>
                    <a:pt x="4387" y="21661"/>
                    <a:pt x="4287" y="20207"/>
                  </a:cubicBezTo>
                  <a:cubicBezTo>
                    <a:pt x="4186" y="19580"/>
                    <a:pt x="4086" y="18854"/>
                    <a:pt x="3886" y="18102"/>
                  </a:cubicBezTo>
                  <a:cubicBezTo>
                    <a:pt x="3760" y="17801"/>
                    <a:pt x="3660" y="17475"/>
                    <a:pt x="3560" y="17074"/>
                  </a:cubicBezTo>
                  <a:lnTo>
                    <a:pt x="3134" y="16122"/>
                  </a:lnTo>
                  <a:cubicBezTo>
                    <a:pt x="2933" y="15495"/>
                    <a:pt x="2833" y="14869"/>
                    <a:pt x="2833" y="14242"/>
                  </a:cubicBezTo>
                  <a:cubicBezTo>
                    <a:pt x="2833" y="13616"/>
                    <a:pt x="2933" y="12889"/>
                    <a:pt x="3034" y="12262"/>
                  </a:cubicBezTo>
                  <a:cubicBezTo>
                    <a:pt x="3359" y="10909"/>
                    <a:pt x="3760" y="9656"/>
                    <a:pt x="4086" y="8302"/>
                  </a:cubicBezTo>
                  <a:cubicBezTo>
                    <a:pt x="4287" y="7575"/>
                    <a:pt x="4387" y="6949"/>
                    <a:pt x="4512" y="6197"/>
                  </a:cubicBezTo>
                  <a:cubicBezTo>
                    <a:pt x="4613" y="5470"/>
                    <a:pt x="4713" y="4743"/>
                    <a:pt x="4613" y="4016"/>
                  </a:cubicBezTo>
                  <a:cubicBezTo>
                    <a:pt x="4512" y="3290"/>
                    <a:pt x="4387" y="2663"/>
                    <a:pt x="4086" y="1936"/>
                  </a:cubicBezTo>
                  <a:cubicBezTo>
                    <a:pt x="3886" y="1310"/>
                    <a:pt x="3560" y="683"/>
                    <a:pt x="3034" y="57"/>
                  </a:cubicBezTo>
                  <a:cubicBezTo>
                    <a:pt x="2967" y="57"/>
                    <a:pt x="2900" y="1"/>
                    <a:pt x="2833"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4"/>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4"/>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4"/>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11" name="Google Shape;811;p4"/>
          <p:cNvSpPr txBox="1"/>
          <p:nvPr>
            <p:ph idx="1" type="body"/>
          </p:nvPr>
        </p:nvSpPr>
        <p:spPr>
          <a:xfrm>
            <a:off x="1000529" y="1427901"/>
            <a:ext cx="7359300" cy="3257100"/>
          </a:xfrm>
          <a:prstGeom prst="rect">
            <a:avLst/>
          </a:prstGeom>
        </p:spPr>
        <p:txBody>
          <a:bodyPr anchorCtr="0" anchor="t" bIns="91425" lIns="91425" spcFirstLastPara="1" rIns="91425" wrap="square" tIns="91425">
            <a:noAutofit/>
          </a:bodyPr>
          <a:lstStyle>
            <a:lvl1pPr indent="-387350" lvl="0" marL="457200">
              <a:lnSpc>
                <a:spcPct val="100000"/>
              </a:lnSpc>
              <a:spcBef>
                <a:spcPts val="0"/>
              </a:spcBef>
              <a:spcAft>
                <a:spcPts val="0"/>
              </a:spcAft>
              <a:buClr>
                <a:schemeClr val="accent1"/>
              </a:buClr>
              <a:buSzPts val="2500"/>
              <a:buFont typeface="Roboto"/>
              <a:buChar char="●"/>
              <a:defRPr sz="1100"/>
            </a:lvl1pPr>
            <a:lvl2pPr indent="-317500" lvl="1" marL="914400">
              <a:spcBef>
                <a:spcPts val="1600"/>
              </a:spcBef>
              <a:spcAft>
                <a:spcPts val="0"/>
              </a:spcAft>
              <a:buSzPts val="1400"/>
              <a:buChar char="○"/>
              <a:defRPr/>
            </a:lvl2pPr>
            <a:lvl3pPr indent="-317500" lvl="2" marL="1371600">
              <a:spcBef>
                <a:spcPts val="1600"/>
              </a:spcBef>
              <a:spcAft>
                <a:spcPts val="0"/>
              </a:spcAft>
              <a:buClr>
                <a:srgbClr val="83492E"/>
              </a:buClr>
              <a:buSzPts val="1400"/>
              <a:buChar char="■"/>
              <a:defRPr>
                <a:solidFill>
                  <a:srgbClr val="83492E"/>
                </a:solidFill>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812" name="Shape 812"/>
        <p:cNvGrpSpPr/>
        <p:nvPr/>
      </p:nvGrpSpPr>
      <p:grpSpPr>
        <a:xfrm>
          <a:off x="0" y="0"/>
          <a:ext cx="0" cy="0"/>
          <a:chOff x="0" y="0"/>
          <a:chExt cx="0" cy="0"/>
        </a:xfrm>
      </p:grpSpPr>
      <p:sp>
        <p:nvSpPr>
          <p:cNvPr id="813" name="Google Shape;813;p5"/>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5"/>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5"/>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5"/>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5"/>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5"/>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5"/>
          <p:cNvSpPr/>
          <p:nvPr/>
        </p:nvSpPr>
        <p:spPr>
          <a:xfrm>
            <a:off x="724262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5"/>
          <p:cNvSpPr/>
          <p:nvPr/>
        </p:nvSpPr>
        <p:spPr>
          <a:xfrm>
            <a:off x="7283518"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5"/>
          <p:cNvSpPr/>
          <p:nvPr/>
        </p:nvSpPr>
        <p:spPr>
          <a:xfrm>
            <a:off x="7337454"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2" name="Google Shape;822;p5"/>
          <p:cNvSpPr/>
          <p:nvPr/>
        </p:nvSpPr>
        <p:spPr>
          <a:xfrm>
            <a:off x="7333711"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5"/>
          <p:cNvSpPr/>
          <p:nvPr/>
        </p:nvSpPr>
        <p:spPr>
          <a:xfrm>
            <a:off x="7385775"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5"/>
          <p:cNvSpPr/>
          <p:nvPr/>
        </p:nvSpPr>
        <p:spPr>
          <a:xfrm>
            <a:off x="7434564"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5" name="Google Shape;825;p5"/>
          <p:cNvSpPr/>
          <p:nvPr/>
        </p:nvSpPr>
        <p:spPr>
          <a:xfrm>
            <a:off x="7429925"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1" y="828"/>
                  <a:pt x="60" y="1022"/>
                  <a:pt x="180" y="1201"/>
                </a:cubicBezTo>
                <a:lnTo>
                  <a:pt x="239" y="1275"/>
                </a:lnTo>
                <a:cubicBezTo>
                  <a:pt x="261" y="1292"/>
                  <a:pt x="285" y="1299"/>
                  <a:pt x="310" y="1299"/>
                </a:cubicBezTo>
                <a:cubicBezTo>
                  <a:pt x="372" y="1299"/>
                  <a:pt x="433" y="1254"/>
                  <a:pt x="433" y="1201"/>
                </a:cubicBezTo>
                <a:cubicBezTo>
                  <a:pt x="612" y="1022"/>
                  <a:pt x="612" y="828"/>
                  <a:pt x="612" y="649"/>
                </a:cubicBezTo>
                <a:cubicBezTo>
                  <a:pt x="612" y="530"/>
                  <a:pt x="552" y="396"/>
                  <a:pt x="492" y="337"/>
                </a:cubicBezTo>
                <a:cubicBezTo>
                  <a:pt x="492" y="217"/>
                  <a:pt x="433" y="158"/>
                  <a:pt x="373" y="24"/>
                </a:cubicBezTo>
                <a:lnTo>
                  <a:pt x="314"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5"/>
          <p:cNvSpPr/>
          <p:nvPr/>
        </p:nvSpPr>
        <p:spPr>
          <a:xfrm>
            <a:off x="7453624"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5"/>
          <p:cNvSpPr/>
          <p:nvPr/>
        </p:nvSpPr>
        <p:spPr>
          <a:xfrm>
            <a:off x="738995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5"/>
          <p:cNvSpPr/>
          <p:nvPr/>
        </p:nvSpPr>
        <p:spPr>
          <a:xfrm>
            <a:off x="7279338"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5"/>
          <p:cNvSpPr/>
          <p:nvPr/>
        </p:nvSpPr>
        <p:spPr>
          <a:xfrm>
            <a:off x="467640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5"/>
          <p:cNvSpPr/>
          <p:nvPr/>
        </p:nvSpPr>
        <p:spPr>
          <a:xfrm>
            <a:off x="4716834"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p5"/>
          <p:cNvSpPr/>
          <p:nvPr/>
        </p:nvSpPr>
        <p:spPr>
          <a:xfrm>
            <a:off x="4769366"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5"/>
          <p:cNvSpPr/>
          <p:nvPr/>
        </p:nvSpPr>
        <p:spPr>
          <a:xfrm>
            <a:off x="4767495"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5"/>
          <p:cNvSpPr/>
          <p:nvPr/>
        </p:nvSpPr>
        <p:spPr>
          <a:xfrm>
            <a:off x="4817687"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5"/>
          <p:cNvSpPr/>
          <p:nvPr/>
        </p:nvSpPr>
        <p:spPr>
          <a:xfrm>
            <a:off x="4866040" y="695034"/>
            <a:ext cx="19528" cy="40772"/>
          </a:xfrm>
          <a:custGeom>
            <a:rect b="b" l="l" r="r" t="t"/>
            <a:pathLst>
              <a:path extrusionOk="0" h="1307" w="626">
                <a:moveTo>
                  <a:pt x="367" y="0"/>
                </a:moveTo>
                <a:cubicBezTo>
                  <a:pt x="308" y="0"/>
                  <a:pt x="236" y="42"/>
                  <a:pt x="194" y="84"/>
                </a:cubicBezTo>
                <a:cubicBezTo>
                  <a:pt x="119" y="204"/>
                  <a:pt x="119" y="263"/>
                  <a:pt x="60" y="338"/>
                </a:cubicBezTo>
                <a:lnTo>
                  <a:pt x="60" y="636"/>
                </a:lnTo>
                <a:cubicBezTo>
                  <a:pt x="0" y="829"/>
                  <a:pt x="0" y="949"/>
                  <a:pt x="119" y="1202"/>
                </a:cubicBezTo>
                <a:lnTo>
                  <a:pt x="194" y="1261"/>
                </a:lnTo>
                <a:cubicBezTo>
                  <a:pt x="224" y="1291"/>
                  <a:pt x="253" y="1306"/>
                  <a:pt x="283" y="1306"/>
                </a:cubicBezTo>
                <a:cubicBezTo>
                  <a:pt x="313" y="1306"/>
                  <a:pt x="343" y="1291"/>
                  <a:pt x="373" y="1261"/>
                </a:cubicBezTo>
                <a:cubicBezTo>
                  <a:pt x="566" y="1083"/>
                  <a:pt x="626" y="889"/>
                  <a:pt x="626" y="710"/>
                </a:cubicBezTo>
                <a:lnTo>
                  <a:pt x="626" y="397"/>
                </a:lnTo>
                <a:cubicBezTo>
                  <a:pt x="626" y="263"/>
                  <a:pt x="566" y="204"/>
                  <a:pt x="492" y="84"/>
                </a:cubicBezTo>
                <a:lnTo>
                  <a:pt x="432" y="25"/>
                </a:lnTo>
                <a:cubicBezTo>
                  <a:pt x="415" y="7"/>
                  <a:pt x="392" y="0"/>
                  <a:pt x="36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5"/>
          <p:cNvSpPr/>
          <p:nvPr/>
        </p:nvSpPr>
        <p:spPr>
          <a:xfrm>
            <a:off x="4939441" y="677409"/>
            <a:ext cx="19559" cy="40553"/>
          </a:xfrm>
          <a:custGeom>
            <a:rect b="b" l="l" r="r" t="t"/>
            <a:pathLst>
              <a:path extrusionOk="0" h="1300" w="627">
                <a:moveTo>
                  <a:pt x="222" y="1"/>
                </a:moveTo>
                <a:cubicBezTo>
                  <a:pt x="140" y="1"/>
                  <a:pt x="75" y="59"/>
                  <a:pt x="75" y="158"/>
                </a:cubicBezTo>
                <a:cubicBezTo>
                  <a:pt x="1" y="217"/>
                  <a:pt x="1" y="337"/>
                  <a:pt x="1" y="396"/>
                </a:cubicBezTo>
                <a:lnTo>
                  <a:pt x="1" y="649"/>
                </a:lnTo>
                <a:cubicBezTo>
                  <a:pt x="1" y="828"/>
                  <a:pt x="75" y="1022"/>
                  <a:pt x="195" y="1201"/>
                </a:cubicBezTo>
                <a:lnTo>
                  <a:pt x="195" y="1275"/>
                </a:lnTo>
                <a:cubicBezTo>
                  <a:pt x="229" y="1292"/>
                  <a:pt x="258" y="1299"/>
                  <a:pt x="284" y="1299"/>
                </a:cubicBezTo>
                <a:cubicBezTo>
                  <a:pt x="349" y="1299"/>
                  <a:pt x="395" y="1254"/>
                  <a:pt x="448" y="1201"/>
                </a:cubicBezTo>
                <a:cubicBezTo>
                  <a:pt x="567" y="1022"/>
                  <a:pt x="627" y="828"/>
                  <a:pt x="627" y="649"/>
                </a:cubicBezTo>
                <a:cubicBezTo>
                  <a:pt x="567" y="530"/>
                  <a:pt x="567" y="396"/>
                  <a:pt x="507" y="337"/>
                </a:cubicBezTo>
                <a:cubicBezTo>
                  <a:pt x="507" y="217"/>
                  <a:pt x="448" y="158"/>
                  <a:pt x="314" y="24"/>
                </a:cubicBezTo>
                <a:cubicBezTo>
                  <a:pt x="282" y="8"/>
                  <a:pt x="251"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5"/>
          <p:cNvSpPr/>
          <p:nvPr/>
        </p:nvSpPr>
        <p:spPr>
          <a:xfrm>
            <a:off x="4887408"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5"/>
          <p:cNvSpPr/>
          <p:nvPr/>
        </p:nvSpPr>
        <p:spPr>
          <a:xfrm>
            <a:off x="482327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5"/>
          <p:cNvSpPr/>
          <p:nvPr/>
        </p:nvSpPr>
        <p:spPr>
          <a:xfrm>
            <a:off x="4713122"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5"/>
          <p:cNvSpPr/>
          <p:nvPr/>
        </p:nvSpPr>
        <p:spPr>
          <a:xfrm>
            <a:off x="5299619"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5"/>
          <p:cNvSpPr/>
          <p:nvPr/>
        </p:nvSpPr>
        <p:spPr>
          <a:xfrm>
            <a:off x="5340516"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5"/>
          <p:cNvSpPr/>
          <p:nvPr/>
        </p:nvSpPr>
        <p:spPr>
          <a:xfrm>
            <a:off x="5392549"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5"/>
          <p:cNvSpPr/>
          <p:nvPr/>
        </p:nvSpPr>
        <p:spPr>
          <a:xfrm>
            <a:off x="5390708"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5"/>
          <p:cNvSpPr/>
          <p:nvPr/>
        </p:nvSpPr>
        <p:spPr>
          <a:xfrm>
            <a:off x="5443210"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5"/>
          <p:cNvSpPr/>
          <p:nvPr/>
        </p:nvSpPr>
        <p:spPr>
          <a:xfrm>
            <a:off x="5489690" y="695034"/>
            <a:ext cx="19091" cy="40772"/>
          </a:xfrm>
          <a:custGeom>
            <a:rect b="b" l="l" r="r" t="t"/>
            <a:pathLst>
              <a:path extrusionOk="0" h="1307" w="612">
                <a:moveTo>
                  <a:pt x="365" y="0"/>
                </a:moveTo>
                <a:cubicBezTo>
                  <a:pt x="301" y="0"/>
                  <a:pt x="221" y="42"/>
                  <a:pt x="179" y="84"/>
                </a:cubicBezTo>
                <a:cubicBezTo>
                  <a:pt x="120" y="204"/>
                  <a:pt x="120" y="263"/>
                  <a:pt x="60" y="338"/>
                </a:cubicBezTo>
                <a:lnTo>
                  <a:pt x="60" y="636"/>
                </a:lnTo>
                <a:cubicBezTo>
                  <a:pt x="1" y="829"/>
                  <a:pt x="60" y="949"/>
                  <a:pt x="120" y="1202"/>
                </a:cubicBezTo>
                <a:lnTo>
                  <a:pt x="179" y="1261"/>
                </a:lnTo>
                <a:cubicBezTo>
                  <a:pt x="209" y="1291"/>
                  <a:pt x="243" y="1306"/>
                  <a:pt x="276" y="1306"/>
                </a:cubicBezTo>
                <a:cubicBezTo>
                  <a:pt x="310" y="1306"/>
                  <a:pt x="343" y="1291"/>
                  <a:pt x="373" y="1261"/>
                </a:cubicBezTo>
                <a:cubicBezTo>
                  <a:pt x="552" y="1083"/>
                  <a:pt x="611" y="889"/>
                  <a:pt x="611" y="710"/>
                </a:cubicBezTo>
                <a:lnTo>
                  <a:pt x="611" y="397"/>
                </a:lnTo>
                <a:cubicBezTo>
                  <a:pt x="611" y="263"/>
                  <a:pt x="552" y="204"/>
                  <a:pt x="492" y="84"/>
                </a:cubicBezTo>
                <a:lnTo>
                  <a:pt x="433" y="25"/>
                </a:lnTo>
                <a:cubicBezTo>
                  <a:pt x="415" y="7"/>
                  <a:pt x="391" y="0"/>
                  <a:pt x="3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5"/>
          <p:cNvSpPr/>
          <p:nvPr/>
        </p:nvSpPr>
        <p:spPr>
          <a:xfrm>
            <a:off x="5563123" y="677409"/>
            <a:ext cx="19559" cy="40553"/>
          </a:xfrm>
          <a:custGeom>
            <a:rect b="b" l="l" r="r" t="t"/>
            <a:pathLst>
              <a:path extrusionOk="0" h="1300" w="627">
                <a:moveTo>
                  <a:pt x="228" y="1"/>
                </a:moveTo>
                <a:cubicBezTo>
                  <a:pt x="156" y="1"/>
                  <a:pt x="104" y="59"/>
                  <a:pt x="60" y="158"/>
                </a:cubicBezTo>
                <a:cubicBezTo>
                  <a:pt x="0" y="217"/>
                  <a:pt x="0" y="337"/>
                  <a:pt x="0" y="396"/>
                </a:cubicBezTo>
                <a:lnTo>
                  <a:pt x="0" y="649"/>
                </a:lnTo>
                <a:cubicBezTo>
                  <a:pt x="0" y="828"/>
                  <a:pt x="60" y="1022"/>
                  <a:pt x="194" y="1201"/>
                </a:cubicBezTo>
                <a:lnTo>
                  <a:pt x="194" y="1275"/>
                </a:lnTo>
                <a:cubicBezTo>
                  <a:pt x="228" y="1292"/>
                  <a:pt x="257" y="1299"/>
                  <a:pt x="283" y="1299"/>
                </a:cubicBezTo>
                <a:cubicBezTo>
                  <a:pt x="347" y="1299"/>
                  <a:pt x="390" y="1254"/>
                  <a:pt x="432" y="1201"/>
                </a:cubicBezTo>
                <a:cubicBezTo>
                  <a:pt x="567" y="1022"/>
                  <a:pt x="626" y="828"/>
                  <a:pt x="626" y="649"/>
                </a:cubicBezTo>
                <a:cubicBezTo>
                  <a:pt x="567" y="530"/>
                  <a:pt x="567" y="396"/>
                  <a:pt x="492" y="337"/>
                </a:cubicBezTo>
                <a:cubicBezTo>
                  <a:pt x="492" y="217"/>
                  <a:pt x="432" y="158"/>
                  <a:pt x="313" y="24"/>
                </a:cubicBezTo>
                <a:cubicBezTo>
                  <a:pt x="282" y="8"/>
                  <a:pt x="254" y="1"/>
                  <a:pt x="22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6" name="Google Shape;846;p5"/>
          <p:cNvSpPr/>
          <p:nvPr/>
        </p:nvSpPr>
        <p:spPr>
          <a:xfrm>
            <a:off x="5511059"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5"/>
          <p:cNvSpPr/>
          <p:nvPr/>
        </p:nvSpPr>
        <p:spPr>
          <a:xfrm>
            <a:off x="5446953"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5"/>
          <p:cNvSpPr/>
          <p:nvPr/>
        </p:nvSpPr>
        <p:spPr>
          <a:xfrm>
            <a:off x="5336803"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5"/>
          <p:cNvSpPr/>
          <p:nvPr/>
        </p:nvSpPr>
        <p:spPr>
          <a:xfrm>
            <a:off x="5999501"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5"/>
          <p:cNvSpPr/>
          <p:nvPr/>
        </p:nvSpPr>
        <p:spPr>
          <a:xfrm>
            <a:off x="6040366"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5"/>
          <p:cNvSpPr/>
          <p:nvPr/>
        </p:nvSpPr>
        <p:spPr>
          <a:xfrm>
            <a:off x="60943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2" name="Google Shape;852;p5"/>
          <p:cNvSpPr/>
          <p:nvPr/>
        </p:nvSpPr>
        <p:spPr>
          <a:xfrm>
            <a:off x="6090559"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5"/>
          <p:cNvSpPr/>
          <p:nvPr/>
        </p:nvSpPr>
        <p:spPr>
          <a:xfrm>
            <a:off x="6142623"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5"/>
          <p:cNvSpPr/>
          <p:nvPr/>
        </p:nvSpPr>
        <p:spPr>
          <a:xfrm>
            <a:off x="6189104" y="695034"/>
            <a:ext cx="19528" cy="40772"/>
          </a:xfrm>
          <a:custGeom>
            <a:rect b="b" l="l" r="r" t="t"/>
            <a:pathLst>
              <a:path extrusionOk="0" h="1307" w="626">
                <a:moveTo>
                  <a:pt x="373" y="0"/>
                </a:moveTo>
                <a:cubicBezTo>
                  <a:pt x="308" y="0"/>
                  <a:pt x="236" y="42"/>
                  <a:pt x="194" y="84"/>
                </a:cubicBezTo>
                <a:cubicBezTo>
                  <a:pt x="134" y="204"/>
                  <a:pt x="134" y="263"/>
                  <a:pt x="75" y="338"/>
                </a:cubicBezTo>
                <a:lnTo>
                  <a:pt x="75" y="636"/>
                </a:lnTo>
                <a:cubicBezTo>
                  <a:pt x="0" y="829"/>
                  <a:pt x="75" y="949"/>
                  <a:pt x="134" y="1202"/>
                </a:cubicBezTo>
                <a:lnTo>
                  <a:pt x="194" y="1261"/>
                </a:lnTo>
                <a:cubicBezTo>
                  <a:pt x="224" y="1291"/>
                  <a:pt x="253" y="1306"/>
                  <a:pt x="293" y="1306"/>
                </a:cubicBezTo>
                <a:cubicBezTo>
                  <a:pt x="332" y="1306"/>
                  <a:pt x="380" y="1291"/>
                  <a:pt x="447" y="1261"/>
                </a:cubicBezTo>
                <a:cubicBezTo>
                  <a:pt x="566" y="1083"/>
                  <a:pt x="626" y="889"/>
                  <a:pt x="626" y="710"/>
                </a:cubicBezTo>
                <a:lnTo>
                  <a:pt x="626" y="397"/>
                </a:lnTo>
                <a:cubicBezTo>
                  <a:pt x="626" y="263"/>
                  <a:pt x="566" y="204"/>
                  <a:pt x="507" y="84"/>
                </a:cubicBezTo>
                <a:lnTo>
                  <a:pt x="447" y="25"/>
                </a:lnTo>
                <a:cubicBezTo>
                  <a:pt x="425" y="7"/>
                  <a:pt x="400"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5" name="Google Shape;855;p5"/>
          <p:cNvSpPr/>
          <p:nvPr/>
        </p:nvSpPr>
        <p:spPr>
          <a:xfrm>
            <a:off x="6186774" y="677409"/>
            <a:ext cx="19091" cy="40553"/>
          </a:xfrm>
          <a:custGeom>
            <a:rect b="b" l="l" r="r" t="t"/>
            <a:pathLst>
              <a:path extrusionOk="0" h="1300" w="612">
                <a:moveTo>
                  <a:pt x="222" y="1"/>
                </a:moveTo>
                <a:cubicBezTo>
                  <a:pt x="148" y="1"/>
                  <a:pt x="104" y="59"/>
                  <a:pt x="61" y="158"/>
                </a:cubicBezTo>
                <a:cubicBezTo>
                  <a:pt x="1" y="217"/>
                  <a:pt x="1" y="337"/>
                  <a:pt x="1" y="396"/>
                </a:cubicBezTo>
                <a:lnTo>
                  <a:pt x="1" y="649"/>
                </a:lnTo>
                <a:cubicBezTo>
                  <a:pt x="1" y="828"/>
                  <a:pt x="61" y="1022"/>
                  <a:pt x="180" y="1201"/>
                </a:cubicBezTo>
                <a:lnTo>
                  <a:pt x="239" y="1275"/>
                </a:lnTo>
                <a:cubicBezTo>
                  <a:pt x="261" y="1292"/>
                  <a:pt x="281" y="1299"/>
                  <a:pt x="300" y="1299"/>
                </a:cubicBezTo>
                <a:cubicBezTo>
                  <a:pt x="348" y="1299"/>
                  <a:pt x="390" y="1254"/>
                  <a:pt x="433" y="1201"/>
                </a:cubicBezTo>
                <a:cubicBezTo>
                  <a:pt x="552" y="1022"/>
                  <a:pt x="612" y="828"/>
                  <a:pt x="612" y="649"/>
                </a:cubicBezTo>
                <a:cubicBezTo>
                  <a:pt x="552" y="530"/>
                  <a:pt x="552" y="396"/>
                  <a:pt x="493" y="337"/>
                </a:cubicBezTo>
                <a:cubicBezTo>
                  <a:pt x="493" y="217"/>
                  <a:pt x="433" y="158"/>
                  <a:pt x="314" y="24"/>
                </a:cubicBezTo>
                <a:cubicBezTo>
                  <a:pt x="279"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5"/>
          <p:cNvSpPr/>
          <p:nvPr/>
        </p:nvSpPr>
        <p:spPr>
          <a:xfrm>
            <a:off x="6210472"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5"/>
          <p:cNvSpPr/>
          <p:nvPr/>
        </p:nvSpPr>
        <p:spPr>
          <a:xfrm>
            <a:off x="6146803"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5"/>
          <p:cNvSpPr/>
          <p:nvPr/>
        </p:nvSpPr>
        <p:spPr>
          <a:xfrm>
            <a:off x="603618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5"/>
          <p:cNvSpPr/>
          <p:nvPr/>
        </p:nvSpPr>
        <p:spPr>
          <a:xfrm>
            <a:off x="6626863"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5"/>
          <p:cNvSpPr/>
          <p:nvPr/>
        </p:nvSpPr>
        <p:spPr>
          <a:xfrm>
            <a:off x="666776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5"/>
          <p:cNvSpPr/>
          <p:nvPr/>
        </p:nvSpPr>
        <p:spPr>
          <a:xfrm>
            <a:off x="6721665"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5"/>
          <p:cNvSpPr/>
          <p:nvPr/>
        </p:nvSpPr>
        <p:spPr>
          <a:xfrm>
            <a:off x="6717953"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5"/>
          <p:cNvSpPr/>
          <p:nvPr/>
        </p:nvSpPr>
        <p:spPr>
          <a:xfrm>
            <a:off x="677001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p5"/>
          <p:cNvSpPr/>
          <p:nvPr/>
        </p:nvSpPr>
        <p:spPr>
          <a:xfrm>
            <a:off x="6818806" y="695034"/>
            <a:ext cx="19091" cy="40772"/>
          </a:xfrm>
          <a:custGeom>
            <a:rect b="b" l="l" r="r" t="t"/>
            <a:pathLst>
              <a:path extrusionOk="0" h="1307" w="612">
                <a:moveTo>
                  <a:pt x="321" y="0"/>
                </a:moveTo>
                <a:cubicBezTo>
                  <a:pt x="239" y="0"/>
                  <a:pt x="179"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55"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5"/>
          <p:cNvSpPr/>
          <p:nvPr/>
        </p:nvSpPr>
        <p:spPr>
          <a:xfrm>
            <a:off x="6814167"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1" y="828"/>
                  <a:pt x="60" y="1022"/>
                  <a:pt x="179" y="1201"/>
                </a:cubicBezTo>
                <a:lnTo>
                  <a:pt x="239" y="1275"/>
                </a:lnTo>
                <a:cubicBezTo>
                  <a:pt x="260" y="1292"/>
                  <a:pt x="285" y="1299"/>
                  <a:pt x="310" y="1299"/>
                </a:cubicBezTo>
                <a:cubicBezTo>
                  <a:pt x="372" y="1299"/>
                  <a:pt x="433" y="1254"/>
                  <a:pt x="433" y="1201"/>
                </a:cubicBezTo>
                <a:cubicBezTo>
                  <a:pt x="611" y="1022"/>
                  <a:pt x="611" y="828"/>
                  <a:pt x="611" y="649"/>
                </a:cubicBezTo>
                <a:cubicBezTo>
                  <a:pt x="611" y="530"/>
                  <a:pt x="552" y="396"/>
                  <a:pt x="552" y="337"/>
                </a:cubicBezTo>
                <a:cubicBezTo>
                  <a:pt x="492" y="217"/>
                  <a:pt x="433" y="158"/>
                  <a:pt x="373" y="24"/>
                </a:cubicBezTo>
                <a:lnTo>
                  <a:pt x="313"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5"/>
          <p:cNvSpPr/>
          <p:nvPr/>
        </p:nvSpPr>
        <p:spPr>
          <a:xfrm>
            <a:off x="6837866"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5"/>
          <p:cNvSpPr/>
          <p:nvPr/>
        </p:nvSpPr>
        <p:spPr>
          <a:xfrm>
            <a:off x="6774197"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5"/>
          <p:cNvSpPr/>
          <p:nvPr/>
        </p:nvSpPr>
        <p:spPr>
          <a:xfrm>
            <a:off x="6663580"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9" name="Google Shape;869;p5"/>
          <p:cNvSpPr/>
          <p:nvPr/>
        </p:nvSpPr>
        <p:spPr>
          <a:xfrm>
            <a:off x="7870015"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5"/>
          <p:cNvSpPr/>
          <p:nvPr/>
        </p:nvSpPr>
        <p:spPr>
          <a:xfrm>
            <a:off x="7910912"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5"/>
          <p:cNvSpPr/>
          <p:nvPr/>
        </p:nvSpPr>
        <p:spPr>
          <a:xfrm>
            <a:off x="796481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5"/>
          <p:cNvSpPr/>
          <p:nvPr/>
        </p:nvSpPr>
        <p:spPr>
          <a:xfrm>
            <a:off x="7961105"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5"/>
          <p:cNvSpPr/>
          <p:nvPr/>
        </p:nvSpPr>
        <p:spPr>
          <a:xfrm>
            <a:off x="8013169"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5"/>
          <p:cNvSpPr/>
          <p:nvPr/>
        </p:nvSpPr>
        <p:spPr>
          <a:xfrm>
            <a:off x="8061958"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5"/>
          <p:cNvSpPr/>
          <p:nvPr/>
        </p:nvSpPr>
        <p:spPr>
          <a:xfrm>
            <a:off x="8057319"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60" y="828"/>
                  <a:pt x="60" y="1022"/>
                  <a:pt x="179" y="1201"/>
                </a:cubicBezTo>
                <a:lnTo>
                  <a:pt x="239" y="1275"/>
                </a:lnTo>
                <a:cubicBezTo>
                  <a:pt x="260" y="1292"/>
                  <a:pt x="285" y="1299"/>
                  <a:pt x="310" y="1299"/>
                </a:cubicBezTo>
                <a:cubicBezTo>
                  <a:pt x="372" y="1299"/>
                  <a:pt x="433" y="1254"/>
                  <a:pt x="433" y="1201"/>
                </a:cubicBezTo>
                <a:cubicBezTo>
                  <a:pt x="611" y="1022"/>
                  <a:pt x="611" y="828"/>
                  <a:pt x="611" y="649"/>
                </a:cubicBezTo>
                <a:cubicBezTo>
                  <a:pt x="611" y="530"/>
                  <a:pt x="552" y="396"/>
                  <a:pt x="552" y="337"/>
                </a:cubicBezTo>
                <a:cubicBezTo>
                  <a:pt x="492" y="217"/>
                  <a:pt x="433" y="158"/>
                  <a:pt x="373" y="24"/>
                </a:cubicBezTo>
                <a:lnTo>
                  <a:pt x="313"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5"/>
          <p:cNvSpPr/>
          <p:nvPr/>
        </p:nvSpPr>
        <p:spPr>
          <a:xfrm>
            <a:off x="8081018"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5"/>
          <p:cNvSpPr/>
          <p:nvPr/>
        </p:nvSpPr>
        <p:spPr>
          <a:xfrm>
            <a:off x="8017349"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5"/>
          <p:cNvSpPr/>
          <p:nvPr/>
        </p:nvSpPr>
        <p:spPr>
          <a:xfrm>
            <a:off x="7906732"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5"/>
          <p:cNvSpPr/>
          <p:nvPr/>
        </p:nvSpPr>
        <p:spPr>
          <a:xfrm>
            <a:off x="3421649"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0" y="651"/>
                  <a:pt x="60" y="844"/>
                  <a:pt x="179" y="964"/>
                </a:cubicBezTo>
                <a:cubicBezTo>
                  <a:pt x="246" y="993"/>
                  <a:pt x="295" y="1008"/>
                  <a:pt x="334" y="1008"/>
                </a:cubicBezTo>
                <a:cubicBezTo>
                  <a:pt x="373" y="1008"/>
                  <a:pt x="403" y="993"/>
                  <a:pt x="432" y="964"/>
                </a:cubicBezTo>
                <a:cubicBezTo>
                  <a:pt x="552" y="844"/>
                  <a:pt x="611" y="651"/>
                  <a:pt x="611" y="531"/>
                </a:cubicBezTo>
                <a:cubicBezTo>
                  <a:pt x="686" y="472"/>
                  <a:pt x="686" y="412"/>
                  <a:pt x="611" y="353"/>
                </a:cubicBezTo>
                <a:lnTo>
                  <a:pt x="611" y="99"/>
                </a:lnTo>
                <a:lnTo>
                  <a:pt x="552" y="99"/>
                </a:ln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5"/>
          <p:cNvSpPr/>
          <p:nvPr/>
        </p:nvSpPr>
        <p:spPr>
          <a:xfrm>
            <a:off x="346207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5"/>
          <p:cNvSpPr/>
          <p:nvPr/>
        </p:nvSpPr>
        <p:spPr>
          <a:xfrm>
            <a:off x="3516450"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79" y="1157"/>
                </a:cubicBezTo>
                <a:cubicBezTo>
                  <a:pt x="246" y="1187"/>
                  <a:pt x="295" y="1201"/>
                  <a:pt x="334" y="1201"/>
                </a:cubicBezTo>
                <a:cubicBezTo>
                  <a:pt x="373"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5"/>
          <p:cNvSpPr/>
          <p:nvPr/>
        </p:nvSpPr>
        <p:spPr>
          <a:xfrm>
            <a:off x="3512738"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3" name="Google Shape;883;p5"/>
          <p:cNvSpPr/>
          <p:nvPr/>
        </p:nvSpPr>
        <p:spPr>
          <a:xfrm>
            <a:off x="356477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5"/>
          <p:cNvSpPr/>
          <p:nvPr/>
        </p:nvSpPr>
        <p:spPr>
          <a:xfrm>
            <a:off x="3613124"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6"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5"/>
          <p:cNvSpPr/>
          <p:nvPr/>
        </p:nvSpPr>
        <p:spPr>
          <a:xfrm>
            <a:off x="3684685" y="672543"/>
            <a:ext cx="19559" cy="40023"/>
          </a:xfrm>
          <a:custGeom>
            <a:rect b="b" l="l" r="r" t="t"/>
            <a:pathLst>
              <a:path extrusionOk="0" h="1283" w="627">
                <a:moveTo>
                  <a:pt x="313" y="1"/>
                </a:moveTo>
                <a:cubicBezTo>
                  <a:pt x="194" y="1"/>
                  <a:pt x="135" y="61"/>
                  <a:pt x="75" y="120"/>
                </a:cubicBezTo>
                <a:cubicBezTo>
                  <a:pt x="75" y="239"/>
                  <a:pt x="0" y="314"/>
                  <a:pt x="0" y="433"/>
                </a:cubicBezTo>
                <a:lnTo>
                  <a:pt x="0" y="686"/>
                </a:lnTo>
                <a:cubicBezTo>
                  <a:pt x="75" y="865"/>
                  <a:pt x="75" y="984"/>
                  <a:pt x="194" y="1178"/>
                </a:cubicBezTo>
                <a:lnTo>
                  <a:pt x="194" y="1237"/>
                </a:lnTo>
                <a:lnTo>
                  <a:pt x="254" y="1237"/>
                </a:lnTo>
                <a:cubicBezTo>
                  <a:pt x="284" y="1267"/>
                  <a:pt x="332" y="1282"/>
                  <a:pt x="380" y="1282"/>
                </a:cubicBezTo>
                <a:cubicBezTo>
                  <a:pt x="429" y="1282"/>
                  <a:pt x="477" y="1267"/>
                  <a:pt x="507" y="1237"/>
                </a:cubicBezTo>
                <a:cubicBezTo>
                  <a:pt x="626" y="1059"/>
                  <a:pt x="626" y="805"/>
                  <a:pt x="626" y="612"/>
                </a:cubicBezTo>
                <a:cubicBezTo>
                  <a:pt x="626" y="493"/>
                  <a:pt x="567" y="433"/>
                  <a:pt x="567"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5"/>
          <p:cNvSpPr/>
          <p:nvPr/>
        </p:nvSpPr>
        <p:spPr>
          <a:xfrm>
            <a:off x="3632621"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5"/>
          <p:cNvSpPr/>
          <p:nvPr/>
        </p:nvSpPr>
        <p:spPr>
          <a:xfrm>
            <a:off x="3570823"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5"/>
          <p:cNvSpPr/>
          <p:nvPr/>
        </p:nvSpPr>
        <p:spPr>
          <a:xfrm>
            <a:off x="3460206"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5"/>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5"/>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5"/>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5"/>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5"/>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5"/>
          <p:cNvSpPr/>
          <p:nvPr/>
        </p:nvSpPr>
        <p:spPr>
          <a:xfrm>
            <a:off x="1175619" y="672543"/>
            <a:ext cx="19559" cy="40023"/>
          </a:xfrm>
          <a:custGeom>
            <a:rect b="b" l="l" r="r" t="t"/>
            <a:pathLst>
              <a:path extrusionOk="0" h="1283" w="627">
                <a:moveTo>
                  <a:pt x="313" y="1"/>
                </a:moveTo>
                <a:cubicBezTo>
                  <a:pt x="194" y="1"/>
                  <a:pt x="120" y="61"/>
                  <a:pt x="60" y="120"/>
                </a:cubicBezTo>
                <a:cubicBezTo>
                  <a:pt x="0" y="239"/>
                  <a:pt x="0" y="314"/>
                  <a:pt x="0" y="433"/>
                </a:cubicBezTo>
                <a:lnTo>
                  <a:pt x="0" y="686"/>
                </a:lnTo>
                <a:cubicBezTo>
                  <a:pt x="0" y="865"/>
                  <a:pt x="60" y="984"/>
                  <a:pt x="194" y="1178"/>
                </a:cubicBezTo>
                <a:lnTo>
                  <a:pt x="194" y="1237"/>
                </a:lnTo>
                <a:lnTo>
                  <a:pt x="254" y="1237"/>
                </a:lnTo>
                <a:cubicBezTo>
                  <a:pt x="283" y="1267"/>
                  <a:pt x="328" y="1282"/>
                  <a:pt x="365" y="1282"/>
                </a:cubicBezTo>
                <a:cubicBezTo>
                  <a:pt x="403" y="1282"/>
                  <a:pt x="432" y="1267"/>
                  <a:pt x="432" y="1237"/>
                </a:cubicBezTo>
                <a:cubicBezTo>
                  <a:pt x="626" y="1059"/>
                  <a:pt x="626" y="805"/>
                  <a:pt x="626" y="612"/>
                </a:cubicBezTo>
                <a:cubicBezTo>
                  <a:pt x="626" y="493"/>
                  <a:pt x="566" y="433"/>
                  <a:pt x="566" y="314"/>
                </a:cubicBezTo>
                <a:cubicBezTo>
                  <a:pt x="492" y="239"/>
                  <a:pt x="432"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5"/>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5"/>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5"/>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8" name="Google Shape;898;p5"/>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5"/>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5"/>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5"/>
          <p:cNvSpPr/>
          <p:nvPr/>
        </p:nvSpPr>
        <p:spPr>
          <a:xfrm>
            <a:off x="1678919"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5"/>
          <p:cNvSpPr/>
          <p:nvPr/>
        </p:nvSpPr>
        <p:spPr>
          <a:xfrm>
            <a:off x="1727708" y="690417"/>
            <a:ext cx="19091" cy="39805"/>
          </a:xfrm>
          <a:custGeom>
            <a:rect b="b" l="l" r="r" t="t"/>
            <a:pathLst>
              <a:path extrusionOk="0" h="1276" w="612">
                <a:moveTo>
                  <a:pt x="303" y="1"/>
                </a:moveTo>
                <a:cubicBezTo>
                  <a:pt x="251" y="1"/>
                  <a:pt x="215" y="33"/>
                  <a:pt x="179" y="113"/>
                </a:cubicBezTo>
                <a:cubicBezTo>
                  <a:pt x="120" y="173"/>
                  <a:pt x="60" y="292"/>
                  <a:pt x="60" y="352"/>
                </a:cubicBezTo>
                <a:cubicBezTo>
                  <a:pt x="1" y="411"/>
                  <a:pt x="1" y="545"/>
                  <a:pt x="1" y="605"/>
                </a:cubicBezTo>
                <a:cubicBezTo>
                  <a:pt x="1" y="784"/>
                  <a:pt x="1" y="977"/>
                  <a:pt x="60" y="1156"/>
                </a:cubicBezTo>
                <a:lnTo>
                  <a:pt x="120" y="1231"/>
                </a:lnTo>
                <a:cubicBezTo>
                  <a:pt x="150" y="1260"/>
                  <a:pt x="194" y="1275"/>
                  <a:pt x="241" y="1275"/>
                </a:cubicBezTo>
                <a:cubicBezTo>
                  <a:pt x="287" y="1275"/>
                  <a:pt x="336" y="1260"/>
                  <a:pt x="373" y="1231"/>
                </a:cubicBezTo>
                <a:cubicBezTo>
                  <a:pt x="492" y="1037"/>
                  <a:pt x="552" y="858"/>
                  <a:pt x="552" y="664"/>
                </a:cubicBezTo>
                <a:cubicBezTo>
                  <a:pt x="611" y="545"/>
                  <a:pt x="611" y="486"/>
                  <a:pt x="552" y="352"/>
                </a:cubicBezTo>
                <a:cubicBezTo>
                  <a:pt x="552" y="292"/>
                  <a:pt x="492" y="173"/>
                  <a:pt x="433" y="113"/>
                </a:cubicBezTo>
                <a:lnTo>
                  <a:pt x="433" y="39"/>
                </a:lnTo>
                <a:cubicBezTo>
                  <a:pt x="379" y="15"/>
                  <a:pt x="337" y="1"/>
                  <a:pt x="30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5"/>
          <p:cNvSpPr/>
          <p:nvPr/>
        </p:nvSpPr>
        <p:spPr>
          <a:xfrm>
            <a:off x="1799269" y="672543"/>
            <a:ext cx="19091" cy="40023"/>
          </a:xfrm>
          <a:custGeom>
            <a:rect b="b" l="l" r="r" t="t"/>
            <a:pathLst>
              <a:path extrusionOk="0" h="1283" w="612">
                <a:moveTo>
                  <a:pt x="314" y="1"/>
                </a:moveTo>
                <a:cubicBezTo>
                  <a:pt x="180" y="1"/>
                  <a:pt x="120" y="61"/>
                  <a:pt x="60" y="120"/>
                </a:cubicBezTo>
                <a:cubicBezTo>
                  <a:pt x="1" y="239"/>
                  <a:pt x="1" y="314"/>
                  <a:pt x="1" y="433"/>
                </a:cubicBezTo>
                <a:lnTo>
                  <a:pt x="1" y="686"/>
                </a:lnTo>
                <a:cubicBezTo>
                  <a:pt x="60" y="865"/>
                  <a:pt x="60" y="984"/>
                  <a:pt x="180" y="1178"/>
                </a:cubicBezTo>
                <a:lnTo>
                  <a:pt x="180" y="1237"/>
                </a:lnTo>
                <a:lnTo>
                  <a:pt x="239" y="1237"/>
                </a:lnTo>
                <a:cubicBezTo>
                  <a:pt x="277" y="1267"/>
                  <a:pt x="325" y="1282"/>
                  <a:pt x="364" y="1282"/>
                </a:cubicBezTo>
                <a:cubicBezTo>
                  <a:pt x="403" y="1282"/>
                  <a:pt x="433" y="1267"/>
                  <a:pt x="433" y="1237"/>
                </a:cubicBezTo>
                <a:cubicBezTo>
                  <a:pt x="612" y="1059"/>
                  <a:pt x="612" y="805"/>
                  <a:pt x="612" y="612"/>
                </a:cubicBezTo>
                <a:cubicBezTo>
                  <a:pt x="612" y="493"/>
                  <a:pt x="552" y="433"/>
                  <a:pt x="552" y="314"/>
                </a:cubicBezTo>
                <a:cubicBezTo>
                  <a:pt x="493" y="239"/>
                  <a:pt x="433" y="120"/>
                  <a:pt x="373" y="61"/>
                </a:cubicBezTo>
                <a:lnTo>
                  <a:pt x="314"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5"/>
          <p:cNvSpPr/>
          <p:nvPr/>
        </p:nvSpPr>
        <p:spPr>
          <a:xfrm>
            <a:off x="1746768"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5"/>
          <p:cNvSpPr/>
          <p:nvPr/>
        </p:nvSpPr>
        <p:spPr>
          <a:xfrm>
            <a:off x="1683099"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5"/>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5"/>
          <p:cNvSpPr/>
          <p:nvPr/>
        </p:nvSpPr>
        <p:spPr>
          <a:xfrm>
            <a:off x="2178497"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1" y="651"/>
                  <a:pt x="60" y="844"/>
                  <a:pt x="179" y="964"/>
                </a:cubicBezTo>
                <a:cubicBezTo>
                  <a:pt x="209" y="993"/>
                  <a:pt x="257" y="1008"/>
                  <a:pt x="306" y="1008"/>
                </a:cubicBezTo>
                <a:cubicBezTo>
                  <a:pt x="354" y="1008"/>
                  <a:pt x="403" y="993"/>
                  <a:pt x="433" y="964"/>
                </a:cubicBezTo>
                <a:cubicBezTo>
                  <a:pt x="552" y="844"/>
                  <a:pt x="611" y="651"/>
                  <a:pt x="611" y="531"/>
                </a:cubicBezTo>
                <a:cubicBezTo>
                  <a:pt x="611" y="472"/>
                  <a:pt x="686" y="412"/>
                  <a:pt x="611" y="353"/>
                </a:cubicBezTo>
                <a:cubicBezTo>
                  <a:pt x="611" y="278"/>
                  <a:pt x="611" y="219"/>
                  <a:pt x="552" y="99"/>
                </a:cubicBez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5"/>
          <p:cNvSpPr/>
          <p:nvPr/>
        </p:nvSpPr>
        <p:spPr>
          <a:xfrm>
            <a:off x="221892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5"/>
          <p:cNvSpPr/>
          <p:nvPr/>
        </p:nvSpPr>
        <p:spPr>
          <a:xfrm>
            <a:off x="2273298"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20" y="1157"/>
                </a:cubicBezTo>
                <a:lnTo>
                  <a:pt x="179" y="1157"/>
                </a:lnTo>
                <a:cubicBezTo>
                  <a:pt x="217" y="1187"/>
                  <a:pt x="265" y="1201"/>
                  <a:pt x="312" y="1201"/>
                </a:cubicBezTo>
                <a:cubicBezTo>
                  <a:pt x="358"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5"/>
          <p:cNvSpPr/>
          <p:nvPr/>
        </p:nvSpPr>
        <p:spPr>
          <a:xfrm>
            <a:off x="2269586"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5"/>
          <p:cNvSpPr/>
          <p:nvPr/>
        </p:nvSpPr>
        <p:spPr>
          <a:xfrm>
            <a:off x="2321619"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2" name="Google Shape;912;p5"/>
          <p:cNvSpPr/>
          <p:nvPr/>
        </p:nvSpPr>
        <p:spPr>
          <a:xfrm>
            <a:off x="2369972"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7"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5"/>
          <p:cNvSpPr/>
          <p:nvPr/>
        </p:nvSpPr>
        <p:spPr>
          <a:xfrm>
            <a:off x="2441533" y="672543"/>
            <a:ext cx="19559" cy="40023"/>
          </a:xfrm>
          <a:custGeom>
            <a:rect b="b" l="l" r="r" t="t"/>
            <a:pathLst>
              <a:path extrusionOk="0" h="1283" w="627">
                <a:moveTo>
                  <a:pt x="313" y="1"/>
                </a:moveTo>
                <a:cubicBezTo>
                  <a:pt x="194" y="1"/>
                  <a:pt x="135" y="61"/>
                  <a:pt x="75" y="120"/>
                </a:cubicBezTo>
                <a:cubicBezTo>
                  <a:pt x="75" y="239"/>
                  <a:pt x="1" y="314"/>
                  <a:pt x="1" y="433"/>
                </a:cubicBezTo>
                <a:lnTo>
                  <a:pt x="1" y="686"/>
                </a:lnTo>
                <a:cubicBezTo>
                  <a:pt x="75" y="865"/>
                  <a:pt x="75" y="984"/>
                  <a:pt x="194" y="1178"/>
                </a:cubicBezTo>
                <a:lnTo>
                  <a:pt x="194" y="1237"/>
                </a:lnTo>
                <a:lnTo>
                  <a:pt x="254" y="1237"/>
                </a:lnTo>
                <a:cubicBezTo>
                  <a:pt x="284" y="1267"/>
                  <a:pt x="332" y="1282"/>
                  <a:pt x="380" y="1282"/>
                </a:cubicBezTo>
                <a:cubicBezTo>
                  <a:pt x="429" y="1282"/>
                  <a:pt x="477" y="1267"/>
                  <a:pt x="507" y="1237"/>
                </a:cubicBezTo>
                <a:cubicBezTo>
                  <a:pt x="626" y="1059"/>
                  <a:pt x="626" y="805"/>
                  <a:pt x="626" y="612"/>
                </a:cubicBezTo>
                <a:cubicBezTo>
                  <a:pt x="626" y="493"/>
                  <a:pt x="567" y="433"/>
                  <a:pt x="567"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5"/>
          <p:cNvSpPr/>
          <p:nvPr/>
        </p:nvSpPr>
        <p:spPr>
          <a:xfrm>
            <a:off x="2389469"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5"/>
          <p:cNvSpPr/>
          <p:nvPr/>
        </p:nvSpPr>
        <p:spPr>
          <a:xfrm>
            <a:off x="2325363"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5"/>
          <p:cNvSpPr/>
          <p:nvPr/>
        </p:nvSpPr>
        <p:spPr>
          <a:xfrm>
            <a:off x="2215213"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5"/>
          <p:cNvSpPr/>
          <p:nvPr/>
        </p:nvSpPr>
        <p:spPr>
          <a:xfrm>
            <a:off x="2807731" y="694566"/>
            <a:ext cx="19559" cy="31476"/>
          </a:xfrm>
          <a:custGeom>
            <a:rect b="b" l="l" r="r" t="t"/>
            <a:pathLst>
              <a:path extrusionOk="0" h="1009" w="627">
                <a:moveTo>
                  <a:pt x="376" y="1"/>
                </a:moveTo>
                <a:cubicBezTo>
                  <a:pt x="343" y="1"/>
                  <a:pt x="303" y="15"/>
                  <a:pt x="254" y="40"/>
                </a:cubicBezTo>
                <a:cubicBezTo>
                  <a:pt x="180" y="99"/>
                  <a:pt x="120" y="159"/>
                  <a:pt x="60" y="219"/>
                </a:cubicBezTo>
                <a:cubicBezTo>
                  <a:pt x="1" y="278"/>
                  <a:pt x="1" y="412"/>
                  <a:pt x="1" y="472"/>
                </a:cubicBezTo>
                <a:cubicBezTo>
                  <a:pt x="1" y="651"/>
                  <a:pt x="1" y="844"/>
                  <a:pt x="120" y="964"/>
                </a:cubicBezTo>
                <a:cubicBezTo>
                  <a:pt x="187" y="993"/>
                  <a:pt x="235" y="1008"/>
                  <a:pt x="275"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58" y="30"/>
                  <a:pt x="423" y="1"/>
                  <a:pt x="37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5"/>
          <p:cNvSpPr/>
          <p:nvPr/>
        </p:nvSpPr>
        <p:spPr>
          <a:xfrm>
            <a:off x="2848160"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5"/>
          <p:cNvSpPr/>
          <p:nvPr/>
        </p:nvSpPr>
        <p:spPr>
          <a:xfrm>
            <a:off x="2900692"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5" y="1201"/>
                  <a:pt x="334" y="1201"/>
                </a:cubicBezTo>
                <a:cubicBezTo>
                  <a:pt x="373" y="1201"/>
                  <a:pt x="403" y="1187"/>
                  <a:pt x="432" y="1157"/>
                </a:cubicBezTo>
                <a:cubicBezTo>
                  <a:pt x="552" y="963"/>
                  <a:pt x="552" y="784"/>
                  <a:pt x="626" y="591"/>
                </a:cubicBezTo>
                <a:cubicBezTo>
                  <a:pt x="552" y="531"/>
                  <a:pt x="552" y="412"/>
                  <a:pt x="552"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0" name="Google Shape;920;p5"/>
          <p:cNvSpPr/>
          <p:nvPr/>
        </p:nvSpPr>
        <p:spPr>
          <a:xfrm>
            <a:off x="2896980"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5"/>
          <p:cNvSpPr/>
          <p:nvPr/>
        </p:nvSpPr>
        <p:spPr>
          <a:xfrm>
            <a:off x="2949013"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5"/>
          <p:cNvSpPr/>
          <p:nvPr/>
        </p:nvSpPr>
        <p:spPr>
          <a:xfrm>
            <a:off x="2997334" y="690417"/>
            <a:ext cx="19559" cy="39805"/>
          </a:xfrm>
          <a:custGeom>
            <a:rect b="b" l="l" r="r" t="t"/>
            <a:pathLst>
              <a:path extrusionOk="0" h="1276" w="627">
                <a:moveTo>
                  <a:pt x="315" y="1"/>
                </a:moveTo>
                <a:cubicBezTo>
                  <a:pt x="266"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8" y="1037"/>
                  <a:pt x="567" y="858"/>
                  <a:pt x="627" y="664"/>
                </a:cubicBezTo>
                <a:cubicBezTo>
                  <a:pt x="627" y="545"/>
                  <a:pt x="627" y="486"/>
                  <a:pt x="567" y="352"/>
                </a:cubicBezTo>
                <a:cubicBezTo>
                  <a:pt x="567" y="292"/>
                  <a:pt x="508" y="173"/>
                  <a:pt x="433" y="113"/>
                </a:cubicBezTo>
                <a:lnTo>
                  <a:pt x="433" y="39"/>
                </a:lnTo>
                <a:cubicBezTo>
                  <a:pt x="385" y="15"/>
                  <a:pt x="347" y="1"/>
                  <a:pt x="3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5"/>
          <p:cNvSpPr/>
          <p:nvPr/>
        </p:nvSpPr>
        <p:spPr>
          <a:xfrm>
            <a:off x="3068927" y="672543"/>
            <a:ext cx="19528" cy="40023"/>
          </a:xfrm>
          <a:custGeom>
            <a:rect b="b" l="l" r="r" t="t"/>
            <a:pathLst>
              <a:path extrusionOk="0" h="1283" w="626">
                <a:moveTo>
                  <a:pt x="313" y="1"/>
                </a:moveTo>
                <a:cubicBezTo>
                  <a:pt x="253" y="1"/>
                  <a:pt x="134" y="61"/>
                  <a:pt x="75" y="120"/>
                </a:cubicBezTo>
                <a:cubicBezTo>
                  <a:pt x="75" y="239"/>
                  <a:pt x="0" y="314"/>
                  <a:pt x="0" y="433"/>
                </a:cubicBezTo>
                <a:lnTo>
                  <a:pt x="0" y="686"/>
                </a:lnTo>
                <a:cubicBezTo>
                  <a:pt x="75" y="865"/>
                  <a:pt x="75" y="984"/>
                  <a:pt x="194" y="1178"/>
                </a:cubicBezTo>
                <a:lnTo>
                  <a:pt x="194" y="1237"/>
                </a:lnTo>
                <a:lnTo>
                  <a:pt x="253" y="1237"/>
                </a:lnTo>
                <a:cubicBezTo>
                  <a:pt x="283" y="1267"/>
                  <a:pt x="332" y="1282"/>
                  <a:pt x="380" y="1282"/>
                </a:cubicBezTo>
                <a:cubicBezTo>
                  <a:pt x="429" y="1282"/>
                  <a:pt x="477" y="1267"/>
                  <a:pt x="507" y="1237"/>
                </a:cubicBezTo>
                <a:cubicBezTo>
                  <a:pt x="626" y="1059"/>
                  <a:pt x="626" y="805"/>
                  <a:pt x="626" y="612"/>
                </a:cubicBezTo>
                <a:cubicBezTo>
                  <a:pt x="626" y="493"/>
                  <a:pt x="566" y="433"/>
                  <a:pt x="566"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5"/>
          <p:cNvSpPr/>
          <p:nvPr/>
        </p:nvSpPr>
        <p:spPr>
          <a:xfrm>
            <a:off x="3016862"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5" name="Google Shape;925;p5"/>
          <p:cNvSpPr/>
          <p:nvPr/>
        </p:nvSpPr>
        <p:spPr>
          <a:xfrm>
            <a:off x="295506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5"/>
          <p:cNvSpPr/>
          <p:nvPr/>
        </p:nvSpPr>
        <p:spPr>
          <a:xfrm>
            <a:off x="2844448"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5"/>
          <p:cNvSpPr/>
          <p:nvPr/>
        </p:nvSpPr>
        <p:spPr>
          <a:xfrm>
            <a:off x="4050883" y="694566"/>
            <a:ext cx="19559" cy="31476"/>
          </a:xfrm>
          <a:custGeom>
            <a:rect b="b" l="l" r="r" t="t"/>
            <a:pathLst>
              <a:path extrusionOk="0" h="1009" w="627">
                <a:moveTo>
                  <a:pt x="394" y="1"/>
                </a:moveTo>
                <a:cubicBezTo>
                  <a:pt x="353" y="1"/>
                  <a:pt x="303" y="15"/>
                  <a:pt x="254" y="40"/>
                </a:cubicBezTo>
                <a:cubicBezTo>
                  <a:pt x="180" y="99"/>
                  <a:pt x="120" y="159"/>
                  <a:pt x="60" y="219"/>
                </a:cubicBezTo>
                <a:cubicBezTo>
                  <a:pt x="1" y="278"/>
                  <a:pt x="1" y="412"/>
                  <a:pt x="1" y="472"/>
                </a:cubicBezTo>
                <a:cubicBezTo>
                  <a:pt x="1" y="651"/>
                  <a:pt x="1" y="844"/>
                  <a:pt x="120" y="964"/>
                </a:cubicBezTo>
                <a:cubicBezTo>
                  <a:pt x="187" y="993"/>
                  <a:pt x="235" y="1008"/>
                  <a:pt x="274"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92" y="30"/>
                  <a:pt x="451" y="1"/>
                  <a:pt x="39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5"/>
          <p:cNvSpPr/>
          <p:nvPr/>
        </p:nvSpPr>
        <p:spPr>
          <a:xfrm>
            <a:off x="409131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5"/>
          <p:cNvSpPr/>
          <p:nvPr/>
        </p:nvSpPr>
        <p:spPr>
          <a:xfrm>
            <a:off x="4143844"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4" y="1201"/>
                  <a:pt x="334" y="1201"/>
                </a:cubicBezTo>
                <a:cubicBezTo>
                  <a:pt x="373" y="1201"/>
                  <a:pt x="403" y="1187"/>
                  <a:pt x="432" y="1157"/>
                </a:cubicBezTo>
                <a:cubicBezTo>
                  <a:pt x="551" y="963"/>
                  <a:pt x="626" y="784"/>
                  <a:pt x="626" y="591"/>
                </a:cubicBezTo>
                <a:cubicBezTo>
                  <a:pt x="626" y="531"/>
                  <a:pt x="551" y="412"/>
                  <a:pt x="551"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5"/>
          <p:cNvSpPr/>
          <p:nvPr/>
        </p:nvSpPr>
        <p:spPr>
          <a:xfrm>
            <a:off x="4140132"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5"/>
          <p:cNvSpPr/>
          <p:nvPr/>
        </p:nvSpPr>
        <p:spPr>
          <a:xfrm>
            <a:off x="4192165"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5"/>
          <p:cNvSpPr/>
          <p:nvPr/>
        </p:nvSpPr>
        <p:spPr>
          <a:xfrm>
            <a:off x="4240486" y="690417"/>
            <a:ext cx="19559" cy="39805"/>
          </a:xfrm>
          <a:custGeom>
            <a:rect b="b" l="l" r="r" t="t"/>
            <a:pathLst>
              <a:path extrusionOk="0" h="1276" w="627">
                <a:moveTo>
                  <a:pt x="341" y="1"/>
                </a:moveTo>
                <a:cubicBezTo>
                  <a:pt x="288"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7" y="1037"/>
                  <a:pt x="567" y="858"/>
                  <a:pt x="627" y="664"/>
                </a:cubicBezTo>
                <a:cubicBezTo>
                  <a:pt x="627" y="545"/>
                  <a:pt x="627" y="486"/>
                  <a:pt x="567" y="352"/>
                </a:cubicBezTo>
                <a:cubicBezTo>
                  <a:pt x="567" y="292"/>
                  <a:pt x="567" y="173"/>
                  <a:pt x="433" y="113"/>
                </a:cubicBezTo>
                <a:lnTo>
                  <a:pt x="433" y="39"/>
                </a:lnTo>
                <a:cubicBezTo>
                  <a:pt x="409" y="15"/>
                  <a:pt x="376"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5"/>
          <p:cNvSpPr/>
          <p:nvPr/>
        </p:nvSpPr>
        <p:spPr>
          <a:xfrm>
            <a:off x="4312079" y="672543"/>
            <a:ext cx="19528" cy="40023"/>
          </a:xfrm>
          <a:custGeom>
            <a:rect b="b" l="l" r="r" t="t"/>
            <a:pathLst>
              <a:path extrusionOk="0" h="1283" w="626">
                <a:moveTo>
                  <a:pt x="313" y="1"/>
                </a:moveTo>
                <a:cubicBezTo>
                  <a:pt x="253" y="1"/>
                  <a:pt x="134" y="61"/>
                  <a:pt x="75" y="120"/>
                </a:cubicBezTo>
                <a:cubicBezTo>
                  <a:pt x="75" y="239"/>
                  <a:pt x="0" y="314"/>
                  <a:pt x="0" y="433"/>
                </a:cubicBezTo>
                <a:lnTo>
                  <a:pt x="0" y="686"/>
                </a:lnTo>
                <a:cubicBezTo>
                  <a:pt x="75" y="865"/>
                  <a:pt x="75" y="984"/>
                  <a:pt x="194" y="1178"/>
                </a:cubicBezTo>
                <a:lnTo>
                  <a:pt x="194" y="1237"/>
                </a:lnTo>
                <a:lnTo>
                  <a:pt x="253" y="1237"/>
                </a:lnTo>
                <a:cubicBezTo>
                  <a:pt x="283" y="1267"/>
                  <a:pt x="332" y="1282"/>
                  <a:pt x="380" y="1282"/>
                </a:cubicBezTo>
                <a:cubicBezTo>
                  <a:pt x="428" y="1282"/>
                  <a:pt x="477" y="1267"/>
                  <a:pt x="507" y="1237"/>
                </a:cubicBezTo>
                <a:cubicBezTo>
                  <a:pt x="626" y="1059"/>
                  <a:pt x="626" y="805"/>
                  <a:pt x="626" y="612"/>
                </a:cubicBezTo>
                <a:cubicBezTo>
                  <a:pt x="626" y="493"/>
                  <a:pt x="626" y="433"/>
                  <a:pt x="566"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5"/>
          <p:cNvSpPr/>
          <p:nvPr/>
        </p:nvSpPr>
        <p:spPr>
          <a:xfrm>
            <a:off x="4260014"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5"/>
          <p:cNvSpPr/>
          <p:nvPr/>
        </p:nvSpPr>
        <p:spPr>
          <a:xfrm>
            <a:off x="419821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p5"/>
          <p:cNvSpPr/>
          <p:nvPr/>
        </p:nvSpPr>
        <p:spPr>
          <a:xfrm>
            <a:off x="4087600"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7" name="Google Shape;937;p5"/>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5"/>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5"/>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0" name="Google Shape;940;p5"/>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p5"/>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5"/>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5"/>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5"/>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5"/>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5"/>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7" name="Google Shape;947;p5"/>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5"/>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5"/>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5"/>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5"/>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5"/>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5"/>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5"/>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5"/>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5"/>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5"/>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5"/>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5"/>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5"/>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p5"/>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5"/>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5"/>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5"/>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5"/>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5"/>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5"/>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5"/>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5"/>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5"/>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5"/>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5"/>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5"/>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4" name="Google Shape;974;p5"/>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5"/>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6" name="Google Shape;976;p5"/>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p5"/>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p5"/>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5"/>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5"/>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5"/>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5"/>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5"/>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5"/>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5"/>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6" name="Google Shape;986;p5"/>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5"/>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5"/>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p5"/>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0" name="Google Shape;990;p5"/>
          <p:cNvSpPr txBox="1"/>
          <p:nvPr>
            <p:ph type="title"/>
          </p:nvPr>
        </p:nvSpPr>
        <p:spPr>
          <a:xfrm>
            <a:off x="1213447" y="849425"/>
            <a:ext cx="7000200" cy="549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800"/>
              <a:buNone/>
              <a:defRPr b="1"/>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991" name="Google Shape;991;p5"/>
          <p:cNvGrpSpPr/>
          <p:nvPr/>
        </p:nvGrpSpPr>
        <p:grpSpPr>
          <a:xfrm>
            <a:off x="8180472" y="1364994"/>
            <a:ext cx="350390" cy="1470478"/>
            <a:chOff x="8180472" y="1441194"/>
            <a:chExt cx="350390" cy="1470478"/>
          </a:xfrm>
        </p:grpSpPr>
        <p:sp>
          <p:nvSpPr>
            <p:cNvPr id="992" name="Google Shape;992;p5"/>
            <p:cNvSpPr/>
            <p:nvPr/>
          </p:nvSpPr>
          <p:spPr>
            <a:xfrm>
              <a:off x="8218121" y="1441194"/>
              <a:ext cx="232476" cy="203480"/>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3" name="Google Shape;993;p5"/>
            <p:cNvSpPr/>
            <p:nvPr/>
          </p:nvSpPr>
          <p:spPr>
            <a:xfrm>
              <a:off x="8180472" y="1493740"/>
              <a:ext cx="183281" cy="193760"/>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5"/>
            <p:cNvSpPr/>
            <p:nvPr/>
          </p:nvSpPr>
          <p:spPr>
            <a:xfrm>
              <a:off x="8256150" y="1780623"/>
              <a:ext cx="274712" cy="634218"/>
            </a:xfrm>
            <a:custGeom>
              <a:rect b="b" l="l" r="r" t="t"/>
              <a:pathLst>
                <a:path extrusionOk="0" h="29454" w="12758">
                  <a:moveTo>
                    <a:pt x="4169" y="1"/>
                  </a:moveTo>
                  <a:cubicBezTo>
                    <a:pt x="3919" y="1"/>
                    <a:pt x="4691" y="2871"/>
                    <a:pt x="3660" y="5644"/>
                  </a:cubicBezTo>
                  <a:cubicBezTo>
                    <a:pt x="2632" y="8351"/>
                    <a:pt x="1" y="12311"/>
                    <a:pt x="953" y="15243"/>
                  </a:cubicBezTo>
                  <a:cubicBezTo>
                    <a:pt x="2006" y="18175"/>
                    <a:pt x="2733" y="18902"/>
                    <a:pt x="2507" y="19729"/>
                  </a:cubicBezTo>
                  <a:cubicBezTo>
                    <a:pt x="2306" y="20682"/>
                    <a:pt x="327" y="22035"/>
                    <a:pt x="527" y="24642"/>
                  </a:cubicBezTo>
                  <a:cubicBezTo>
                    <a:pt x="753" y="27248"/>
                    <a:pt x="4813" y="29454"/>
                    <a:pt x="4813" y="29454"/>
                  </a:cubicBezTo>
                  <a:cubicBezTo>
                    <a:pt x="6893" y="28401"/>
                    <a:pt x="10452" y="23689"/>
                    <a:pt x="10352" y="21083"/>
                  </a:cubicBezTo>
                  <a:cubicBezTo>
                    <a:pt x="10352" y="18476"/>
                    <a:pt x="8146" y="16396"/>
                    <a:pt x="8672" y="14717"/>
                  </a:cubicBezTo>
                  <a:cubicBezTo>
                    <a:pt x="9199" y="13163"/>
                    <a:pt x="12758" y="8977"/>
                    <a:pt x="11705" y="6045"/>
                  </a:cubicBezTo>
                  <a:cubicBezTo>
                    <a:pt x="10778" y="3138"/>
                    <a:pt x="5239" y="406"/>
                    <a:pt x="4186" y="5"/>
                  </a:cubicBezTo>
                  <a:cubicBezTo>
                    <a:pt x="4180" y="2"/>
                    <a:pt x="4174" y="1"/>
                    <a:pt x="4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5"/>
            <p:cNvSpPr/>
            <p:nvPr/>
          </p:nvSpPr>
          <p:spPr>
            <a:xfrm>
              <a:off x="8310111" y="1819985"/>
              <a:ext cx="101483" cy="692421"/>
            </a:xfrm>
            <a:custGeom>
              <a:rect b="b" l="l" r="r" t="t"/>
              <a:pathLst>
                <a:path extrusionOk="0" h="32157" w="4713">
                  <a:moveTo>
                    <a:pt x="2833" y="1"/>
                  </a:moveTo>
                  <a:cubicBezTo>
                    <a:pt x="2800" y="1"/>
                    <a:pt x="2766" y="15"/>
                    <a:pt x="2733" y="57"/>
                  </a:cubicBezTo>
                  <a:cubicBezTo>
                    <a:pt x="2633" y="157"/>
                    <a:pt x="2633" y="257"/>
                    <a:pt x="2733" y="357"/>
                  </a:cubicBezTo>
                  <a:cubicBezTo>
                    <a:pt x="3134" y="884"/>
                    <a:pt x="3460" y="1510"/>
                    <a:pt x="3660" y="2137"/>
                  </a:cubicBezTo>
                  <a:cubicBezTo>
                    <a:pt x="3886" y="2763"/>
                    <a:pt x="3986" y="3390"/>
                    <a:pt x="3986" y="4117"/>
                  </a:cubicBezTo>
                  <a:cubicBezTo>
                    <a:pt x="4086" y="4743"/>
                    <a:pt x="3986" y="5370"/>
                    <a:pt x="3886" y="6097"/>
                  </a:cubicBezTo>
                  <a:cubicBezTo>
                    <a:pt x="3760" y="6723"/>
                    <a:pt x="3560" y="7450"/>
                    <a:pt x="3359" y="8077"/>
                  </a:cubicBezTo>
                  <a:cubicBezTo>
                    <a:pt x="3034" y="9455"/>
                    <a:pt x="2633" y="10708"/>
                    <a:pt x="2307" y="12062"/>
                  </a:cubicBezTo>
                  <a:cubicBezTo>
                    <a:pt x="2106" y="12788"/>
                    <a:pt x="2006" y="13515"/>
                    <a:pt x="2006" y="14242"/>
                  </a:cubicBezTo>
                  <a:cubicBezTo>
                    <a:pt x="2006" y="14969"/>
                    <a:pt x="2106" y="15721"/>
                    <a:pt x="2407" y="16448"/>
                  </a:cubicBezTo>
                  <a:lnTo>
                    <a:pt x="2833" y="17375"/>
                  </a:lnTo>
                  <a:cubicBezTo>
                    <a:pt x="2933" y="17701"/>
                    <a:pt x="3034" y="18001"/>
                    <a:pt x="3134" y="18327"/>
                  </a:cubicBezTo>
                  <a:cubicBezTo>
                    <a:pt x="3359" y="18954"/>
                    <a:pt x="3460" y="19681"/>
                    <a:pt x="3560" y="20307"/>
                  </a:cubicBezTo>
                  <a:cubicBezTo>
                    <a:pt x="3660" y="21661"/>
                    <a:pt x="3560" y="23014"/>
                    <a:pt x="3359" y="24367"/>
                  </a:cubicBezTo>
                  <a:cubicBezTo>
                    <a:pt x="3034" y="25746"/>
                    <a:pt x="2633" y="26999"/>
                    <a:pt x="2106" y="28252"/>
                  </a:cubicBezTo>
                  <a:cubicBezTo>
                    <a:pt x="1580" y="29505"/>
                    <a:pt x="853" y="30758"/>
                    <a:pt x="1" y="31786"/>
                  </a:cubicBezTo>
                  <a:cubicBezTo>
                    <a:pt x="1" y="31886"/>
                    <a:pt x="1" y="32012"/>
                    <a:pt x="126" y="32112"/>
                  </a:cubicBezTo>
                  <a:cubicBezTo>
                    <a:pt x="160" y="32145"/>
                    <a:pt x="193" y="32156"/>
                    <a:pt x="223" y="32156"/>
                  </a:cubicBezTo>
                  <a:cubicBezTo>
                    <a:pt x="282" y="32156"/>
                    <a:pt x="327" y="32112"/>
                    <a:pt x="327" y="32112"/>
                  </a:cubicBezTo>
                  <a:cubicBezTo>
                    <a:pt x="2106" y="29906"/>
                    <a:pt x="3460" y="27300"/>
                    <a:pt x="4086" y="24493"/>
                  </a:cubicBezTo>
                  <a:cubicBezTo>
                    <a:pt x="4387" y="23114"/>
                    <a:pt x="4387" y="21661"/>
                    <a:pt x="4287" y="20207"/>
                  </a:cubicBezTo>
                  <a:cubicBezTo>
                    <a:pt x="4186" y="19580"/>
                    <a:pt x="4086" y="18854"/>
                    <a:pt x="3886" y="18102"/>
                  </a:cubicBezTo>
                  <a:cubicBezTo>
                    <a:pt x="3760" y="17801"/>
                    <a:pt x="3660" y="17475"/>
                    <a:pt x="3560" y="17074"/>
                  </a:cubicBezTo>
                  <a:lnTo>
                    <a:pt x="3134" y="16122"/>
                  </a:lnTo>
                  <a:cubicBezTo>
                    <a:pt x="2933" y="15495"/>
                    <a:pt x="2833" y="14869"/>
                    <a:pt x="2833" y="14242"/>
                  </a:cubicBezTo>
                  <a:cubicBezTo>
                    <a:pt x="2833" y="13616"/>
                    <a:pt x="2933" y="12889"/>
                    <a:pt x="3034" y="12262"/>
                  </a:cubicBezTo>
                  <a:cubicBezTo>
                    <a:pt x="3359" y="10909"/>
                    <a:pt x="3760" y="9656"/>
                    <a:pt x="4086" y="8302"/>
                  </a:cubicBezTo>
                  <a:cubicBezTo>
                    <a:pt x="4287" y="7575"/>
                    <a:pt x="4387" y="6949"/>
                    <a:pt x="4512" y="6197"/>
                  </a:cubicBezTo>
                  <a:cubicBezTo>
                    <a:pt x="4613" y="5470"/>
                    <a:pt x="4713" y="4743"/>
                    <a:pt x="4613" y="4016"/>
                  </a:cubicBezTo>
                  <a:cubicBezTo>
                    <a:pt x="4512" y="3290"/>
                    <a:pt x="4387" y="2663"/>
                    <a:pt x="4086" y="1936"/>
                  </a:cubicBezTo>
                  <a:cubicBezTo>
                    <a:pt x="3886" y="1310"/>
                    <a:pt x="3560" y="683"/>
                    <a:pt x="3034" y="57"/>
                  </a:cubicBezTo>
                  <a:cubicBezTo>
                    <a:pt x="2967" y="57"/>
                    <a:pt x="2900" y="1"/>
                    <a:pt x="2833"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6" name="Google Shape;996;p5"/>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rgbClr val="F2A0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5"/>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5"/>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99" name="Google Shape;999;p5"/>
          <p:cNvSpPr txBox="1"/>
          <p:nvPr>
            <p:ph idx="1" type="body"/>
          </p:nvPr>
        </p:nvSpPr>
        <p:spPr>
          <a:xfrm>
            <a:off x="997500" y="1381075"/>
            <a:ext cx="32007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1000" name="Google Shape;1000;p5"/>
          <p:cNvSpPr txBox="1"/>
          <p:nvPr>
            <p:ph idx="2" type="body"/>
          </p:nvPr>
        </p:nvSpPr>
        <p:spPr>
          <a:xfrm>
            <a:off x="4731300" y="1381075"/>
            <a:ext cx="3200700" cy="3416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001" name="Shape 1001"/>
        <p:cNvGrpSpPr/>
        <p:nvPr/>
      </p:nvGrpSpPr>
      <p:grpSpPr>
        <a:xfrm>
          <a:off x="0" y="0"/>
          <a:ext cx="0" cy="0"/>
          <a:chOff x="0" y="0"/>
          <a:chExt cx="0" cy="0"/>
        </a:xfrm>
      </p:grpSpPr>
      <p:sp>
        <p:nvSpPr>
          <p:cNvPr id="1002" name="Google Shape;1002;p6"/>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3" name="Google Shape;1003;p6"/>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6"/>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6"/>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6"/>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6"/>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8" name="Google Shape;1008;p6"/>
          <p:cNvSpPr/>
          <p:nvPr/>
        </p:nvSpPr>
        <p:spPr>
          <a:xfrm>
            <a:off x="724262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9" name="Google Shape;1009;p6"/>
          <p:cNvSpPr/>
          <p:nvPr/>
        </p:nvSpPr>
        <p:spPr>
          <a:xfrm>
            <a:off x="7283518"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6"/>
          <p:cNvSpPr/>
          <p:nvPr/>
        </p:nvSpPr>
        <p:spPr>
          <a:xfrm>
            <a:off x="7337454"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6"/>
          <p:cNvSpPr/>
          <p:nvPr/>
        </p:nvSpPr>
        <p:spPr>
          <a:xfrm>
            <a:off x="7333711"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6"/>
          <p:cNvSpPr/>
          <p:nvPr/>
        </p:nvSpPr>
        <p:spPr>
          <a:xfrm>
            <a:off x="7385775"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6"/>
          <p:cNvSpPr/>
          <p:nvPr/>
        </p:nvSpPr>
        <p:spPr>
          <a:xfrm>
            <a:off x="7434564"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4" name="Google Shape;1014;p6"/>
          <p:cNvSpPr/>
          <p:nvPr/>
        </p:nvSpPr>
        <p:spPr>
          <a:xfrm>
            <a:off x="7429925"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1" y="828"/>
                  <a:pt x="60" y="1022"/>
                  <a:pt x="180" y="1201"/>
                </a:cubicBezTo>
                <a:lnTo>
                  <a:pt x="239" y="1275"/>
                </a:lnTo>
                <a:cubicBezTo>
                  <a:pt x="261" y="1292"/>
                  <a:pt x="285" y="1299"/>
                  <a:pt x="310" y="1299"/>
                </a:cubicBezTo>
                <a:cubicBezTo>
                  <a:pt x="372" y="1299"/>
                  <a:pt x="433" y="1254"/>
                  <a:pt x="433" y="1201"/>
                </a:cubicBezTo>
                <a:cubicBezTo>
                  <a:pt x="612" y="1022"/>
                  <a:pt x="612" y="828"/>
                  <a:pt x="612" y="649"/>
                </a:cubicBezTo>
                <a:cubicBezTo>
                  <a:pt x="612" y="530"/>
                  <a:pt x="552" y="396"/>
                  <a:pt x="492" y="337"/>
                </a:cubicBezTo>
                <a:cubicBezTo>
                  <a:pt x="492" y="217"/>
                  <a:pt x="433" y="158"/>
                  <a:pt x="373" y="24"/>
                </a:cubicBezTo>
                <a:lnTo>
                  <a:pt x="314"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5" name="Google Shape;1015;p6"/>
          <p:cNvSpPr/>
          <p:nvPr/>
        </p:nvSpPr>
        <p:spPr>
          <a:xfrm>
            <a:off x="7453624"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p6"/>
          <p:cNvSpPr/>
          <p:nvPr/>
        </p:nvSpPr>
        <p:spPr>
          <a:xfrm>
            <a:off x="738995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6"/>
          <p:cNvSpPr/>
          <p:nvPr/>
        </p:nvSpPr>
        <p:spPr>
          <a:xfrm>
            <a:off x="7279338"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8" name="Google Shape;1018;p6"/>
          <p:cNvSpPr/>
          <p:nvPr/>
        </p:nvSpPr>
        <p:spPr>
          <a:xfrm>
            <a:off x="467640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6"/>
          <p:cNvSpPr/>
          <p:nvPr/>
        </p:nvSpPr>
        <p:spPr>
          <a:xfrm>
            <a:off x="4716834"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6"/>
          <p:cNvSpPr/>
          <p:nvPr/>
        </p:nvSpPr>
        <p:spPr>
          <a:xfrm>
            <a:off x="4769366"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1" name="Google Shape;1021;p6"/>
          <p:cNvSpPr/>
          <p:nvPr/>
        </p:nvSpPr>
        <p:spPr>
          <a:xfrm>
            <a:off x="4767495"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2" name="Google Shape;1022;p6"/>
          <p:cNvSpPr/>
          <p:nvPr/>
        </p:nvSpPr>
        <p:spPr>
          <a:xfrm>
            <a:off x="4817687"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6"/>
          <p:cNvSpPr/>
          <p:nvPr/>
        </p:nvSpPr>
        <p:spPr>
          <a:xfrm>
            <a:off x="4866040" y="695034"/>
            <a:ext cx="19528" cy="40772"/>
          </a:xfrm>
          <a:custGeom>
            <a:rect b="b" l="l" r="r" t="t"/>
            <a:pathLst>
              <a:path extrusionOk="0" h="1307" w="626">
                <a:moveTo>
                  <a:pt x="367" y="0"/>
                </a:moveTo>
                <a:cubicBezTo>
                  <a:pt x="308" y="0"/>
                  <a:pt x="236" y="42"/>
                  <a:pt x="194" y="84"/>
                </a:cubicBezTo>
                <a:cubicBezTo>
                  <a:pt x="119" y="204"/>
                  <a:pt x="119" y="263"/>
                  <a:pt x="60" y="338"/>
                </a:cubicBezTo>
                <a:lnTo>
                  <a:pt x="60" y="636"/>
                </a:lnTo>
                <a:cubicBezTo>
                  <a:pt x="0" y="829"/>
                  <a:pt x="0" y="949"/>
                  <a:pt x="119" y="1202"/>
                </a:cubicBezTo>
                <a:lnTo>
                  <a:pt x="194" y="1261"/>
                </a:lnTo>
                <a:cubicBezTo>
                  <a:pt x="224" y="1291"/>
                  <a:pt x="253" y="1306"/>
                  <a:pt x="283" y="1306"/>
                </a:cubicBezTo>
                <a:cubicBezTo>
                  <a:pt x="313" y="1306"/>
                  <a:pt x="343" y="1291"/>
                  <a:pt x="373" y="1261"/>
                </a:cubicBezTo>
                <a:cubicBezTo>
                  <a:pt x="566" y="1083"/>
                  <a:pt x="626" y="889"/>
                  <a:pt x="626" y="710"/>
                </a:cubicBezTo>
                <a:lnTo>
                  <a:pt x="626" y="397"/>
                </a:lnTo>
                <a:cubicBezTo>
                  <a:pt x="626" y="263"/>
                  <a:pt x="566" y="204"/>
                  <a:pt x="492" y="84"/>
                </a:cubicBezTo>
                <a:lnTo>
                  <a:pt x="432" y="25"/>
                </a:lnTo>
                <a:cubicBezTo>
                  <a:pt x="415" y="7"/>
                  <a:pt x="392" y="0"/>
                  <a:pt x="36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4" name="Google Shape;1024;p6"/>
          <p:cNvSpPr/>
          <p:nvPr/>
        </p:nvSpPr>
        <p:spPr>
          <a:xfrm>
            <a:off x="4939441" y="677409"/>
            <a:ext cx="19559" cy="40553"/>
          </a:xfrm>
          <a:custGeom>
            <a:rect b="b" l="l" r="r" t="t"/>
            <a:pathLst>
              <a:path extrusionOk="0" h="1300" w="627">
                <a:moveTo>
                  <a:pt x="222" y="1"/>
                </a:moveTo>
                <a:cubicBezTo>
                  <a:pt x="140" y="1"/>
                  <a:pt x="75" y="59"/>
                  <a:pt x="75" y="158"/>
                </a:cubicBezTo>
                <a:cubicBezTo>
                  <a:pt x="1" y="217"/>
                  <a:pt x="1" y="337"/>
                  <a:pt x="1" y="396"/>
                </a:cubicBezTo>
                <a:lnTo>
                  <a:pt x="1" y="649"/>
                </a:lnTo>
                <a:cubicBezTo>
                  <a:pt x="1" y="828"/>
                  <a:pt x="75" y="1022"/>
                  <a:pt x="195" y="1201"/>
                </a:cubicBezTo>
                <a:lnTo>
                  <a:pt x="195" y="1275"/>
                </a:lnTo>
                <a:cubicBezTo>
                  <a:pt x="229" y="1292"/>
                  <a:pt x="258" y="1299"/>
                  <a:pt x="284" y="1299"/>
                </a:cubicBezTo>
                <a:cubicBezTo>
                  <a:pt x="349" y="1299"/>
                  <a:pt x="395" y="1254"/>
                  <a:pt x="448" y="1201"/>
                </a:cubicBezTo>
                <a:cubicBezTo>
                  <a:pt x="567" y="1022"/>
                  <a:pt x="627" y="828"/>
                  <a:pt x="627" y="649"/>
                </a:cubicBezTo>
                <a:cubicBezTo>
                  <a:pt x="567" y="530"/>
                  <a:pt x="567" y="396"/>
                  <a:pt x="507" y="337"/>
                </a:cubicBezTo>
                <a:cubicBezTo>
                  <a:pt x="507" y="217"/>
                  <a:pt x="448" y="158"/>
                  <a:pt x="314" y="24"/>
                </a:cubicBezTo>
                <a:cubicBezTo>
                  <a:pt x="282" y="8"/>
                  <a:pt x="251"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5" name="Google Shape;1025;p6"/>
          <p:cNvSpPr/>
          <p:nvPr/>
        </p:nvSpPr>
        <p:spPr>
          <a:xfrm>
            <a:off x="4887408"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6" name="Google Shape;1026;p6"/>
          <p:cNvSpPr/>
          <p:nvPr/>
        </p:nvSpPr>
        <p:spPr>
          <a:xfrm>
            <a:off x="482327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7" name="Google Shape;1027;p6"/>
          <p:cNvSpPr/>
          <p:nvPr/>
        </p:nvSpPr>
        <p:spPr>
          <a:xfrm>
            <a:off x="4713122"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6"/>
          <p:cNvSpPr/>
          <p:nvPr/>
        </p:nvSpPr>
        <p:spPr>
          <a:xfrm>
            <a:off x="5299619"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6"/>
          <p:cNvSpPr/>
          <p:nvPr/>
        </p:nvSpPr>
        <p:spPr>
          <a:xfrm>
            <a:off x="5340516"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6"/>
          <p:cNvSpPr/>
          <p:nvPr/>
        </p:nvSpPr>
        <p:spPr>
          <a:xfrm>
            <a:off x="5392549"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6"/>
          <p:cNvSpPr/>
          <p:nvPr/>
        </p:nvSpPr>
        <p:spPr>
          <a:xfrm>
            <a:off x="5390708"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2" name="Google Shape;1032;p6"/>
          <p:cNvSpPr/>
          <p:nvPr/>
        </p:nvSpPr>
        <p:spPr>
          <a:xfrm>
            <a:off x="5443210"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6"/>
          <p:cNvSpPr/>
          <p:nvPr/>
        </p:nvSpPr>
        <p:spPr>
          <a:xfrm>
            <a:off x="5489690" y="695034"/>
            <a:ext cx="19091" cy="40772"/>
          </a:xfrm>
          <a:custGeom>
            <a:rect b="b" l="l" r="r" t="t"/>
            <a:pathLst>
              <a:path extrusionOk="0" h="1307" w="612">
                <a:moveTo>
                  <a:pt x="365" y="0"/>
                </a:moveTo>
                <a:cubicBezTo>
                  <a:pt x="301" y="0"/>
                  <a:pt x="221" y="42"/>
                  <a:pt x="179" y="84"/>
                </a:cubicBezTo>
                <a:cubicBezTo>
                  <a:pt x="120" y="204"/>
                  <a:pt x="120" y="263"/>
                  <a:pt x="60" y="338"/>
                </a:cubicBezTo>
                <a:lnTo>
                  <a:pt x="60" y="636"/>
                </a:lnTo>
                <a:cubicBezTo>
                  <a:pt x="1" y="829"/>
                  <a:pt x="60" y="949"/>
                  <a:pt x="120" y="1202"/>
                </a:cubicBezTo>
                <a:lnTo>
                  <a:pt x="179" y="1261"/>
                </a:lnTo>
                <a:cubicBezTo>
                  <a:pt x="209" y="1291"/>
                  <a:pt x="243" y="1306"/>
                  <a:pt x="276" y="1306"/>
                </a:cubicBezTo>
                <a:cubicBezTo>
                  <a:pt x="310" y="1306"/>
                  <a:pt x="343" y="1291"/>
                  <a:pt x="373" y="1261"/>
                </a:cubicBezTo>
                <a:cubicBezTo>
                  <a:pt x="552" y="1083"/>
                  <a:pt x="611" y="889"/>
                  <a:pt x="611" y="710"/>
                </a:cubicBezTo>
                <a:lnTo>
                  <a:pt x="611" y="397"/>
                </a:lnTo>
                <a:cubicBezTo>
                  <a:pt x="611" y="263"/>
                  <a:pt x="552" y="204"/>
                  <a:pt x="492" y="84"/>
                </a:cubicBezTo>
                <a:lnTo>
                  <a:pt x="433" y="25"/>
                </a:lnTo>
                <a:cubicBezTo>
                  <a:pt x="415" y="7"/>
                  <a:pt x="391" y="0"/>
                  <a:pt x="3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6"/>
          <p:cNvSpPr/>
          <p:nvPr/>
        </p:nvSpPr>
        <p:spPr>
          <a:xfrm>
            <a:off x="5563123" y="677409"/>
            <a:ext cx="19559" cy="40553"/>
          </a:xfrm>
          <a:custGeom>
            <a:rect b="b" l="l" r="r" t="t"/>
            <a:pathLst>
              <a:path extrusionOk="0" h="1300" w="627">
                <a:moveTo>
                  <a:pt x="228" y="1"/>
                </a:moveTo>
                <a:cubicBezTo>
                  <a:pt x="156" y="1"/>
                  <a:pt x="104" y="59"/>
                  <a:pt x="60" y="158"/>
                </a:cubicBezTo>
                <a:cubicBezTo>
                  <a:pt x="0" y="217"/>
                  <a:pt x="0" y="337"/>
                  <a:pt x="0" y="396"/>
                </a:cubicBezTo>
                <a:lnTo>
                  <a:pt x="0" y="649"/>
                </a:lnTo>
                <a:cubicBezTo>
                  <a:pt x="0" y="828"/>
                  <a:pt x="60" y="1022"/>
                  <a:pt x="194" y="1201"/>
                </a:cubicBezTo>
                <a:lnTo>
                  <a:pt x="194" y="1275"/>
                </a:lnTo>
                <a:cubicBezTo>
                  <a:pt x="228" y="1292"/>
                  <a:pt x="257" y="1299"/>
                  <a:pt x="283" y="1299"/>
                </a:cubicBezTo>
                <a:cubicBezTo>
                  <a:pt x="347" y="1299"/>
                  <a:pt x="390" y="1254"/>
                  <a:pt x="432" y="1201"/>
                </a:cubicBezTo>
                <a:cubicBezTo>
                  <a:pt x="567" y="1022"/>
                  <a:pt x="626" y="828"/>
                  <a:pt x="626" y="649"/>
                </a:cubicBezTo>
                <a:cubicBezTo>
                  <a:pt x="567" y="530"/>
                  <a:pt x="567" y="396"/>
                  <a:pt x="492" y="337"/>
                </a:cubicBezTo>
                <a:cubicBezTo>
                  <a:pt x="492" y="217"/>
                  <a:pt x="432" y="158"/>
                  <a:pt x="313" y="24"/>
                </a:cubicBezTo>
                <a:cubicBezTo>
                  <a:pt x="282" y="8"/>
                  <a:pt x="254" y="1"/>
                  <a:pt x="22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6"/>
          <p:cNvSpPr/>
          <p:nvPr/>
        </p:nvSpPr>
        <p:spPr>
          <a:xfrm>
            <a:off x="5511059"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6" name="Google Shape;1036;p6"/>
          <p:cNvSpPr/>
          <p:nvPr/>
        </p:nvSpPr>
        <p:spPr>
          <a:xfrm>
            <a:off x="5446953"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6"/>
          <p:cNvSpPr/>
          <p:nvPr/>
        </p:nvSpPr>
        <p:spPr>
          <a:xfrm>
            <a:off x="5336803"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6"/>
          <p:cNvSpPr/>
          <p:nvPr/>
        </p:nvSpPr>
        <p:spPr>
          <a:xfrm>
            <a:off x="5999501"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9" name="Google Shape;1039;p6"/>
          <p:cNvSpPr/>
          <p:nvPr/>
        </p:nvSpPr>
        <p:spPr>
          <a:xfrm>
            <a:off x="6040366"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6"/>
          <p:cNvSpPr/>
          <p:nvPr/>
        </p:nvSpPr>
        <p:spPr>
          <a:xfrm>
            <a:off x="60943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6"/>
          <p:cNvSpPr/>
          <p:nvPr/>
        </p:nvSpPr>
        <p:spPr>
          <a:xfrm>
            <a:off x="6090559"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6"/>
          <p:cNvSpPr/>
          <p:nvPr/>
        </p:nvSpPr>
        <p:spPr>
          <a:xfrm>
            <a:off x="6142623"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6"/>
          <p:cNvSpPr/>
          <p:nvPr/>
        </p:nvSpPr>
        <p:spPr>
          <a:xfrm>
            <a:off x="6189104" y="695034"/>
            <a:ext cx="19528" cy="40772"/>
          </a:xfrm>
          <a:custGeom>
            <a:rect b="b" l="l" r="r" t="t"/>
            <a:pathLst>
              <a:path extrusionOk="0" h="1307" w="626">
                <a:moveTo>
                  <a:pt x="373" y="0"/>
                </a:moveTo>
                <a:cubicBezTo>
                  <a:pt x="308" y="0"/>
                  <a:pt x="236" y="42"/>
                  <a:pt x="194" y="84"/>
                </a:cubicBezTo>
                <a:cubicBezTo>
                  <a:pt x="134" y="204"/>
                  <a:pt x="134" y="263"/>
                  <a:pt x="75" y="338"/>
                </a:cubicBezTo>
                <a:lnTo>
                  <a:pt x="75" y="636"/>
                </a:lnTo>
                <a:cubicBezTo>
                  <a:pt x="0" y="829"/>
                  <a:pt x="75" y="949"/>
                  <a:pt x="134" y="1202"/>
                </a:cubicBezTo>
                <a:lnTo>
                  <a:pt x="194" y="1261"/>
                </a:lnTo>
                <a:cubicBezTo>
                  <a:pt x="224" y="1291"/>
                  <a:pt x="253" y="1306"/>
                  <a:pt x="293" y="1306"/>
                </a:cubicBezTo>
                <a:cubicBezTo>
                  <a:pt x="332" y="1306"/>
                  <a:pt x="380" y="1291"/>
                  <a:pt x="447" y="1261"/>
                </a:cubicBezTo>
                <a:cubicBezTo>
                  <a:pt x="566" y="1083"/>
                  <a:pt x="626" y="889"/>
                  <a:pt x="626" y="710"/>
                </a:cubicBezTo>
                <a:lnTo>
                  <a:pt x="626" y="397"/>
                </a:lnTo>
                <a:cubicBezTo>
                  <a:pt x="626" y="263"/>
                  <a:pt x="566" y="204"/>
                  <a:pt x="507" y="84"/>
                </a:cubicBezTo>
                <a:lnTo>
                  <a:pt x="447" y="25"/>
                </a:lnTo>
                <a:cubicBezTo>
                  <a:pt x="425" y="7"/>
                  <a:pt x="400"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6"/>
          <p:cNvSpPr/>
          <p:nvPr/>
        </p:nvSpPr>
        <p:spPr>
          <a:xfrm>
            <a:off x="6186774" y="677409"/>
            <a:ext cx="19091" cy="40553"/>
          </a:xfrm>
          <a:custGeom>
            <a:rect b="b" l="l" r="r" t="t"/>
            <a:pathLst>
              <a:path extrusionOk="0" h="1300" w="612">
                <a:moveTo>
                  <a:pt x="222" y="1"/>
                </a:moveTo>
                <a:cubicBezTo>
                  <a:pt x="148" y="1"/>
                  <a:pt x="104" y="59"/>
                  <a:pt x="61" y="158"/>
                </a:cubicBezTo>
                <a:cubicBezTo>
                  <a:pt x="1" y="217"/>
                  <a:pt x="1" y="337"/>
                  <a:pt x="1" y="396"/>
                </a:cubicBezTo>
                <a:lnTo>
                  <a:pt x="1" y="649"/>
                </a:lnTo>
                <a:cubicBezTo>
                  <a:pt x="1" y="828"/>
                  <a:pt x="61" y="1022"/>
                  <a:pt x="180" y="1201"/>
                </a:cubicBezTo>
                <a:lnTo>
                  <a:pt x="239" y="1275"/>
                </a:lnTo>
                <a:cubicBezTo>
                  <a:pt x="261" y="1292"/>
                  <a:pt x="281" y="1299"/>
                  <a:pt x="300" y="1299"/>
                </a:cubicBezTo>
                <a:cubicBezTo>
                  <a:pt x="348" y="1299"/>
                  <a:pt x="390" y="1254"/>
                  <a:pt x="433" y="1201"/>
                </a:cubicBezTo>
                <a:cubicBezTo>
                  <a:pt x="552" y="1022"/>
                  <a:pt x="612" y="828"/>
                  <a:pt x="612" y="649"/>
                </a:cubicBezTo>
                <a:cubicBezTo>
                  <a:pt x="552" y="530"/>
                  <a:pt x="552" y="396"/>
                  <a:pt x="493" y="337"/>
                </a:cubicBezTo>
                <a:cubicBezTo>
                  <a:pt x="493" y="217"/>
                  <a:pt x="433" y="158"/>
                  <a:pt x="314" y="24"/>
                </a:cubicBezTo>
                <a:cubicBezTo>
                  <a:pt x="279"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p6"/>
          <p:cNvSpPr/>
          <p:nvPr/>
        </p:nvSpPr>
        <p:spPr>
          <a:xfrm>
            <a:off x="6210472"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6"/>
          <p:cNvSpPr/>
          <p:nvPr/>
        </p:nvSpPr>
        <p:spPr>
          <a:xfrm>
            <a:off x="6146803"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6"/>
          <p:cNvSpPr/>
          <p:nvPr/>
        </p:nvSpPr>
        <p:spPr>
          <a:xfrm>
            <a:off x="603618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8" name="Google Shape;1048;p6"/>
          <p:cNvSpPr/>
          <p:nvPr/>
        </p:nvSpPr>
        <p:spPr>
          <a:xfrm>
            <a:off x="6626863"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6"/>
          <p:cNvSpPr/>
          <p:nvPr/>
        </p:nvSpPr>
        <p:spPr>
          <a:xfrm>
            <a:off x="666776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6"/>
          <p:cNvSpPr/>
          <p:nvPr/>
        </p:nvSpPr>
        <p:spPr>
          <a:xfrm>
            <a:off x="6721665"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6"/>
          <p:cNvSpPr/>
          <p:nvPr/>
        </p:nvSpPr>
        <p:spPr>
          <a:xfrm>
            <a:off x="6717953"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6"/>
          <p:cNvSpPr/>
          <p:nvPr/>
        </p:nvSpPr>
        <p:spPr>
          <a:xfrm>
            <a:off x="677001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6"/>
          <p:cNvSpPr/>
          <p:nvPr/>
        </p:nvSpPr>
        <p:spPr>
          <a:xfrm>
            <a:off x="6818806" y="695034"/>
            <a:ext cx="19091" cy="40772"/>
          </a:xfrm>
          <a:custGeom>
            <a:rect b="b" l="l" r="r" t="t"/>
            <a:pathLst>
              <a:path extrusionOk="0" h="1307" w="612">
                <a:moveTo>
                  <a:pt x="321" y="0"/>
                </a:moveTo>
                <a:cubicBezTo>
                  <a:pt x="239" y="0"/>
                  <a:pt x="179"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55"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4" name="Google Shape;1054;p6"/>
          <p:cNvSpPr/>
          <p:nvPr/>
        </p:nvSpPr>
        <p:spPr>
          <a:xfrm>
            <a:off x="6814167"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1" y="828"/>
                  <a:pt x="60" y="1022"/>
                  <a:pt x="179" y="1201"/>
                </a:cubicBezTo>
                <a:lnTo>
                  <a:pt x="239" y="1275"/>
                </a:lnTo>
                <a:cubicBezTo>
                  <a:pt x="260" y="1292"/>
                  <a:pt x="285" y="1299"/>
                  <a:pt x="310" y="1299"/>
                </a:cubicBezTo>
                <a:cubicBezTo>
                  <a:pt x="372" y="1299"/>
                  <a:pt x="433" y="1254"/>
                  <a:pt x="433" y="1201"/>
                </a:cubicBezTo>
                <a:cubicBezTo>
                  <a:pt x="611" y="1022"/>
                  <a:pt x="611" y="828"/>
                  <a:pt x="611" y="649"/>
                </a:cubicBezTo>
                <a:cubicBezTo>
                  <a:pt x="611" y="530"/>
                  <a:pt x="552" y="396"/>
                  <a:pt x="552" y="337"/>
                </a:cubicBezTo>
                <a:cubicBezTo>
                  <a:pt x="492" y="217"/>
                  <a:pt x="433" y="158"/>
                  <a:pt x="373" y="24"/>
                </a:cubicBezTo>
                <a:lnTo>
                  <a:pt x="313"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5" name="Google Shape;1055;p6"/>
          <p:cNvSpPr/>
          <p:nvPr/>
        </p:nvSpPr>
        <p:spPr>
          <a:xfrm>
            <a:off x="6837866"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6" name="Google Shape;1056;p6"/>
          <p:cNvSpPr/>
          <p:nvPr/>
        </p:nvSpPr>
        <p:spPr>
          <a:xfrm>
            <a:off x="6774197"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7" name="Google Shape;1057;p6"/>
          <p:cNvSpPr/>
          <p:nvPr/>
        </p:nvSpPr>
        <p:spPr>
          <a:xfrm>
            <a:off x="6663580"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6"/>
          <p:cNvSpPr/>
          <p:nvPr/>
        </p:nvSpPr>
        <p:spPr>
          <a:xfrm>
            <a:off x="7870015"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9" name="Google Shape;1059;p6"/>
          <p:cNvSpPr/>
          <p:nvPr/>
        </p:nvSpPr>
        <p:spPr>
          <a:xfrm>
            <a:off x="7910912"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0" name="Google Shape;1060;p6"/>
          <p:cNvSpPr/>
          <p:nvPr/>
        </p:nvSpPr>
        <p:spPr>
          <a:xfrm>
            <a:off x="796481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1" name="Google Shape;1061;p6"/>
          <p:cNvSpPr/>
          <p:nvPr/>
        </p:nvSpPr>
        <p:spPr>
          <a:xfrm>
            <a:off x="7961105"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2" name="Google Shape;1062;p6"/>
          <p:cNvSpPr/>
          <p:nvPr/>
        </p:nvSpPr>
        <p:spPr>
          <a:xfrm>
            <a:off x="8013169"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3" name="Google Shape;1063;p6"/>
          <p:cNvSpPr/>
          <p:nvPr/>
        </p:nvSpPr>
        <p:spPr>
          <a:xfrm>
            <a:off x="8061958"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4" name="Google Shape;1064;p6"/>
          <p:cNvSpPr/>
          <p:nvPr/>
        </p:nvSpPr>
        <p:spPr>
          <a:xfrm>
            <a:off x="8057319"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60" y="828"/>
                  <a:pt x="60" y="1022"/>
                  <a:pt x="179" y="1201"/>
                </a:cubicBezTo>
                <a:lnTo>
                  <a:pt x="239" y="1275"/>
                </a:lnTo>
                <a:cubicBezTo>
                  <a:pt x="260" y="1292"/>
                  <a:pt x="285" y="1299"/>
                  <a:pt x="310" y="1299"/>
                </a:cubicBezTo>
                <a:cubicBezTo>
                  <a:pt x="372" y="1299"/>
                  <a:pt x="433" y="1254"/>
                  <a:pt x="433" y="1201"/>
                </a:cubicBezTo>
                <a:cubicBezTo>
                  <a:pt x="611" y="1022"/>
                  <a:pt x="611" y="828"/>
                  <a:pt x="611" y="649"/>
                </a:cubicBezTo>
                <a:cubicBezTo>
                  <a:pt x="611" y="530"/>
                  <a:pt x="552" y="396"/>
                  <a:pt x="552" y="337"/>
                </a:cubicBezTo>
                <a:cubicBezTo>
                  <a:pt x="492" y="217"/>
                  <a:pt x="433" y="158"/>
                  <a:pt x="373" y="24"/>
                </a:cubicBezTo>
                <a:lnTo>
                  <a:pt x="313"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5" name="Google Shape;1065;p6"/>
          <p:cNvSpPr/>
          <p:nvPr/>
        </p:nvSpPr>
        <p:spPr>
          <a:xfrm>
            <a:off x="8081018"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6" name="Google Shape;1066;p6"/>
          <p:cNvSpPr/>
          <p:nvPr/>
        </p:nvSpPr>
        <p:spPr>
          <a:xfrm>
            <a:off x="8017349"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7" name="Google Shape;1067;p6"/>
          <p:cNvSpPr/>
          <p:nvPr/>
        </p:nvSpPr>
        <p:spPr>
          <a:xfrm>
            <a:off x="7906732"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8" name="Google Shape;1068;p6"/>
          <p:cNvSpPr/>
          <p:nvPr/>
        </p:nvSpPr>
        <p:spPr>
          <a:xfrm>
            <a:off x="3421649"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0" y="651"/>
                  <a:pt x="60" y="844"/>
                  <a:pt x="179" y="964"/>
                </a:cubicBezTo>
                <a:cubicBezTo>
                  <a:pt x="246" y="993"/>
                  <a:pt x="295" y="1008"/>
                  <a:pt x="334" y="1008"/>
                </a:cubicBezTo>
                <a:cubicBezTo>
                  <a:pt x="373" y="1008"/>
                  <a:pt x="403" y="993"/>
                  <a:pt x="432" y="964"/>
                </a:cubicBezTo>
                <a:cubicBezTo>
                  <a:pt x="552" y="844"/>
                  <a:pt x="611" y="651"/>
                  <a:pt x="611" y="531"/>
                </a:cubicBezTo>
                <a:cubicBezTo>
                  <a:pt x="686" y="472"/>
                  <a:pt x="686" y="412"/>
                  <a:pt x="611" y="353"/>
                </a:cubicBezTo>
                <a:lnTo>
                  <a:pt x="611" y="99"/>
                </a:lnTo>
                <a:lnTo>
                  <a:pt x="552" y="99"/>
                </a:ln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9" name="Google Shape;1069;p6"/>
          <p:cNvSpPr/>
          <p:nvPr/>
        </p:nvSpPr>
        <p:spPr>
          <a:xfrm>
            <a:off x="346207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0" name="Google Shape;1070;p6"/>
          <p:cNvSpPr/>
          <p:nvPr/>
        </p:nvSpPr>
        <p:spPr>
          <a:xfrm>
            <a:off x="3516450"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79" y="1157"/>
                </a:cubicBezTo>
                <a:cubicBezTo>
                  <a:pt x="246" y="1187"/>
                  <a:pt x="295" y="1201"/>
                  <a:pt x="334" y="1201"/>
                </a:cubicBezTo>
                <a:cubicBezTo>
                  <a:pt x="373"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6"/>
          <p:cNvSpPr/>
          <p:nvPr/>
        </p:nvSpPr>
        <p:spPr>
          <a:xfrm>
            <a:off x="3512738"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2" name="Google Shape;1072;p6"/>
          <p:cNvSpPr/>
          <p:nvPr/>
        </p:nvSpPr>
        <p:spPr>
          <a:xfrm>
            <a:off x="356477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6"/>
          <p:cNvSpPr/>
          <p:nvPr/>
        </p:nvSpPr>
        <p:spPr>
          <a:xfrm>
            <a:off x="3613124"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6"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6"/>
          <p:cNvSpPr/>
          <p:nvPr/>
        </p:nvSpPr>
        <p:spPr>
          <a:xfrm>
            <a:off x="3684685" y="672543"/>
            <a:ext cx="19559" cy="40023"/>
          </a:xfrm>
          <a:custGeom>
            <a:rect b="b" l="l" r="r" t="t"/>
            <a:pathLst>
              <a:path extrusionOk="0" h="1283" w="627">
                <a:moveTo>
                  <a:pt x="313" y="1"/>
                </a:moveTo>
                <a:cubicBezTo>
                  <a:pt x="194" y="1"/>
                  <a:pt x="135" y="61"/>
                  <a:pt x="75" y="120"/>
                </a:cubicBezTo>
                <a:cubicBezTo>
                  <a:pt x="75" y="239"/>
                  <a:pt x="0" y="314"/>
                  <a:pt x="0" y="433"/>
                </a:cubicBezTo>
                <a:lnTo>
                  <a:pt x="0" y="686"/>
                </a:lnTo>
                <a:cubicBezTo>
                  <a:pt x="75" y="865"/>
                  <a:pt x="75" y="984"/>
                  <a:pt x="194" y="1178"/>
                </a:cubicBezTo>
                <a:lnTo>
                  <a:pt x="194" y="1237"/>
                </a:lnTo>
                <a:lnTo>
                  <a:pt x="254" y="1237"/>
                </a:lnTo>
                <a:cubicBezTo>
                  <a:pt x="284" y="1267"/>
                  <a:pt x="332" y="1282"/>
                  <a:pt x="380" y="1282"/>
                </a:cubicBezTo>
                <a:cubicBezTo>
                  <a:pt x="429" y="1282"/>
                  <a:pt x="477" y="1267"/>
                  <a:pt x="507" y="1237"/>
                </a:cubicBezTo>
                <a:cubicBezTo>
                  <a:pt x="626" y="1059"/>
                  <a:pt x="626" y="805"/>
                  <a:pt x="626" y="612"/>
                </a:cubicBezTo>
                <a:cubicBezTo>
                  <a:pt x="626" y="493"/>
                  <a:pt x="567" y="433"/>
                  <a:pt x="567"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6"/>
          <p:cNvSpPr/>
          <p:nvPr/>
        </p:nvSpPr>
        <p:spPr>
          <a:xfrm>
            <a:off x="3632621"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6"/>
          <p:cNvSpPr/>
          <p:nvPr/>
        </p:nvSpPr>
        <p:spPr>
          <a:xfrm>
            <a:off x="3570823"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6"/>
          <p:cNvSpPr/>
          <p:nvPr/>
        </p:nvSpPr>
        <p:spPr>
          <a:xfrm>
            <a:off x="3460206"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6"/>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6"/>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6"/>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6"/>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6"/>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6"/>
          <p:cNvSpPr/>
          <p:nvPr/>
        </p:nvSpPr>
        <p:spPr>
          <a:xfrm>
            <a:off x="1175619" y="672543"/>
            <a:ext cx="19559" cy="40023"/>
          </a:xfrm>
          <a:custGeom>
            <a:rect b="b" l="l" r="r" t="t"/>
            <a:pathLst>
              <a:path extrusionOk="0" h="1283" w="627">
                <a:moveTo>
                  <a:pt x="313" y="1"/>
                </a:moveTo>
                <a:cubicBezTo>
                  <a:pt x="194" y="1"/>
                  <a:pt x="120" y="61"/>
                  <a:pt x="60" y="120"/>
                </a:cubicBezTo>
                <a:cubicBezTo>
                  <a:pt x="0" y="239"/>
                  <a:pt x="0" y="314"/>
                  <a:pt x="0" y="433"/>
                </a:cubicBezTo>
                <a:lnTo>
                  <a:pt x="0" y="686"/>
                </a:lnTo>
                <a:cubicBezTo>
                  <a:pt x="0" y="865"/>
                  <a:pt x="60" y="984"/>
                  <a:pt x="194" y="1178"/>
                </a:cubicBezTo>
                <a:lnTo>
                  <a:pt x="194" y="1237"/>
                </a:lnTo>
                <a:lnTo>
                  <a:pt x="254" y="1237"/>
                </a:lnTo>
                <a:cubicBezTo>
                  <a:pt x="283" y="1267"/>
                  <a:pt x="328" y="1282"/>
                  <a:pt x="365" y="1282"/>
                </a:cubicBezTo>
                <a:cubicBezTo>
                  <a:pt x="403" y="1282"/>
                  <a:pt x="432" y="1267"/>
                  <a:pt x="432" y="1237"/>
                </a:cubicBezTo>
                <a:cubicBezTo>
                  <a:pt x="626" y="1059"/>
                  <a:pt x="626" y="805"/>
                  <a:pt x="626" y="612"/>
                </a:cubicBezTo>
                <a:cubicBezTo>
                  <a:pt x="626" y="493"/>
                  <a:pt x="566" y="433"/>
                  <a:pt x="566" y="314"/>
                </a:cubicBezTo>
                <a:cubicBezTo>
                  <a:pt x="492" y="239"/>
                  <a:pt x="432"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4" name="Google Shape;1084;p6"/>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6"/>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6"/>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7" name="Google Shape;1087;p6"/>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8" name="Google Shape;1088;p6"/>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9" name="Google Shape;1089;p6"/>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6"/>
          <p:cNvSpPr/>
          <p:nvPr/>
        </p:nvSpPr>
        <p:spPr>
          <a:xfrm>
            <a:off x="1678919"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1" name="Google Shape;1091;p6"/>
          <p:cNvSpPr/>
          <p:nvPr/>
        </p:nvSpPr>
        <p:spPr>
          <a:xfrm>
            <a:off x="1727708" y="690417"/>
            <a:ext cx="19091" cy="39805"/>
          </a:xfrm>
          <a:custGeom>
            <a:rect b="b" l="l" r="r" t="t"/>
            <a:pathLst>
              <a:path extrusionOk="0" h="1276" w="612">
                <a:moveTo>
                  <a:pt x="303" y="1"/>
                </a:moveTo>
                <a:cubicBezTo>
                  <a:pt x="251" y="1"/>
                  <a:pt x="215" y="33"/>
                  <a:pt x="179" y="113"/>
                </a:cubicBezTo>
                <a:cubicBezTo>
                  <a:pt x="120" y="173"/>
                  <a:pt x="60" y="292"/>
                  <a:pt x="60" y="352"/>
                </a:cubicBezTo>
                <a:cubicBezTo>
                  <a:pt x="1" y="411"/>
                  <a:pt x="1" y="545"/>
                  <a:pt x="1" y="605"/>
                </a:cubicBezTo>
                <a:cubicBezTo>
                  <a:pt x="1" y="784"/>
                  <a:pt x="1" y="977"/>
                  <a:pt x="60" y="1156"/>
                </a:cubicBezTo>
                <a:lnTo>
                  <a:pt x="120" y="1231"/>
                </a:lnTo>
                <a:cubicBezTo>
                  <a:pt x="150" y="1260"/>
                  <a:pt x="194" y="1275"/>
                  <a:pt x="241" y="1275"/>
                </a:cubicBezTo>
                <a:cubicBezTo>
                  <a:pt x="287" y="1275"/>
                  <a:pt x="336" y="1260"/>
                  <a:pt x="373" y="1231"/>
                </a:cubicBezTo>
                <a:cubicBezTo>
                  <a:pt x="492" y="1037"/>
                  <a:pt x="552" y="858"/>
                  <a:pt x="552" y="664"/>
                </a:cubicBezTo>
                <a:cubicBezTo>
                  <a:pt x="611" y="545"/>
                  <a:pt x="611" y="486"/>
                  <a:pt x="552" y="352"/>
                </a:cubicBezTo>
                <a:cubicBezTo>
                  <a:pt x="552" y="292"/>
                  <a:pt x="492" y="173"/>
                  <a:pt x="433" y="113"/>
                </a:cubicBezTo>
                <a:lnTo>
                  <a:pt x="433" y="39"/>
                </a:lnTo>
                <a:cubicBezTo>
                  <a:pt x="379" y="15"/>
                  <a:pt x="337" y="1"/>
                  <a:pt x="30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2" name="Google Shape;1092;p6"/>
          <p:cNvSpPr/>
          <p:nvPr/>
        </p:nvSpPr>
        <p:spPr>
          <a:xfrm>
            <a:off x="1799269" y="672543"/>
            <a:ext cx="19091" cy="40023"/>
          </a:xfrm>
          <a:custGeom>
            <a:rect b="b" l="l" r="r" t="t"/>
            <a:pathLst>
              <a:path extrusionOk="0" h="1283" w="612">
                <a:moveTo>
                  <a:pt x="314" y="1"/>
                </a:moveTo>
                <a:cubicBezTo>
                  <a:pt x="180" y="1"/>
                  <a:pt x="120" y="61"/>
                  <a:pt x="60" y="120"/>
                </a:cubicBezTo>
                <a:cubicBezTo>
                  <a:pt x="1" y="239"/>
                  <a:pt x="1" y="314"/>
                  <a:pt x="1" y="433"/>
                </a:cubicBezTo>
                <a:lnTo>
                  <a:pt x="1" y="686"/>
                </a:lnTo>
                <a:cubicBezTo>
                  <a:pt x="60" y="865"/>
                  <a:pt x="60" y="984"/>
                  <a:pt x="180" y="1178"/>
                </a:cubicBezTo>
                <a:lnTo>
                  <a:pt x="180" y="1237"/>
                </a:lnTo>
                <a:lnTo>
                  <a:pt x="239" y="1237"/>
                </a:lnTo>
                <a:cubicBezTo>
                  <a:pt x="277" y="1267"/>
                  <a:pt x="325" y="1282"/>
                  <a:pt x="364" y="1282"/>
                </a:cubicBezTo>
                <a:cubicBezTo>
                  <a:pt x="403" y="1282"/>
                  <a:pt x="433" y="1267"/>
                  <a:pt x="433" y="1237"/>
                </a:cubicBezTo>
                <a:cubicBezTo>
                  <a:pt x="612" y="1059"/>
                  <a:pt x="612" y="805"/>
                  <a:pt x="612" y="612"/>
                </a:cubicBezTo>
                <a:cubicBezTo>
                  <a:pt x="612" y="493"/>
                  <a:pt x="552" y="433"/>
                  <a:pt x="552" y="314"/>
                </a:cubicBezTo>
                <a:cubicBezTo>
                  <a:pt x="493" y="239"/>
                  <a:pt x="433" y="120"/>
                  <a:pt x="373" y="61"/>
                </a:cubicBezTo>
                <a:lnTo>
                  <a:pt x="314"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6"/>
          <p:cNvSpPr/>
          <p:nvPr/>
        </p:nvSpPr>
        <p:spPr>
          <a:xfrm>
            <a:off x="1746768"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4" name="Google Shape;1094;p6"/>
          <p:cNvSpPr/>
          <p:nvPr/>
        </p:nvSpPr>
        <p:spPr>
          <a:xfrm>
            <a:off x="1683099"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5" name="Google Shape;1095;p6"/>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6"/>
          <p:cNvSpPr/>
          <p:nvPr/>
        </p:nvSpPr>
        <p:spPr>
          <a:xfrm>
            <a:off x="2178497"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1" y="651"/>
                  <a:pt x="60" y="844"/>
                  <a:pt x="179" y="964"/>
                </a:cubicBezTo>
                <a:cubicBezTo>
                  <a:pt x="209" y="993"/>
                  <a:pt x="257" y="1008"/>
                  <a:pt x="306" y="1008"/>
                </a:cubicBezTo>
                <a:cubicBezTo>
                  <a:pt x="354" y="1008"/>
                  <a:pt x="403" y="993"/>
                  <a:pt x="433" y="964"/>
                </a:cubicBezTo>
                <a:cubicBezTo>
                  <a:pt x="552" y="844"/>
                  <a:pt x="611" y="651"/>
                  <a:pt x="611" y="531"/>
                </a:cubicBezTo>
                <a:cubicBezTo>
                  <a:pt x="611" y="472"/>
                  <a:pt x="686" y="412"/>
                  <a:pt x="611" y="353"/>
                </a:cubicBezTo>
                <a:cubicBezTo>
                  <a:pt x="611" y="278"/>
                  <a:pt x="611" y="219"/>
                  <a:pt x="552" y="99"/>
                </a:cubicBez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7" name="Google Shape;1097;p6"/>
          <p:cNvSpPr/>
          <p:nvPr/>
        </p:nvSpPr>
        <p:spPr>
          <a:xfrm>
            <a:off x="221892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8" name="Google Shape;1098;p6"/>
          <p:cNvSpPr/>
          <p:nvPr/>
        </p:nvSpPr>
        <p:spPr>
          <a:xfrm>
            <a:off x="2273298"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20" y="1157"/>
                </a:cubicBezTo>
                <a:lnTo>
                  <a:pt x="179" y="1157"/>
                </a:lnTo>
                <a:cubicBezTo>
                  <a:pt x="217" y="1187"/>
                  <a:pt x="265" y="1201"/>
                  <a:pt x="312" y="1201"/>
                </a:cubicBezTo>
                <a:cubicBezTo>
                  <a:pt x="358"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9" name="Google Shape;1099;p6"/>
          <p:cNvSpPr/>
          <p:nvPr/>
        </p:nvSpPr>
        <p:spPr>
          <a:xfrm>
            <a:off x="2269586"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0" name="Google Shape;1100;p6"/>
          <p:cNvSpPr/>
          <p:nvPr/>
        </p:nvSpPr>
        <p:spPr>
          <a:xfrm>
            <a:off x="2321619"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1" name="Google Shape;1101;p6"/>
          <p:cNvSpPr/>
          <p:nvPr/>
        </p:nvSpPr>
        <p:spPr>
          <a:xfrm>
            <a:off x="2369972"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7"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2" name="Google Shape;1102;p6"/>
          <p:cNvSpPr/>
          <p:nvPr/>
        </p:nvSpPr>
        <p:spPr>
          <a:xfrm>
            <a:off x="2441533" y="672543"/>
            <a:ext cx="19559" cy="40023"/>
          </a:xfrm>
          <a:custGeom>
            <a:rect b="b" l="l" r="r" t="t"/>
            <a:pathLst>
              <a:path extrusionOk="0" h="1283" w="627">
                <a:moveTo>
                  <a:pt x="313" y="1"/>
                </a:moveTo>
                <a:cubicBezTo>
                  <a:pt x="194" y="1"/>
                  <a:pt x="135" y="61"/>
                  <a:pt x="75" y="120"/>
                </a:cubicBezTo>
                <a:cubicBezTo>
                  <a:pt x="75" y="239"/>
                  <a:pt x="1" y="314"/>
                  <a:pt x="1" y="433"/>
                </a:cubicBezTo>
                <a:lnTo>
                  <a:pt x="1" y="686"/>
                </a:lnTo>
                <a:cubicBezTo>
                  <a:pt x="75" y="865"/>
                  <a:pt x="75" y="984"/>
                  <a:pt x="194" y="1178"/>
                </a:cubicBezTo>
                <a:lnTo>
                  <a:pt x="194" y="1237"/>
                </a:lnTo>
                <a:lnTo>
                  <a:pt x="254" y="1237"/>
                </a:lnTo>
                <a:cubicBezTo>
                  <a:pt x="284" y="1267"/>
                  <a:pt x="332" y="1282"/>
                  <a:pt x="380" y="1282"/>
                </a:cubicBezTo>
                <a:cubicBezTo>
                  <a:pt x="429" y="1282"/>
                  <a:pt x="477" y="1267"/>
                  <a:pt x="507" y="1237"/>
                </a:cubicBezTo>
                <a:cubicBezTo>
                  <a:pt x="626" y="1059"/>
                  <a:pt x="626" y="805"/>
                  <a:pt x="626" y="612"/>
                </a:cubicBezTo>
                <a:cubicBezTo>
                  <a:pt x="626" y="493"/>
                  <a:pt x="567" y="433"/>
                  <a:pt x="567"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p6"/>
          <p:cNvSpPr/>
          <p:nvPr/>
        </p:nvSpPr>
        <p:spPr>
          <a:xfrm>
            <a:off x="2389469"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4" name="Google Shape;1104;p6"/>
          <p:cNvSpPr/>
          <p:nvPr/>
        </p:nvSpPr>
        <p:spPr>
          <a:xfrm>
            <a:off x="2325363"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5" name="Google Shape;1105;p6"/>
          <p:cNvSpPr/>
          <p:nvPr/>
        </p:nvSpPr>
        <p:spPr>
          <a:xfrm>
            <a:off x="2215213"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p6"/>
          <p:cNvSpPr/>
          <p:nvPr/>
        </p:nvSpPr>
        <p:spPr>
          <a:xfrm>
            <a:off x="2807731" y="694566"/>
            <a:ext cx="19559" cy="31476"/>
          </a:xfrm>
          <a:custGeom>
            <a:rect b="b" l="l" r="r" t="t"/>
            <a:pathLst>
              <a:path extrusionOk="0" h="1009" w="627">
                <a:moveTo>
                  <a:pt x="376" y="1"/>
                </a:moveTo>
                <a:cubicBezTo>
                  <a:pt x="343" y="1"/>
                  <a:pt x="303" y="15"/>
                  <a:pt x="254" y="40"/>
                </a:cubicBezTo>
                <a:cubicBezTo>
                  <a:pt x="180" y="99"/>
                  <a:pt x="120" y="159"/>
                  <a:pt x="60" y="219"/>
                </a:cubicBezTo>
                <a:cubicBezTo>
                  <a:pt x="1" y="278"/>
                  <a:pt x="1" y="412"/>
                  <a:pt x="1" y="472"/>
                </a:cubicBezTo>
                <a:cubicBezTo>
                  <a:pt x="1" y="651"/>
                  <a:pt x="1" y="844"/>
                  <a:pt x="120" y="964"/>
                </a:cubicBezTo>
                <a:cubicBezTo>
                  <a:pt x="187" y="993"/>
                  <a:pt x="235" y="1008"/>
                  <a:pt x="275"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58" y="30"/>
                  <a:pt x="423" y="1"/>
                  <a:pt x="37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7" name="Google Shape;1107;p6"/>
          <p:cNvSpPr/>
          <p:nvPr/>
        </p:nvSpPr>
        <p:spPr>
          <a:xfrm>
            <a:off x="2848160"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6"/>
          <p:cNvSpPr/>
          <p:nvPr/>
        </p:nvSpPr>
        <p:spPr>
          <a:xfrm>
            <a:off x="2900692"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5" y="1201"/>
                  <a:pt x="334" y="1201"/>
                </a:cubicBezTo>
                <a:cubicBezTo>
                  <a:pt x="373" y="1201"/>
                  <a:pt x="403" y="1187"/>
                  <a:pt x="432" y="1157"/>
                </a:cubicBezTo>
                <a:cubicBezTo>
                  <a:pt x="552" y="963"/>
                  <a:pt x="552" y="784"/>
                  <a:pt x="626" y="591"/>
                </a:cubicBezTo>
                <a:cubicBezTo>
                  <a:pt x="552" y="531"/>
                  <a:pt x="552" y="412"/>
                  <a:pt x="552"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6"/>
          <p:cNvSpPr/>
          <p:nvPr/>
        </p:nvSpPr>
        <p:spPr>
          <a:xfrm>
            <a:off x="2896980"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6"/>
          <p:cNvSpPr/>
          <p:nvPr/>
        </p:nvSpPr>
        <p:spPr>
          <a:xfrm>
            <a:off x="2949013"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1" name="Google Shape;1111;p6"/>
          <p:cNvSpPr/>
          <p:nvPr/>
        </p:nvSpPr>
        <p:spPr>
          <a:xfrm>
            <a:off x="2997334" y="690417"/>
            <a:ext cx="19559" cy="39805"/>
          </a:xfrm>
          <a:custGeom>
            <a:rect b="b" l="l" r="r" t="t"/>
            <a:pathLst>
              <a:path extrusionOk="0" h="1276" w="627">
                <a:moveTo>
                  <a:pt x="315" y="1"/>
                </a:moveTo>
                <a:cubicBezTo>
                  <a:pt x="266"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8" y="1037"/>
                  <a:pt x="567" y="858"/>
                  <a:pt x="627" y="664"/>
                </a:cubicBezTo>
                <a:cubicBezTo>
                  <a:pt x="627" y="545"/>
                  <a:pt x="627" y="486"/>
                  <a:pt x="567" y="352"/>
                </a:cubicBezTo>
                <a:cubicBezTo>
                  <a:pt x="567" y="292"/>
                  <a:pt x="508" y="173"/>
                  <a:pt x="433" y="113"/>
                </a:cubicBezTo>
                <a:lnTo>
                  <a:pt x="433" y="39"/>
                </a:lnTo>
                <a:cubicBezTo>
                  <a:pt x="385" y="15"/>
                  <a:pt x="347" y="1"/>
                  <a:pt x="3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2" name="Google Shape;1112;p6"/>
          <p:cNvSpPr/>
          <p:nvPr/>
        </p:nvSpPr>
        <p:spPr>
          <a:xfrm>
            <a:off x="3068927" y="672543"/>
            <a:ext cx="19528" cy="40023"/>
          </a:xfrm>
          <a:custGeom>
            <a:rect b="b" l="l" r="r" t="t"/>
            <a:pathLst>
              <a:path extrusionOk="0" h="1283" w="626">
                <a:moveTo>
                  <a:pt x="313" y="1"/>
                </a:moveTo>
                <a:cubicBezTo>
                  <a:pt x="253" y="1"/>
                  <a:pt x="134" y="61"/>
                  <a:pt x="75" y="120"/>
                </a:cubicBezTo>
                <a:cubicBezTo>
                  <a:pt x="75" y="239"/>
                  <a:pt x="0" y="314"/>
                  <a:pt x="0" y="433"/>
                </a:cubicBezTo>
                <a:lnTo>
                  <a:pt x="0" y="686"/>
                </a:lnTo>
                <a:cubicBezTo>
                  <a:pt x="75" y="865"/>
                  <a:pt x="75" y="984"/>
                  <a:pt x="194" y="1178"/>
                </a:cubicBezTo>
                <a:lnTo>
                  <a:pt x="194" y="1237"/>
                </a:lnTo>
                <a:lnTo>
                  <a:pt x="253" y="1237"/>
                </a:lnTo>
                <a:cubicBezTo>
                  <a:pt x="283" y="1267"/>
                  <a:pt x="332" y="1282"/>
                  <a:pt x="380" y="1282"/>
                </a:cubicBezTo>
                <a:cubicBezTo>
                  <a:pt x="429" y="1282"/>
                  <a:pt x="477" y="1267"/>
                  <a:pt x="507" y="1237"/>
                </a:cubicBezTo>
                <a:cubicBezTo>
                  <a:pt x="626" y="1059"/>
                  <a:pt x="626" y="805"/>
                  <a:pt x="626" y="612"/>
                </a:cubicBezTo>
                <a:cubicBezTo>
                  <a:pt x="626" y="493"/>
                  <a:pt x="566" y="433"/>
                  <a:pt x="566"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3" name="Google Shape;1113;p6"/>
          <p:cNvSpPr/>
          <p:nvPr/>
        </p:nvSpPr>
        <p:spPr>
          <a:xfrm>
            <a:off x="3016862"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4" name="Google Shape;1114;p6"/>
          <p:cNvSpPr/>
          <p:nvPr/>
        </p:nvSpPr>
        <p:spPr>
          <a:xfrm>
            <a:off x="295506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5" name="Google Shape;1115;p6"/>
          <p:cNvSpPr/>
          <p:nvPr/>
        </p:nvSpPr>
        <p:spPr>
          <a:xfrm>
            <a:off x="2844448"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6" name="Google Shape;1116;p6"/>
          <p:cNvSpPr/>
          <p:nvPr/>
        </p:nvSpPr>
        <p:spPr>
          <a:xfrm>
            <a:off x="4050883" y="694566"/>
            <a:ext cx="19559" cy="31476"/>
          </a:xfrm>
          <a:custGeom>
            <a:rect b="b" l="l" r="r" t="t"/>
            <a:pathLst>
              <a:path extrusionOk="0" h="1009" w="627">
                <a:moveTo>
                  <a:pt x="394" y="1"/>
                </a:moveTo>
                <a:cubicBezTo>
                  <a:pt x="353" y="1"/>
                  <a:pt x="303" y="15"/>
                  <a:pt x="254" y="40"/>
                </a:cubicBezTo>
                <a:cubicBezTo>
                  <a:pt x="180" y="99"/>
                  <a:pt x="120" y="159"/>
                  <a:pt x="60" y="219"/>
                </a:cubicBezTo>
                <a:cubicBezTo>
                  <a:pt x="1" y="278"/>
                  <a:pt x="1" y="412"/>
                  <a:pt x="1" y="472"/>
                </a:cubicBezTo>
                <a:cubicBezTo>
                  <a:pt x="1" y="651"/>
                  <a:pt x="1" y="844"/>
                  <a:pt x="120" y="964"/>
                </a:cubicBezTo>
                <a:cubicBezTo>
                  <a:pt x="187" y="993"/>
                  <a:pt x="235" y="1008"/>
                  <a:pt x="274"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92" y="30"/>
                  <a:pt x="451" y="1"/>
                  <a:pt x="39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7" name="Google Shape;1117;p6"/>
          <p:cNvSpPr/>
          <p:nvPr/>
        </p:nvSpPr>
        <p:spPr>
          <a:xfrm>
            <a:off x="409131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6"/>
          <p:cNvSpPr/>
          <p:nvPr/>
        </p:nvSpPr>
        <p:spPr>
          <a:xfrm>
            <a:off x="4143844"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4" y="1201"/>
                  <a:pt x="334" y="1201"/>
                </a:cubicBezTo>
                <a:cubicBezTo>
                  <a:pt x="373" y="1201"/>
                  <a:pt x="403" y="1187"/>
                  <a:pt x="432" y="1157"/>
                </a:cubicBezTo>
                <a:cubicBezTo>
                  <a:pt x="551" y="963"/>
                  <a:pt x="626" y="784"/>
                  <a:pt x="626" y="591"/>
                </a:cubicBezTo>
                <a:cubicBezTo>
                  <a:pt x="626" y="531"/>
                  <a:pt x="551" y="412"/>
                  <a:pt x="551"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6"/>
          <p:cNvSpPr/>
          <p:nvPr/>
        </p:nvSpPr>
        <p:spPr>
          <a:xfrm>
            <a:off x="4140132"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6"/>
          <p:cNvSpPr/>
          <p:nvPr/>
        </p:nvSpPr>
        <p:spPr>
          <a:xfrm>
            <a:off x="4192165"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6"/>
          <p:cNvSpPr/>
          <p:nvPr/>
        </p:nvSpPr>
        <p:spPr>
          <a:xfrm>
            <a:off x="4240486" y="690417"/>
            <a:ext cx="19559" cy="39805"/>
          </a:xfrm>
          <a:custGeom>
            <a:rect b="b" l="l" r="r" t="t"/>
            <a:pathLst>
              <a:path extrusionOk="0" h="1276" w="627">
                <a:moveTo>
                  <a:pt x="341" y="1"/>
                </a:moveTo>
                <a:cubicBezTo>
                  <a:pt x="288"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7" y="1037"/>
                  <a:pt x="567" y="858"/>
                  <a:pt x="627" y="664"/>
                </a:cubicBezTo>
                <a:cubicBezTo>
                  <a:pt x="627" y="545"/>
                  <a:pt x="627" y="486"/>
                  <a:pt x="567" y="352"/>
                </a:cubicBezTo>
                <a:cubicBezTo>
                  <a:pt x="567" y="292"/>
                  <a:pt x="567" y="173"/>
                  <a:pt x="433" y="113"/>
                </a:cubicBezTo>
                <a:lnTo>
                  <a:pt x="433" y="39"/>
                </a:lnTo>
                <a:cubicBezTo>
                  <a:pt x="409" y="15"/>
                  <a:pt x="376"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6"/>
          <p:cNvSpPr/>
          <p:nvPr/>
        </p:nvSpPr>
        <p:spPr>
          <a:xfrm>
            <a:off x="4312079" y="672543"/>
            <a:ext cx="19528" cy="40023"/>
          </a:xfrm>
          <a:custGeom>
            <a:rect b="b" l="l" r="r" t="t"/>
            <a:pathLst>
              <a:path extrusionOk="0" h="1283" w="626">
                <a:moveTo>
                  <a:pt x="313" y="1"/>
                </a:moveTo>
                <a:cubicBezTo>
                  <a:pt x="253" y="1"/>
                  <a:pt x="134" y="61"/>
                  <a:pt x="75" y="120"/>
                </a:cubicBezTo>
                <a:cubicBezTo>
                  <a:pt x="75" y="239"/>
                  <a:pt x="0" y="314"/>
                  <a:pt x="0" y="433"/>
                </a:cubicBezTo>
                <a:lnTo>
                  <a:pt x="0" y="686"/>
                </a:lnTo>
                <a:cubicBezTo>
                  <a:pt x="75" y="865"/>
                  <a:pt x="75" y="984"/>
                  <a:pt x="194" y="1178"/>
                </a:cubicBezTo>
                <a:lnTo>
                  <a:pt x="194" y="1237"/>
                </a:lnTo>
                <a:lnTo>
                  <a:pt x="253" y="1237"/>
                </a:lnTo>
                <a:cubicBezTo>
                  <a:pt x="283" y="1267"/>
                  <a:pt x="332" y="1282"/>
                  <a:pt x="380" y="1282"/>
                </a:cubicBezTo>
                <a:cubicBezTo>
                  <a:pt x="428" y="1282"/>
                  <a:pt x="477" y="1267"/>
                  <a:pt x="507" y="1237"/>
                </a:cubicBezTo>
                <a:cubicBezTo>
                  <a:pt x="626" y="1059"/>
                  <a:pt x="626" y="805"/>
                  <a:pt x="626" y="612"/>
                </a:cubicBezTo>
                <a:cubicBezTo>
                  <a:pt x="626" y="493"/>
                  <a:pt x="626" y="433"/>
                  <a:pt x="566"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p6"/>
          <p:cNvSpPr/>
          <p:nvPr/>
        </p:nvSpPr>
        <p:spPr>
          <a:xfrm>
            <a:off x="4260014"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6"/>
          <p:cNvSpPr/>
          <p:nvPr/>
        </p:nvSpPr>
        <p:spPr>
          <a:xfrm>
            <a:off x="419821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5" name="Google Shape;1125;p6"/>
          <p:cNvSpPr/>
          <p:nvPr/>
        </p:nvSpPr>
        <p:spPr>
          <a:xfrm>
            <a:off x="4087600"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6" name="Google Shape;1126;p6"/>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7" name="Google Shape;1127;p6"/>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8" name="Google Shape;1128;p6"/>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9" name="Google Shape;1129;p6"/>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0" name="Google Shape;1130;p6"/>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1" name="Google Shape;1131;p6"/>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2" name="Google Shape;1132;p6"/>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3" name="Google Shape;1133;p6"/>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4" name="Google Shape;1134;p6"/>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6"/>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6"/>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6"/>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8" name="Google Shape;1138;p6"/>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9" name="Google Shape;1139;p6"/>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0" name="Google Shape;1140;p6"/>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6"/>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2" name="Google Shape;1142;p6"/>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3" name="Google Shape;1143;p6"/>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4" name="Google Shape;1144;p6"/>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5" name="Google Shape;1145;p6"/>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6" name="Google Shape;1146;p6"/>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6"/>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6"/>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9" name="Google Shape;1149;p6"/>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6"/>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1" name="Google Shape;1151;p6"/>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2" name="Google Shape;1152;p6"/>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3" name="Google Shape;1153;p6"/>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4" name="Google Shape;1154;p6"/>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6"/>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p6"/>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6"/>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8" name="Google Shape;1158;p6"/>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9" name="Google Shape;1159;p6"/>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0" name="Google Shape;1160;p6"/>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6"/>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6"/>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6"/>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6"/>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6"/>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6" name="Google Shape;1166;p6"/>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7" name="Google Shape;1167;p6"/>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6"/>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6"/>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6"/>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6"/>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6"/>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6"/>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6"/>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6"/>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6"/>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6"/>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6"/>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6"/>
          <p:cNvSpPr txBox="1"/>
          <p:nvPr>
            <p:ph type="title"/>
          </p:nvPr>
        </p:nvSpPr>
        <p:spPr>
          <a:xfrm>
            <a:off x="1152725" y="849425"/>
            <a:ext cx="7000200" cy="549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800"/>
              <a:buNone/>
              <a:defRPr b="1"/>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1180" name="Google Shape;1180;p6"/>
          <p:cNvGrpSpPr/>
          <p:nvPr/>
        </p:nvGrpSpPr>
        <p:grpSpPr>
          <a:xfrm>
            <a:off x="8161422" y="1364994"/>
            <a:ext cx="350390" cy="1470478"/>
            <a:chOff x="8180472" y="1441194"/>
            <a:chExt cx="350390" cy="1470478"/>
          </a:xfrm>
        </p:grpSpPr>
        <p:sp>
          <p:nvSpPr>
            <p:cNvPr id="1181" name="Google Shape;1181;p6"/>
            <p:cNvSpPr/>
            <p:nvPr/>
          </p:nvSpPr>
          <p:spPr>
            <a:xfrm>
              <a:off x="8218121" y="1441194"/>
              <a:ext cx="232476" cy="203480"/>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6"/>
            <p:cNvSpPr/>
            <p:nvPr/>
          </p:nvSpPr>
          <p:spPr>
            <a:xfrm>
              <a:off x="8180472" y="1493740"/>
              <a:ext cx="183281" cy="193760"/>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3" name="Google Shape;1183;p6"/>
            <p:cNvSpPr/>
            <p:nvPr/>
          </p:nvSpPr>
          <p:spPr>
            <a:xfrm>
              <a:off x="8256150" y="1780623"/>
              <a:ext cx="274712" cy="634218"/>
            </a:xfrm>
            <a:custGeom>
              <a:rect b="b" l="l" r="r" t="t"/>
              <a:pathLst>
                <a:path extrusionOk="0" h="29454" w="12758">
                  <a:moveTo>
                    <a:pt x="4169" y="1"/>
                  </a:moveTo>
                  <a:cubicBezTo>
                    <a:pt x="3919" y="1"/>
                    <a:pt x="4691" y="2871"/>
                    <a:pt x="3660" y="5644"/>
                  </a:cubicBezTo>
                  <a:cubicBezTo>
                    <a:pt x="2632" y="8351"/>
                    <a:pt x="1" y="12311"/>
                    <a:pt x="953" y="15243"/>
                  </a:cubicBezTo>
                  <a:cubicBezTo>
                    <a:pt x="2006" y="18175"/>
                    <a:pt x="2733" y="18902"/>
                    <a:pt x="2507" y="19729"/>
                  </a:cubicBezTo>
                  <a:cubicBezTo>
                    <a:pt x="2306" y="20682"/>
                    <a:pt x="327" y="22035"/>
                    <a:pt x="527" y="24642"/>
                  </a:cubicBezTo>
                  <a:cubicBezTo>
                    <a:pt x="753" y="27248"/>
                    <a:pt x="4813" y="29454"/>
                    <a:pt x="4813" y="29454"/>
                  </a:cubicBezTo>
                  <a:cubicBezTo>
                    <a:pt x="6893" y="28401"/>
                    <a:pt x="10452" y="23689"/>
                    <a:pt x="10352" y="21083"/>
                  </a:cubicBezTo>
                  <a:cubicBezTo>
                    <a:pt x="10352" y="18476"/>
                    <a:pt x="8146" y="16396"/>
                    <a:pt x="8672" y="14717"/>
                  </a:cubicBezTo>
                  <a:cubicBezTo>
                    <a:pt x="9199" y="13163"/>
                    <a:pt x="12758" y="8977"/>
                    <a:pt x="11705" y="6045"/>
                  </a:cubicBezTo>
                  <a:cubicBezTo>
                    <a:pt x="10778" y="3138"/>
                    <a:pt x="5239" y="406"/>
                    <a:pt x="4186" y="5"/>
                  </a:cubicBezTo>
                  <a:cubicBezTo>
                    <a:pt x="4180" y="2"/>
                    <a:pt x="4174" y="1"/>
                    <a:pt x="4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6"/>
            <p:cNvSpPr/>
            <p:nvPr/>
          </p:nvSpPr>
          <p:spPr>
            <a:xfrm>
              <a:off x="8310111" y="1819985"/>
              <a:ext cx="101483" cy="692421"/>
            </a:xfrm>
            <a:custGeom>
              <a:rect b="b" l="l" r="r" t="t"/>
              <a:pathLst>
                <a:path extrusionOk="0" h="32157" w="4713">
                  <a:moveTo>
                    <a:pt x="2833" y="1"/>
                  </a:moveTo>
                  <a:cubicBezTo>
                    <a:pt x="2800" y="1"/>
                    <a:pt x="2766" y="15"/>
                    <a:pt x="2733" y="57"/>
                  </a:cubicBezTo>
                  <a:cubicBezTo>
                    <a:pt x="2633" y="157"/>
                    <a:pt x="2633" y="257"/>
                    <a:pt x="2733" y="357"/>
                  </a:cubicBezTo>
                  <a:cubicBezTo>
                    <a:pt x="3134" y="884"/>
                    <a:pt x="3460" y="1510"/>
                    <a:pt x="3660" y="2137"/>
                  </a:cubicBezTo>
                  <a:cubicBezTo>
                    <a:pt x="3886" y="2763"/>
                    <a:pt x="3986" y="3390"/>
                    <a:pt x="3986" y="4117"/>
                  </a:cubicBezTo>
                  <a:cubicBezTo>
                    <a:pt x="4086" y="4743"/>
                    <a:pt x="3986" y="5370"/>
                    <a:pt x="3886" y="6097"/>
                  </a:cubicBezTo>
                  <a:cubicBezTo>
                    <a:pt x="3760" y="6723"/>
                    <a:pt x="3560" y="7450"/>
                    <a:pt x="3359" y="8077"/>
                  </a:cubicBezTo>
                  <a:cubicBezTo>
                    <a:pt x="3034" y="9455"/>
                    <a:pt x="2633" y="10708"/>
                    <a:pt x="2307" y="12062"/>
                  </a:cubicBezTo>
                  <a:cubicBezTo>
                    <a:pt x="2106" y="12788"/>
                    <a:pt x="2006" y="13515"/>
                    <a:pt x="2006" y="14242"/>
                  </a:cubicBezTo>
                  <a:cubicBezTo>
                    <a:pt x="2006" y="14969"/>
                    <a:pt x="2106" y="15721"/>
                    <a:pt x="2407" y="16448"/>
                  </a:cubicBezTo>
                  <a:lnTo>
                    <a:pt x="2833" y="17375"/>
                  </a:lnTo>
                  <a:cubicBezTo>
                    <a:pt x="2933" y="17701"/>
                    <a:pt x="3034" y="18001"/>
                    <a:pt x="3134" y="18327"/>
                  </a:cubicBezTo>
                  <a:cubicBezTo>
                    <a:pt x="3359" y="18954"/>
                    <a:pt x="3460" y="19681"/>
                    <a:pt x="3560" y="20307"/>
                  </a:cubicBezTo>
                  <a:cubicBezTo>
                    <a:pt x="3660" y="21661"/>
                    <a:pt x="3560" y="23014"/>
                    <a:pt x="3359" y="24367"/>
                  </a:cubicBezTo>
                  <a:cubicBezTo>
                    <a:pt x="3034" y="25746"/>
                    <a:pt x="2633" y="26999"/>
                    <a:pt x="2106" y="28252"/>
                  </a:cubicBezTo>
                  <a:cubicBezTo>
                    <a:pt x="1580" y="29505"/>
                    <a:pt x="853" y="30758"/>
                    <a:pt x="1" y="31786"/>
                  </a:cubicBezTo>
                  <a:cubicBezTo>
                    <a:pt x="1" y="31886"/>
                    <a:pt x="1" y="32012"/>
                    <a:pt x="126" y="32112"/>
                  </a:cubicBezTo>
                  <a:cubicBezTo>
                    <a:pt x="160" y="32145"/>
                    <a:pt x="193" y="32156"/>
                    <a:pt x="223" y="32156"/>
                  </a:cubicBezTo>
                  <a:cubicBezTo>
                    <a:pt x="282" y="32156"/>
                    <a:pt x="327" y="32112"/>
                    <a:pt x="327" y="32112"/>
                  </a:cubicBezTo>
                  <a:cubicBezTo>
                    <a:pt x="2106" y="29906"/>
                    <a:pt x="3460" y="27300"/>
                    <a:pt x="4086" y="24493"/>
                  </a:cubicBezTo>
                  <a:cubicBezTo>
                    <a:pt x="4387" y="23114"/>
                    <a:pt x="4387" y="21661"/>
                    <a:pt x="4287" y="20207"/>
                  </a:cubicBezTo>
                  <a:cubicBezTo>
                    <a:pt x="4186" y="19580"/>
                    <a:pt x="4086" y="18854"/>
                    <a:pt x="3886" y="18102"/>
                  </a:cubicBezTo>
                  <a:cubicBezTo>
                    <a:pt x="3760" y="17801"/>
                    <a:pt x="3660" y="17475"/>
                    <a:pt x="3560" y="17074"/>
                  </a:cubicBezTo>
                  <a:lnTo>
                    <a:pt x="3134" y="16122"/>
                  </a:lnTo>
                  <a:cubicBezTo>
                    <a:pt x="2933" y="15495"/>
                    <a:pt x="2833" y="14869"/>
                    <a:pt x="2833" y="14242"/>
                  </a:cubicBezTo>
                  <a:cubicBezTo>
                    <a:pt x="2833" y="13616"/>
                    <a:pt x="2933" y="12889"/>
                    <a:pt x="3034" y="12262"/>
                  </a:cubicBezTo>
                  <a:cubicBezTo>
                    <a:pt x="3359" y="10909"/>
                    <a:pt x="3760" y="9656"/>
                    <a:pt x="4086" y="8302"/>
                  </a:cubicBezTo>
                  <a:cubicBezTo>
                    <a:pt x="4287" y="7575"/>
                    <a:pt x="4387" y="6949"/>
                    <a:pt x="4512" y="6197"/>
                  </a:cubicBezTo>
                  <a:cubicBezTo>
                    <a:pt x="4613" y="5470"/>
                    <a:pt x="4713" y="4743"/>
                    <a:pt x="4613" y="4016"/>
                  </a:cubicBezTo>
                  <a:cubicBezTo>
                    <a:pt x="4512" y="3290"/>
                    <a:pt x="4387" y="2663"/>
                    <a:pt x="4086" y="1936"/>
                  </a:cubicBezTo>
                  <a:cubicBezTo>
                    <a:pt x="3886" y="1310"/>
                    <a:pt x="3560" y="683"/>
                    <a:pt x="3034" y="57"/>
                  </a:cubicBezTo>
                  <a:cubicBezTo>
                    <a:pt x="2967" y="57"/>
                    <a:pt x="2900" y="1"/>
                    <a:pt x="2833"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6"/>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6" name="Google Shape;1186;p6"/>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7" name="Google Shape;1187;p6"/>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88" name="Google Shape;1188;p6"/>
          <p:cNvGrpSpPr/>
          <p:nvPr/>
        </p:nvGrpSpPr>
        <p:grpSpPr>
          <a:xfrm>
            <a:off x="727209" y="3244569"/>
            <a:ext cx="350390" cy="1470478"/>
            <a:chOff x="8180472" y="1441194"/>
            <a:chExt cx="350390" cy="1470478"/>
          </a:xfrm>
        </p:grpSpPr>
        <p:sp>
          <p:nvSpPr>
            <p:cNvPr id="1189" name="Google Shape;1189;p6"/>
            <p:cNvSpPr/>
            <p:nvPr/>
          </p:nvSpPr>
          <p:spPr>
            <a:xfrm>
              <a:off x="8218121" y="1441194"/>
              <a:ext cx="232476" cy="203480"/>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6"/>
            <p:cNvSpPr/>
            <p:nvPr/>
          </p:nvSpPr>
          <p:spPr>
            <a:xfrm>
              <a:off x="8180472" y="1493740"/>
              <a:ext cx="183281" cy="193760"/>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6"/>
            <p:cNvSpPr/>
            <p:nvPr/>
          </p:nvSpPr>
          <p:spPr>
            <a:xfrm>
              <a:off x="8256150" y="1780623"/>
              <a:ext cx="274712" cy="634218"/>
            </a:xfrm>
            <a:custGeom>
              <a:rect b="b" l="l" r="r" t="t"/>
              <a:pathLst>
                <a:path extrusionOk="0" h="29454" w="12758">
                  <a:moveTo>
                    <a:pt x="4169" y="1"/>
                  </a:moveTo>
                  <a:cubicBezTo>
                    <a:pt x="3919" y="1"/>
                    <a:pt x="4691" y="2871"/>
                    <a:pt x="3660" y="5644"/>
                  </a:cubicBezTo>
                  <a:cubicBezTo>
                    <a:pt x="2632" y="8351"/>
                    <a:pt x="1" y="12311"/>
                    <a:pt x="953" y="15243"/>
                  </a:cubicBezTo>
                  <a:cubicBezTo>
                    <a:pt x="2006" y="18175"/>
                    <a:pt x="2733" y="18902"/>
                    <a:pt x="2507" y="19729"/>
                  </a:cubicBezTo>
                  <a:cubicBezTo>
                    <a:pt x="2306" y="20682"/>
                    <a:pt x="327" y="22035"/>
                    <a:pt x="527" y="24642"/>
                  </a:cubicBezTo>
                  <a:cubicBezTo>
                    <a:pt x="753" y="27248"/>
                    <a:pt x="4813" y="29454"/>
                    <a:pt x="4813" y="29454"/>
                  </a:cubicBezTo>
                  <a:cubicBezTo>
                    <a:pt x="6893" y="28401"/>
                    <a:pt x="10452" y="23689"/>
                    <a:pt x="10352" y="21083"/>
                  </a:cubicBezTo>
                  <a:cubicBezTo>
                    <a:pt x="10352" y="18476"/>
                    <a:pt x="8146" y="16396"/>
                    <a:pt x="8672" y="14717"/>
                  </a:cubicBezTo>
                  <a:cubicBezTo>
                    <a:pt x="9199" y="13163"/>
                    <a:pt x="12758" y="8977"/>
                    <a:pt x="11705" y="6045"/>
                  </a:cubicBezTo>
                  <a:cubicBezTo>
                    <a:pt x="10778" y="3138"/>
                    <a:pt x="5239" y="406"/>
                    <a:pt x="4186" y="5"/>
                  </a:cubicBezTo>
                  <a:cubicBezTo>
                    <a:pt x="4180" y="2"/>
                    <a:pt x="4174" y="1"/>
                    <a:pt x="4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2" name="Google Shape;1192;p6"/>
            <p:cNvSpPr/>
            <p:nvPr/>
          </p:nvSpPr>
          <p:spPr>
            <a:xfrm>
              <a:off x="8310111" y="1819985"/>
              <a:ext cx="101483" cy="692421"/>
            </a:xfrm>
            <a:custGeom>
              <a:rect b="b" l="l" r="r" t="t"/>
              <a:pathLst>
                <a:path extrusionOk="0" h="32157" w="4713">
                  <a:moveTo>
                    <a:pt x="2833" y="1"/>
                  </a:moveTo>
                  <a:cubicBezTo>
                    <a:pt x="2800" y="1"/>
                    <a:pt x="2766" y="15"/>
                    <a:pt x="2733" y="57"/>
                  </a:cubicBezTo>
                  <a:cubicBezTo>
                    <a:pt x="2633" y="157"/>
                    <a:pt x="2633" y="257"/>
                    <a:pt x="2733" y="357"/>
                  </a:cubicBezTo>
                  <a:cubicBezTo>
                    <a:pt x="3134" y="884"/>
                    <a:pt x="3460" y="1510"/>
                    <a:pt x="3660" y="2137"/>
                  </a:cubicBezTo>
                  <a:cubicBezTo>
                    <a:pt x="3886" y="2763"/>
                    <a:pt x="3986" y="3390"/>
                    <a:pt x="3986" y="4117"/>
                  </a:cubicBezTo>
                  <a:cubicBezTo>
                    <a:pt x="4086" y="4743"/>
                    <a:pt x="3986" y="5370"/>
                    <a:pt x="3886" y="6097"/>
                  </a:cubicBezTo>
                  <a:cubicBezTo>
                    <a:pt x="3760" y="6723"/>
                    <a:pt x="3560" y="7450"/>
                    <a:pt x="3359" y="8077"/>
                  </a:cubicBezTo>
                  <a:cubicBezTo>
                    <a:pt x="3034" y="9455"/>
                    <a:pt x="2633" y="10708"/>
                    <a:pt x="2307" y="12062"/>
                  </a:cubicBezTo>
                  <a:cubicBezTo>
                    <a:pt x="2106" y="12788"/>
                    <a:pt x="2006" y="13515"/>
                    <a:pt x="2006" y="14242"/>
                  </a:cubicBezTo>
                  <a:cubicBezTo>
                    <a:pt x="2006" y="14969"/>
                    <a:pt x="2106" y="15721"/>
                    <a:pt x="2407" y="16448"/>
                  </a:cubicBezTo>
                  <a:lnTo>
                    <a:pt x="2833" y="17375"/>
                  </a:lnTo>
                  <a:cubicBezTo>
                    <a:pt x="2933" y="17701"/>
                    <a:pt x="3034" y="18001"/>
                    <a:pt x="3134" y="18327"/>
                  </a:cubicBezTo>
                  <a:cubicBezTo>
                    <a:pt x="3359" y="18954"/>
                    <a:pt x="3460" y="19681"/>
                    <a:pt x="3560" y="20307"/>
                  </a:cubicBezTo>
                  <a:cubicBezTo>
                    <a:pt x="3660" y="21661"/>
                    <a:pt x="3560" y="23014"/>
                    <a:pt x="3359" y="24367"/>
                  </a:cubicBezTo>
                  <a:cubicBezTo>
                    <a:pt x="3034" y="25746"/>
                    <a:pt x="2633" y="26999"/>
                    <a:pt x="2106" y="28252"/>
                  </a:cubicBezTo>
                  <a:cubicBezTo>
                    <a:pt x="1580" y="29505"/>
                    <a:pt x="853" y="30758"/>
                    <a:pt x="1" y="31786"/>
                  </a:cubicBezTo>
                  <a:cubicBezTo>
                    <a:pt x="1" y="31886"/>
                    <a:pt x="1" y="32012"/>
                    <a:pt x="126" y="32112"/>
                  </a:cubicBezTo>
                  <a:cubicBezTo>
                    <a:pt x="160" y="32145"/>
                    <a:pt x="193" y="32156"/>
                    <a:pt x="223" y="32156"/>
                  </a:cubicBezTo>
                  <a:cubicBezTo>
                    <a:pt x="282" y="32156"/>
                    <a:pt x="327" y="32112"/>
                    <a:pt x="327" y="32112"/>
                  </a:cubicBezTo>
                  <a:cubicBezTo>
                    <a:pt x="2106" y="29906"/>
                    <a:pt x="3460" y="27300"/>
                    <a:pt x="4086" y="24493"/>
                  </a:cubicBezTo>
                  <a:cubicBezTo>
                    <a:pt x="4387" y="23114"/>
                    <a:pt x="4387" y="21661"/>
                    <a:pt x="4287" y="20207"/>
                  </a:cubicBezTo>
                  <a:cubicBezTo>
                    <a:pt x="4186" y="19580"/>
                    <a:pt x="4086" y="18854"/>
                    <a:pt x="3886" y="18102"/>
                  </a:cubicBezTo>
                  <a:cubicBezTo>
                    <a:pt x="3760" y="17801"/>
                    <a:pt x="3660" y="17475"/>
                    <a:pt x="3560" y="17074"/>
                  </a:cubicBezTo>
                  <a:lnTo>
                    <a:pt x="3134" y="16122"/>
                  </a:lnTo>
                  <a:cubicBezTo>
                    <a:pt x="2933" y="15495"/>
                    <a:pt x="2833" y="14869"/>
                    <a:pt x="2833" y="14242"/>
                  </a:cubicBezTo>
                  <a:cubicBezTo>
                    <a:pt x="2833" y="13616"/>
                    <a:pt x="2933" y="12889"/>
                    <a:pt x="3034" y="12262"/>
                  </a:cubicBezTo>
                  <a:cubicBezTo>
                    <a:pt x="3359" y="10909"/>
                    <a:pt x="3760" y="9656"/>
                    <a:pt x="4086" y="8302"/>
                  </a:cubicBezTo>
                  <a:cubicBezTo>
                    <a:pt x="4287" y="7575"/>
                    <a:pt x="4387" y="6949"/>
                    <a:pt x="4512" y="6197"/>
                  </a:cubicBezTo>
                  <a:cubicBezTo>
                    <a:pt x="4613" y="5470"/>
                    <a:pt x="4713" y="4743"/>
                    <a:pt x="4613" y="4016"/>
                  </a:cubicBezTo>
                  <a:cubicBezTo>
                    <a:pt x="4512" y="3290"/>
                    <a:pt x="4387" y="2663"/>
                    <a:pt x="4086" y="1936"/>
                  </a:cubicBezTo>
                  <a:cubicBezTo>
                    <a:pt x="3886" y="1310"/>
                    <a:pt x="3560" y="683"/>
                    <a:pt x="3034" y="57"/>
                  </a:cubicBezTo>
                  <a:cubicBezTo>
                    <a:pt x="2967" y="57"/>
                    <a:pt x="2900" y="1"/>
                    <a:pt x="2833"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6"/>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6"/>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6"/>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196" name="Shape 1196"/>
        <p:cNvGrpSpPr/>
        <p:nvPr/>
      </p:nvGrpSpPr>
      <p:grpSpPr>
        <a:xfrm>
          <a:off x="0" y="0"/>
          <a:ext cx="0" cy="0"/>
          <a:chOff x="0" y="0"/>
          <a:chExt cx="0" cy="0"/>
        </a:xfrm>
      </p:grpSpPr>
      <p:sp>
        <p:nvSpPr>
          <p:cNvPr id="1197" name="Google Shape;1197;p7"/>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7"/>
          <p:cNvSpPr txBox="1"/>
          <p:nvPr>
            <p:ph idx="1" type="body"/>
          </p:nvPr>
        </p:nvSpPr>
        <p:spPr>
          <a:xfrm>
            <a:off x="1205810" y="1389600"/>
            <a:ext cx="70002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1199" name="Google Shape;1199;p7"/>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0" name="Google Shape;1200;p7"/>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1" name="Google Shape;1201;p7"/>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2" name="Google Shape;1202;p7"/>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3" name="Google Shape;1203;p7"/>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4" name="Google Shape;1204;p7"/>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5" name="Google Shape;1205;p7"/>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6" name="Google Shape;1206;p7"/>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7"/>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7"/>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9" name="Google Shape;1209;p7"/>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0" name="Google Shape;1210;p7"/>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1" name="Google Shape;1211;p7"/>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7"/>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3" name="Google Shape;1213;p7"/>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4" name="Google Shape;1214;p7"/>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7"/>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7"/>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7"/>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7"/>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7"/>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7"/>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7"/>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7"/>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3" name="Google Shape;1223;p7"/>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7"/>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7"/>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7"/>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7"/>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7"/>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9" name="Google Shape;1229;p7"/>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7"/>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1" name="Google Shape;1231;p7"/>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2" name="Google Shape;1232;p7"/>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3" name="Google Shape;1233;p7"/>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4" name="Google Shape;1234;p7"/>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7"/>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6" name="Google Shape;1236;p7"/>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7" name="Google Shape;1237;p7"/>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7"/>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7"/>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0" name="Google Shape;1240;p7"/>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7"/>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7"/>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7"/>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7"/>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7"/>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6" name="Google Shape;1246;p7"/>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7" name="Google Shape;1247;p7"/>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8" name="Google Shape;1248;p7"/>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9" name="Google Shape;1249;p7"/>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0" name="Google Shape;1250;p7"/>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1" name="Google Shape;1251;p7"/>
          <p:cNvSpPr txBox="1"/>
          <p:nvPr>
            <p:ph type="title"/>
          </p:nvPr>
        </p:nvSpPr>
        <p:spPr>
          <a:xfrm>
            <a:off x="1208635" y="849425"/>
            <a:ext cx="7000200" cy="549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800"/>
              <a:buNone/>
              <a:defRPr b="1"/>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1252" name="Google Shape;1252;p7"/>
          <p:cNvGrpSpPr/>
          <p:nvPr/>
        </p:nvGrpSpPr>
        <p:grpSpPr>
          <a:xfrm>
            <a:off x="8180472" y="3269994"/>
            <a:ext cx="350390" cy="1470478"/>
            <a:chOff x="8180472" y="1441194"/>
            <a:chExt cx="350390" cy="1470478"/>
          </a:xfrm>
        </p:grpSpPr>
        <p:sp>
          <p:nvSpPr>
            <p:cNvPr id="1253" name="Google Shape;1253;p7"/>
            <p:cNvSpPr/>
            <p:nvPr/>
          </p:nvSpPr>
          <p:spPr>
            <a:xfrm>
              <a:off x="8218121" y="1441194"/>
              <a:ext cx="232476" cy="203480"/>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4" name="Google Shape;1254;p7"/>
            <p:cNvSpPr/>
            <p:nvPr/>
          </p:nvSpPr>
          <p:spPr>
            <a:xfrm>
              <a:off x="8180472" y="1493740"/>
              <a:ext cx="183281" cy="193760"/>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5" name="Google Shape;1255;p7"/>
            <p:cNvSpPr/>
            <p:nvPr/>
          </p:nvSpPr>
          <p:spPr>
            <a:xfrm>
              <a:off x="8256150" y="1780623"/>
              <a:ext cx="274712" cy="634218"/>
            </a:xfrm>
            <a:custGeom>
              <a:rect b="b" l="l" r="r" t="t"/>
              <a:pathLst>
                <a:path extrusionOk="0" h="29454" w="12758">
                  <a:moveTo>
                    <a:pt x="4169" y="1"/>
                  </a:moveTo>
                  <a:cubicBezTo>
                    <a:pt x="3919" y="1"/>
                    <a:pt x="4691" y="2871"/>
                    <a:pt x="3660" y="5644"/>
                  </a:cubicBezTo>
                  <a:cubicBezTo>
                    <a:pt x="2632" y="8351"/>
                    <a:pt x="1" y="12311"/>
                    <a:pt x="953" y="15243"/>
                  </a:cubicBezTo>
                  <a:cubicBezTo>
                    <a:pt x="2006" y="18175"/>
                    <a:pt x="2733" y="18902"/>
                    <a:pt x="2507" y="19729"/>
                  </a:cubicBezTo>
                  <a:cubicBezTo>
                    <a:pt x="2306" y="20682"/>
                    <a:pt x="327" y="22035"/>
                    <a:pt x="527" y="24642"/>
                  </a:cubicBezTo>
                  <a:cubicBezTo>
                    <a:pt x="753" y="27248"/>
                    <a:pt x="4813" y="29454"/>
                    <a:pt x="4813" y="29454"/>
                  </a:cubicBezTo>
                  <a:cubicBezTo>
                    <a:pt x="6893" y="28401"/>
                    <a:pt x="10452" y="23689"/>
                    <a:pt x="10352" y="21083"/>
                  </a:cubicBezTo>
                  <a:cubicBezTo>
                    <a:pt x="10352" y="18476"/>
                    <a:pt x="8146" y="16396"/>
                    <a:pt x="8672" y="14717"/>
                  </a:cubicBezTo>
                  <a:cubicBezTo>
                    <a:pt x="9199" y="13163"/>
                    <a:pt x="12758" y="8977"/>
                    <a:pt x="11705" y="6045"/>
                  </a:cubicBezTo>
                  <a:cubicBezTo>
                    <a:pt x="10778" y="3138"/>
                    <a:pt x="5239" y="406"/>
                    <a:pt x="4186" y="5"/>
                  </a:cubicBezTo>
                  <a:cubicBezTo>
                    <a:pt x="4180" y="2"/>
                    <a:pt x="4174" y="1"/>
                    <a:pt x="4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6" name="Google Shape;1256;p7"/>
            <p:cNvSpPr/>
            <p:nvPr/>
          </p:nvSpPr>
          <p:spPr>
            <a:xfrm>
              <a:off x="8310111" y="1819985"/>
              <a:ext cx="101483" cy="692421"/>
            </a:xfrm>
            <a:custGeom>
              <a:rect b="b" l="l" r="r" t="t"/>
              <a:pathLst>
                <a:path extrusionOk="0" h="32157" w="4713">
                  <a:moveTo>
                    <a:pt x="2833" y="1"/>
                  </a:moveTo>
                  <a:cubicBezTo>
                    <a:pt x="2800" y="1"/>
                    <a:pt x="2766" y="15"/>
                    <a:pt x="2733" y="57"/>
                  </a:cubicBezTo>
                  <a:cubicBezTo>
                    <a:pt x="2633" y="157"/>
                    <a:pt x="2633" y="257"/>
                    <a:pt x="2733" y="357"/>
                  </a:cubicBezTo>
                  <a:cubicBezTo>
                    <a:pt x="3134" y="884"/>
                    <a:pt x="3460" y="1510"/>
                    <a:pt x="3660" y="2137"/>
                  </a:cubicBezTo>
                  <a:cubicBezTo>
                    <a:pt x="3886" y="2763"/>
                    <a:pt x="3986" y="3390"/>
                    <a:pt x="3986" y="4117"/>
                  </a:cubicBezTo>
                  <a:cubicBezTo>
                    <a:pt x="4086" y="4743"/>
                    <a:pt x="3986" y="5370"/>
                    <a:pt x="3886" y="6097"/>
                  </a:cubicBezTo>
                  <a:cubicBezTo>
                    <a:pt x="3760" y="6723"/>
                    <a:pt x="3560" y="7450"/>
                    <a:pt x="3359" y="8077"/>
                  </a:cubicBezTo>
                  <a:cubicBezTo>
                    <a:pt x="3034" y="9455"/>
                    <a:pt x="2633" y="10708"/>
                    <a:pt x="2307" y="12062"/>
                  </a:cubicBezTo>
                  <a:cubicBezTo>
                    <a:pt x="2106" y="12788"/>
                    <a:pt x="2006" y="13515"/>
                    <a:pt x="2006" y="14242"/>
                  </a:cubicBezTo>
                  <a:cubicBezTo>
                    <a:pt x="2006" y="14969"/>
                    <a:pt x="2106" y="15721"/>
                    <a:pt x="2407" y="16448"/>
                  </a:cubicBezTo>
                  <a:lnTo>
                    <a:pt x="2833" y="17375"/>
                  </a:lnTo>
                  <a:cubicBezTo>
                    <a:pt x="2933" y="17701"/>
                    <a:pt x="3034" y="18001"/>
                    <a:pt x="3134" y="18327"/>
                  </a:cubicBezTo>
                  <a:cubicBezTo>
                    <a:pt x="3359" y="18954"/>
                    <a:pt x="3460" y="19681"/>
                    <a:pt x="3560" y="20307"/>
                  </a:cubicBezTo>
                  <a:cubicBezTo>
                    <a:pt x="3660" y="21661"/>
                    <a:pt x="3560" y="23014"/>
                    <a:pt x="3359" y="24367"/>
                  </a:cubicBezTo>
                  <a:cubicBezTo>
                    <a:pt x="3034" y="25746"/>
                    <a:pt x="2633" y="26999"/>
                    <a:pt x="2106" y="28252"/>
                  </a:cubicBezTo>
                  <a:cubicBezTo>
                    <a:pt x="1580" y="29505"/>
                    <a:pt x="853" y="30758"/>
                    <a:pt x="1" y="31786"/>
                  </a:cubicBezTo>
                  <a:cubicBezTo>
                    <a:pt x="1" y="31886"/>
                    <a:pt x="1" y="32012"/>
                    <a:pt x="126" y="32112"/>
                  </a:cubicBezTo>
                  <a:cubicBezTo>
                    <a:pt x="160" y="32145"/>
                    <a:pt x="193" y="32156"/>
                    <a:pt x="223" y="32156"/>
                  </a:cubicBezTo>
                  <a:cubicBezTo>
                    <a:pt x="282" y="32156"/>
                    <a:pt x="327" y="32112"/>
                    <a:pt x="327" y="32112"/>
                  </a:cubicBezTo>
                  <a:cubicBezTo>
                    <a:pt x="2106" y="29906"/>
                    <a:pt x="3460" y="27300"/>
                    <a:pt x="4086" y="24493"/>
                  </a:cubicBezTo>
                  <a:cubicBezTo>
                    <a:pt x="4387" y="23114"/>
                    <a:pt x="4387" y="21661"/>
                    <a:pt x="4287" y="20207"/>
                  </a:cubicBezTo>
                  <a:cubicBezTo>
                    <a:pt x="4186" y="19580"/>
                    <a:pt x="4086" y="18854"/>
                    <a:pt x="3886" y="18102"/>
                  </a:cubicBezTo>
                  <a:cubicBezTo>
                    <a:pt x="3760" y="17801"/>
                    <a:pt x="3660" y="17475"/>
                    <a:pt x="3560" y="17074"/>
                  </a:cubicBezTo>
                  <a:lnTo>
                    <a:pt x="3134" y="16122"/>
                  </a:lnTo>
                  <a:cubicBezTo>
                    <a:pt x="2933" y="15495"/>
                    <a:pt x="2833" y="14869"/>
                    <a:pt x="2833" y="14242"/>
                  </a:cubicBezTo>
                  <a:cubicBezTo>
                    <a:pt x="2833" y="13616"/>
                    <a:pt x="2933" y="12889"/>
                    <a:pt x="3034" y="12262"/>
                  </a:cubicBezTo>
                  <a:cubicBezTo>
                    <a:pt x="3359" y="10909"/>
                    <a:pt x="3760" y="9656"/>
                    <a:pt x="4086" y="8302"/>
                  </a:cubicBezTo>
                  <a:cubicBezTo>
                    <a:pt x="4287" y="7575"/>
                    <a:pt x="4387" y="6949"/>
                    <a:pt x="4512" y="6197"/>
                  </a:cubicBezTo>
                  <a:cubicBezTo>
                    <a:pt x="4613" y="5470"/>
                    <a:pt x="4713" y="4743"/>
                    <a:pt x="4613" y="4016"/>
                  </a:cubicBezTo>
                  <a:cubicBezTo>
                    <a:pt x="4512" y="3290"/>
                    <a:pt x="4387" y="2663"/>
                    <a:pt x="4086" y="1936"/>
                  </a:cubicBezTo>
                  <a:cubicBezTo>
                    <a:pt x="3886" y="1310"/>
                    <a:pt x="3560" y="683"/>
                    <a:pt x="3034" y="57"/>
                  </a:cubicBezTo>
                  <a:cubicBezTo>
                    <a:pt x="2967" y="57"/>
                    <a:pt x="2900" y="1"/>
                    <a:pt x="2833"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7" name="Google Shape;1257;p7"/>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8" name="Google Shape;1258;p7"/>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9" name="Google Shape;1259;p7"/>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260" name="Shape 1260"/>
        <p:cNvGrpSpPr/>
        <p:nvPr/>
      </p:nvGrpSpPr>
      <p:grpSpPr>
        <a:xfrm>
          <a:off x="0" y="0"/>
          <a:ext cx="0" cy="0"/>
          <a:chOff x="0" y="0"/>
          <a:chExt cx="0" cy="0"/>
        </a:xfrm>
      </p:grpSpPr>
      <p:sp>
        <p:nvSpPr>
          <p:cNvPr id="1261" name="Google Shape;1261;p8"/>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2" name="Google Shape;1262;p8"/>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3" name="Google Shape;1263;p8"/>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4" name="Google Shape;1264;p8"/>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5" name="Google Shape;1265;p8"/>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6" name="Google Shape;1266;p8"/>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7" name="Google Shape;1267;p8"/>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8"/>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9" name="Google Shape;1269;p8"/>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0" name="Google Shape;1270;p8"/>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1" name="Google Shape;1271;p8"/>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2" name="Google Shape;1272;p8"/>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3" name="Google Shape;1273;p8"/>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4" name="Google Shape;1274;p8"/>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5" name="Google Shape;1275;p8"/>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8"/>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8"/>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8"/>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p8"/>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0" name="Google Shape;1280;p8"/>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1" name="Google Shape;1281;p8"/>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2" name="Google Shape;1282;p8"/>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3" name="Google Shape;1283;p8"/>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4" name="Google Shape;1284;p8"/>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5" name="Google Shape;1285;p8"/>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6" name="Google Shape;1286;p8"/>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7" name="Google Shape;1287;p8"/>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8" name="Google Shape;1288;p8"/>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9" name="Google Shape;1289;p8"/>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0" name="Google Shape;1290;p8"/>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1" name="Google Shape;1291;p8"/>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8"/>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3" name="Google Shape;1293;p8"/>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4" name="Google Shape;1294;p8"/>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8"/>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8"/>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8"/>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8" name="Google Shape;1298;p8"/>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8"/>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8"/>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1" name="Google Shape;1301;p8"/>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2" name="Google Shape;1302;p8"/>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8"/>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8"/>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8"/>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8"/>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7" name="Google Shape;1307;p8"/>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8" name="Google Shape;1308;p8"/>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p8"/>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0" name="Google Shape;1310;p8"/>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1" name="Google Shape;1311;p8"/>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2" name="Google Shape;1312;p8"/>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3" name="Google Shape;1313;p8"/>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4" name="Google Shape;1314;p8"/>
          <p:cNvSpPr txBox="1"/>
          <p:nvPr>
            <p:ph type="title"/>
          </p:nvPr>
        </p:nvSpPr>
        <p:spPr>
          <a:xfrm>
            <a:off x="1414175" y="712175"/>
            <a:ext cx="6367800" cy="4090800"/>
          </a:xfrm>
          <a:prstGeom prst="rect">
            <a:avLst/>
          </a:prstGeom>
        </p:spPr>
        <p:txBody>
          <a:bodyPr anchorCtr="0" anchor="ctr" bIns="91425" lIns="91425" spcFirstLastPara="1" rIns="91425" wrap="square" tIns="91425">
            <a:noAutofit/>
          </a:bodyPr>
          <a:lstStyle>
            <a:lvl1pPr lvl="0" algn="ctr">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grpSp>
        <p:nvGrpSpPr>
          <p:cNvPr id="1315" name="Google Shape;1315;p8"/>
          <p:cNvGrpSpPr/>
          <p:nvPr/>
        </p:nvGrpSpPr>
        <p:grpSpPr>
          <a:xfrm>
            <a:off x="8219597" y="3244569"/>
            <a:ext cx="350390" cy="1470478"/>
            <a:chOff x="8180472" y="1441194"/>
            <a:chExt cx="350390" cy="1470478"/>
          </a:xfrm>
        </p:grpSpPr>
        <p:sp>
          <p:nvSpPr>
            <p:cNvPr id="1316" name="Google Shape;1316;p8"/>
            <p:cNvSpPr/>
            <p:nvPr/>
          </p:nvSpPr>
          <p:spPr>
            <a:xfrm>
              <a:off x="8218121" y="1441194"/>
              <a:ext cx="232476" cy="203480"/>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7" name="Google Shape;1317;p8"/>
            <p:cNvSpPr/>
            <p:nvPr/>
          </p:nvSpPr>
          <p:spPr>
            <a:xfrm>
              <a:off x="8180472" y="1493740"/>
              <a:ext cx="183281" cy="193760"/>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8"/>
            <p:cNvSpPr/>
            <p:nvPr/>
          </p:nvSpPr>
          <p:spPr>
            <a:xfrm>
              <a:off x="8256150" y="1780623"/>
              <a:ext cx="274712" cy="634218"/>
            </a:xfrm>
            <a:custGeom>
              <a:rect b="b" l="l" r="r" t="t"/>
              <a:pathLst>
                <a:path extrusionOk="0" h="29454" w="12758">
                  <a:moveTo>
                    <a:pt x="4169" y="1"/>
                  </a:moveTo>
                  <a:cubicBezTo>
                    <a:pt x="3919" y="1"/>
                    <a:pt x="4691" y="2871"/>
                    <a:pt x="3660" y="5644"/>
                  </a:cubicBezTo>
                  <a:cubicBezTo>
                    <a:pt x="2632" y="8351"/>
                    <a:pt x="1" y="12311"/>
                    <a:pt x="953" y="15243"/>
                  </a:cubicBezTo>
                  <a:cubicBezTo>
                    <a:pt x="2006" y="18175"/>
                    <a:pt x="2733" y="18902"/>
                    <a:pt x="2507" y="19729"/>
                  </a:cubicBezTo>
                  <a:cubicBezTo>
                    <a:pt x="2306" y="20682"/>
                    <a:pt x="327" y="22035"/>
                    <a:pt x="527" y="24642"/>
                  </a:cubicBezTo>
                  <a:cubicBezTo>
                    <a:pt x="753" y="27248"/>
                    <a:pt x="4813" y="29454"/>
                    <a:pt x="4813" y="29454"/>
                  </a:cubicBezTo>
                  <a:cubicBezTo>
                    <a:pt x="6893" y="28401"/>
                    <a:pt x="10452" y="23689"/>
                    <a:pt x="10352" y="21083"/>
                  </a:cubicBezTo>
                  <a:cubicBezTo>
                    <a:pt x="10352" y="18476"/>
                    <a:pt x="8146" y="16396"/>
                    <a:pt x="8672" y="14717"/>
                  </a:cubicBezTo>
                  <a:cubicBezTo>
                    <a:pt x="9199" y="13163"/>
                    <a:pt x="12758" y="8977"/>
                    <a:pt x="11705" y="6045"/>
                  </a:cubicBezTo>
                  <a:cubicBezTo>
                    <a:pt x="10778" y="3138"/>
                    <a:pt x="5239" y="406"/>
                    <a:pt x="4186" y="5"/>
                  </a:cubicBezTo>
                  <a:cubicBezTo>
                    <a:pt x="4180" y="2"/>
                    <a:pt x="4174" y="1"/>
                    <a:pt x="4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9" name="Google Shape;1319;p8"/>
            <p:cNvSpPr/>
            <p:nvPr/>
          </p:nvSpPr>
          <p:spPr>
            <a:xfrm>
              <a:off x="8310111" y="1819985"/>
              <a:ext cx="101483" cy="692421"/>
            </a:xfrm>
            <a:custGeom>
              <a:rect b="b" l="l" r="r" t="t"/>
              <a:pathLst>
                <a:path extrusionOk="0" h="32157" w="4713">
                  <a:moveTo>
                    <a:pt x="2833" y="1"/>
                  </a:moveTo>
                  <a:cubicBezTo>
                    <a:pt x="2800" y="1"/>
                    <a:pt x="2766" y="15"/>
                    <a:pt x="2733" y="57"/>
                  </a:cubicBezTo>
                  <a:cubicBezTo>
                    <a:pt x="2633" y="157"/>
                    <a:pt x="2633" y="257"/>
                    <a:pt x="2733" y="357"/>
                  </a:cubicBezTo>
                  <a:cubicBezTo>
                    <a:pt x="3134" y="884"/>
                    <a:pt x="3460" y="1510"/>
                    <a:pt x="3660" y="2137"/>
                  </a:cubicBezTo>
                  <a:cubicBezTo>
                    <a:pt x="3886" y="2763"/>
                    <a:pt x="3986" y="3390"/>
                    <a:pt x="3986" y="4117"/>
                  </a:cubicBezTo>
                  <a:cubicBezTo>
                    <a:pt x="4086" y="4743"/>
                    <a:pt x="3986" y="5370"/>
                    <a:pt x="3886" y="6097"/>
                  </a:cubicBezTo>
                  <a:cubicBezTo>
                    <a:pt x="3760" y="6723"/>
                    <a:pt x="3560" y="7450"/>
                    <a:pt x="3359" y="8077"/>
                  </a:cubicBezTo>
                  <a:cubicBezTo>
                    <a:pt x="3034" y="9455"/>
                    <a:pt x="2633" y="10708"/>
                    <a:pt x="2307" y="12062"/>
                  </a:cubicBezTo>
                  <a:cubicBezTo>
                    <a:pt x="2106" y="12788"/>
                    <a:pt x="2006" y="13515"/>
                    <a:pt x="2006" y="14242"/>
                  </a:cubicBezTo>
                  <a:cubicBezTo>
                    <a:pt x="2006" y="14969"/>
                    <a:pt x="2106" y="15721"/>
                    <a:pt x="2407" y="16448"/>
                  </a:cubicBezTo>
                  <a:lnTo>
                    <a:pt x="2833" y="17375"/>
                  </a:lnTo>
                  <a:cubicBezTo>
                    <a:pt x="2933" y="17701"/>
                    <a:pt x="3034" y="18001"/>
                    <a:pt x="3134" y="18327"/>
                  </a:cubicBezTo>
                  <a:cubicBezTo>
                    <a:pt x="3359" y="18954"/>
                    <a:pt x="3460" y="19681"/>
                    <a:pt x="3560" y="20307"/>
                  </a:cubicBezTo>
                  <a:cubicBezTo>
                    <a:pt x="3660" y="21661"/>
                    <a:pt x="3560" y="23014"/>
                    <a:pt x="3359" y="24367"/>
                  </a:cubicBezTo>
                  <a:cubicBezTo>
                    <a:pt x="3034" y="25746"/>
                    <a:pt x="2633" y="26999"/>
                    <a:pt x="2106" y="28252"/>
                  </a:cubicBezTo>
                  <a:cubicBezTo>
                    <a:pt x="1580" y="29505"/>
                    <a:pt x="853" y="30758"/>
                    <a:pt x="1" y="31786"/>
                  </a:cubicBezTo>
                  <a:cubicBezTo>
                    <a:pt x="1" y="31886"/>
                    <a:pt x="1" y="32012"/>
                    <a:pt x="126" y="32112"/>
                  </a:cubicBezTo>
                  <a:cubicBezTo>
                    <a:pt x="160" y="32145"/>
                    <a:pt x="193" y="32156"/>
                    <a:pt x="223" y="32156"/>
                  </a:cubicBezTo>
                  <a:cubicBezTo>
                    <a:pt x="282" y="32156"/>
                    <a:pt x="327" y="32112"/>
                    <a:pt x="327" y="32112"/>
                  </a:cubicBezTo>
                  <a:cubicBezTo>
                    <a:pt x="2106" y="29906"/>
                    <a:pt x="3460" y="27300"/>
                    <a:pt x="4086" y="24493"/>
                  </a:cubicBezTo>
                  <a:cubicBezTo>
                    <a:pt x="4387" y="23114"/>
                    <a:pt x="4387" y="21661"/>
                    <a:pt x="4287" y="20207"/>
                  </a:cubicBezTo>
                  <a:cubicBezTo>
                    <a:pt x="4186" y="19580"/>
                    <a:pt x="4086" y="18854"/>
                    <a:pt x="3886" y="18102"/>
                  </a:cubicBezTo>
                  <a:cubicBezTo>
                    <a:pt x="3760" y="17801"/>
                    <a:pt x="3660" y="17475"/>
                    <a:pt x="3560" y="17074"/>
                  </a:cubicBezTo>
                  <a:lnTo>
                    <a:pt x="3134" y="16122"/>
                  </a:lnTo>
                  <a:cubicBezTo>
                    <a:pt x="2933" y="15495"/>
                    <a:pt x="2833" y="14869"/>
                    <a:pt x="2833" y="14242"/>
                  </a:cubicBezTo>
                  <a:cubicBezTo>
                    <a:pt x="2833" y="13616"/>
                    <a:pt x="2933" y="12889"/>
                    <a:pt x="3034" y="12262"/>
                  </a:cubicBezTo>
                  <a:cubicBezTo>
                    <a:pt x="3359" y="10909"/>
                    <a:pt x="3760" y="9656"/>
                    <a:pt x="4086" y="8302"/>
                  </a:cubicBezTo>
                  <a:cubicBezTo>
                    <a:pt x="4287" y="7575"/>
                    <a:pt x="4387" y="6949"/>
                    <a:pt x="4512" y="6197"/>
                  </a:cubicBezTo>
                  <a:cubicBezTo>
                    <a:pt x="4613" y="5470"/>
                    <a:pt x="4713" y="4743"/>
                    <a:pt x="4613" y="4016"/>
                  </a:cubicBezTo>
                  <a:cubicBezTo>
                    <a:pt x="4512" y="3290"/>
                    <a:pt x="4387" y="2663"/>
                    <a:pt x="4086" y="1936"/>
                  </a:cubicBezTo>
                  <a:cubicBezTo>
                    <a:pt x="3886" y="1310"/>
                    <a:pt x="3560" y="683"/>
                    <a:pt x="3034" y="57"/>
                  </a:cubicBezTo>
                  <a:cubicBezTo>
                    <a:pt x="2967" y="57"/>
                    <a:pt x="2900" y="1"/>
                    <a:pt x="2833"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0" name="Google Shape;1320;p8"/>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rgbClr val="F2A0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1" name="Google Shape;1321;p8"/>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2" name="Google Shape;1322;p8"/>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23" name="Google Shape;1323;p8"/>
          <p:cNvGrpSpPr/>
          <p:nvPr/>
        </p:nvGrpSpPr>
        <p:grpSpPr>
          <a:xfrm>
            <a:off x="6477428" y="4097776"/>
            <a:ext cx="1710712" cy="768478"/>
            <a:chOff x="6477428" y="4097776"/>
            <a:chExt cx="1710712" cy="768478"/>
          </a:xfrm>
        </p:grpSpPr>
        <p:sp>
          <p:nvSpPr>
            <p:cNvPr id="1324" name="Google Shape;1324;p8"/>
            <p:cNvSpPr/>
            <p:nvPr/>
          </p:nvSpPr>
          <p:spPr>
            <a:xfrm flipH="1">
              <a:off x="7796983" y="4506879"/>
              <a:ext cx="278946" cy="310982"/>
            </a:xfrm>
            <a:custGeom>
              <a:rect b="b" l="l" r="r" t="t"/>
              <a:pathLst>
                <a:path extrusionOk="0" h="9183" w="8237">
                  <a:moveTo>
                    <a:pt x="3326" y="0"/>
                  </a:moveTo>
                  <a:cubicBezTo>
                    <a:pt x="1217" y="0"/>
                    <a:pt x="1" y="2521"/>
                    <a:pt x="967" y="5097"/>
                  </a:cubicBezTo>
                  <a:cubicBezTo>
                    <a:pt x="1900" y="7748"/>
                    <a:pt x="5091" y="9183"/>
                    <a:pt x="6802" y="9183"/>
                  </a:cubicBezTo>
                  <a:cubicBezTo>
                    <a:pt x="7138" y="9183"/>
                    <a:pt x="7417" y="9127"/>
                    <a:pt x="7611" y="9015"/>
                  </a:cubicBezTo>
                  <a:cubicBezTo>
                    <a:pt x="8237" y="8642"/>
                    <a:pt x="7045" y="1134"/>
                    <a:pt x="4378" y="195"/>
                  </a:cubicBezTo>
                  <a:cubicBezTo>
                    <a:pt x="4009" y="62"/>
                    <a:pt x="3657" y="0"/>
                    <a:pt x="3326" y="0"/>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5" name="Google Shape;1325;p8"/>
            <p:cNvSpPr/>
            <p:nvPr/>
          </p:nvSpPr>
          <p:spPr>
            <a:xfrm flipH="1">
              <a:off x="7776292" y="4550464"/>
              <a:ext cx="220495" cy="288970"/>
            </a:xfrm>
            <a:custGeom>
              <a:rect b="b" l="l" r="r" t="t"/>
              <a:pathLst>
                <a:path extrusionOk="0" h="8533" w="6511">
                  <a:moveTo>
                    <a:pt x="111" y="1"/>
                  </a:moveTo>
                  <a:cubicBezTo>
                    <a:pt x="95" y="1"/>
                    <a:pt x="77" y="8"/>
                    <a:pt x="60" y="26"/>
                  </a:cubicBezTo>
                  <a:cubicBezTo>
                    <a:pt x="0" y="26"/>
                    <a:pt x="0" y="85"/>
                    <a:pt x="0" y="160"/>
                  </a:cubicBezTo>
                  <a:cubicBezTo>
                    <a:pt x="0" y="160"/>
                    <a:pt x="179" y="770"/>
                    <a:pt x="551" y="1709"/>
                  </a:cubicBezTo>
                  <a:cubicBezTo>
                    <a:pt x="685" y="1947"/>
                    <a:pt x="805" y="2201"/>
                    <a:pt x="924" y="2454"/>
                  </a:cubicBezTo>
                  <a:cubicBezTo>
                    <a:pt x="983" y="2573"/>
                    <a:pt x="1058" y="2692"/>
                    <a:pt x="1117" y="2826"/>
                  </a:cubicBezTo>
                  <a:cubicBezTo>
                    <a:pt x="1177" y="3005"/>
                    <a:pt x="1237" y="3139"/>
                    <a:pt x="1356" y="3258"/>
                  </a:cubicBezTo>
                  <a:cubicBezTo>
                    <a:pt x="1490" y="3512"/>
                    <a:pt x="1669" y="3810"/>
                    <a:pt x="1803" y="4063"/>
                  </a:cubicBezTo>
                  <a:cubicBezTo>
                    <a:pt x="1981" y="4376"/>
                    <a:pt x="2175" y="4629"/>
                    <a:pt x="2354" y="4927"/>
                  </a:cubicBezTo>
                  <a:cubicBezTo>
                    <a:pt x="2548" y="5180"/>
                    <a:pt x="2786" y="5493"/>
                    <a:pt x="2980" y="5746"/>
                  </a:cubicBezTo>
                  <a:cubicBezTo>
                    <a:pt x="3158" y="5985"/>
                    <a:pt x="3412" y="6238"/>
                    <a:pt x="3590" y="6491"/>
                  </a:cubicBezTo>
                  <a:cubicBezTo>
                    <a:pt x="3725" y="6610"/>
                    <a:pt x="3844" y="6670"/>
                    <a:pt x="3903" y="6789"/>
                  </a:cubicBezTo>
                  <a:cubicBezTo>
                    <a:pt x="4037" y="6923"/>
                    <a:pt x="4157" y="7042"/>
                    <a:pt x="4276" y="7102"/>
                  </a:cubicBezTo>
                  <a:cubicBezTo>
                    <a:pt x="4469" y="7296"/>
                    <a:pt x="4708" y="7474"/>
                    <a:pt x="4901" y="7608"/>
                  </a:cubicBezTo>
                  <a:cubicBezTo>
                    <a:pt x="5080" y="7787"/>
                    <a:pt x="5274" y="7906"/>
                    <a:pt x="5453" y="8040"/>
                  </a:cubicBezTo>
                  <a:cubicBezTo>
                    <a:pt x="5646" y="8160"/>
                    <a:pt x="5765" y="8219"/>
                    <a:pt x="5900" y="8279"/>
                  </a:cubicBezTo>
                  <a:cubicBezTo>
                    <a:pt x="6198" y="8413"/>
                    <a:pt x="6332" y="8532"/>
                    <a:pt x="6332" y="8532"/>
                  </a:cubicBezTo>
                  <a:cubicBezTo>
                    <a:pt x="6391" y="8532"/>
                    <a:pt x="6451" y="8532"/>
                    <a:pt x="6451" y="8472"/>
                  </a:cubicBezTo>
                  <a:cubicBezTo>
                    <a:pt x="6510" y="8413"/>
                    <a:pt x="6510" y="8353"/>
                    <a:pt x="6451" y="8353"/>
                  </a:cubicBezTo>
                  <a:lnTo>
                    <a:pt x="6451" y="8279"/>
                  </a:lnTo>
                  <a:cubicBezTo>
                    <a:pt x="6451" y="8279"/>
                    <a:pt x="6272" y="8219"/>
                    <a:pt x="6078" y="8040"/>
                  </a:cubicBezTo>
                  <a:cubicBezTo>
                    <a:pt x="5959" y="7981"/>
                    <a:pt x="5765" y="7906"/>
                    <a:pt x="5646" y="7787"/>
                  </a:cubicBezTo>
                  <a:cubicBezTo>
                    <a:pt x="5453" y="7668"/>
                    <a:pt x="5274" y="7534"/>
                    <a:pt x="5080" y="7355"/>
                  </a:cubicBezTo>
                  <a:cubicBezTo>
                    <a:pt x="4901" y="7236"/>
                    <a:pt x="4708" y="7042"/>
                    <a:pt x="4529" y="6864"/>
                  </a:cubicBezTo>
                  <a:cubicBezTo>
                    <a:pt x="4276" y="6670"/>
                    <a:pt x="4157" y="6417"/>
                    <a:pt x="3903" y="6178"/>
                  </a:cubicBezTo>
                  <a:cubicBezTo>
                    <a:pt x="3725" y="5985"/>
                    <a:pt x="3531" y="5746"/>
                    <a:pt x="3292" y="5493"/>
                  </a:cubicBezTo>
                  <a:cubicBezTo>
                    <a:pt x="3099" y="5240"/>
                    <a:pt x="2920" y="4927"/>
                    <a:pt x="2726" y="4688"/>
                  </a:cubicBezTo>
                  <a:cubicBezTo>
                    <a:pt x="2548" y="4435"/>
                    <a:pt x="2354" y="4122"/>
                    <a:pt x="2175" y="3884"/>
                  </a:cubicBezTo>
                  <a:cubicBezTo>
                    <a:pt x="1981" y="3571"/>
                    <a:pt x="1862" y="3318"/>
                    <a:pt x="1669" y="3065"/>
                  </a:cubicBezTo>
                  <a:cubicBezTo>
                    <a:pt x="1549" y="2767"/>
                    <a:pt x="1356" y="2513"/>
                    <a:pt x="1237" y="2260"/>
                  </a:cubicBezTo>
                  <a:cubicBezTo>
                    <a:pt x="1117" y="2022"/>
                    <a:pt x="983" y="1769"/>
                    <a:pt x="864" y="1575"/>
                  </a:cubicBezTo>
                  <a:cubicBezTo>
                    <a:pt x="685" y="1143"/>
                    <a:pt x="492" y="770"/>
                    <a:pt x="373" y="458"/>
                  </a:cubicBezTo>
                  <a:cubicBezTo>
                    <a:pt x="238" y="219"/>
                    <a:pt x="179" y="85"/>
                    <a:pt x="179" y="85"/>
                  </a:cubicBezTo>
                  <a:cubicBezTo>
                    <a:pt x="179" y="43"/>
                    <a:pt x="149" y="1"/>
                    <a:pt x="111"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6" name="Google Shape;1326;p8"/>
            <p:cNvSpPr/>
            <p:nvPr/>
          </p:nvSpPr>
          <p:spPr>
            <a:xfrm flipH="1">
              <a:off x="7906469" y="4561063"/>
              <a:ext cx="138779" cy="129026"/>
            </a:xfrm>
            <a:custGeom>
              <a:rect b="b" l="l" r="r" t="t"/>
              <a:pathLst>
                <a:path extrusionOk="0" h="3810" w="4098">
                  <a:moveTo>
                    <a:pt x="3984" y="1"/>
                  </a:moveTo>
                  <a:cubicBezTo>
                    <a:pt x="3941" y="1"/>
                    <a:pt x="3904" y="43"/>
                    <a:pt x="3904" y="85"/>
                  </a:cubicBezTo>
                  <a:cubicBezTo>
                    <a:pt x="3725" y="338"/>
                    <a:pt x="3666" y="651"/>
                    <a:pt x="3532" y="889"/>
                  </a:cubicBezTo>
                  <a:cubicBezTo>
                    <a:pt x="3412" y="1202"/>
                    <a:pt x="3353" y="1456"/>
                    <a:pt x="3293" y="1768"/>
                  </a:cubicBezTo>
                  <a:cubicBezTo>
                    <a:pt x="3159" y="2081"/>
                    <a:pt x="3159" y="2379"/>
                    <a:pt x="3100" y="2692"/>
                  </a:cubicBezTo>
                  <a:lnTo>
                    <a:pt x="3100" y="3199"/>
                  </a:lnTo>
                  <a:cubicBezTo>
                    <a:pt x="2980" y="3124"/>
                    <a:pt x="2861" y="3065"/>
                    <a:pt x="2727" y="3005"/>
                  </a:cubicBezTo>
                  <a:cubicBezTo>
                    <a:pt x="2668" y="2945"/>
                    <a:pt x="2608" y="2945"/>
                    <a:pt x="2548" y="2886"/>
                  </a:cubicBezTo>
                  <a:lnTo>
                    <a:pt x="2295" y="2826"/>
                  </a:lnTo>
                  <a:cubicBezTo>
                    <a:pt x="2176" y="2752"/>
                    <a:pt x="2042" y="2692"/>
                    <a:pt x="1863" y="2692"/>
                  </a:cubicBezTo>
                  <a:lnTo>
                    <a:pt x="1669" y="2632"/>
                  </a:lnTo>
                  <a:cubicBezTo>
                    <a:pt x="1610" y="2573"/>
                    <a:pt x="1550" y="2573"/>
                    <a:pt x="1431" y="2573"/>
                  </a:cubicBezTo>
                  <a:lnTo>
                    <a:pt x="999" y="2454"/>
                  </a:lnTo>
                  <a:lnTo>
                    <a:pt x="552" y="2454"/>
                  </a:lnTo>
                  <a:cubicBezTo>
                    <a:pt x="433" y="2454"/>
                    <a:pt x="254" y="2379"/>
                    <a:pt x="120" y="2379"/>
                  </a:cubicBezTo>
                  <a:cubicBezTo>
                    <a:pt x="61" y="2379"/>
                    <a:pt x="1" y="2454"/>
                    <a:pt x="1" y="2513"/>
                  </a:cubicBezTo>
                  <a:cubicBezTo>
                    <a:pt x="1" y="2573"/>
                    <a:pt x="61" y="2632"/>
                    <a:pt x="61" y="2632"/>
                  </a:cubicBezTo>
                  <a:lnTo>
                    <a:pt x="120" y="2632"/>
                  </a:lnTo>
                  <a:cubicBezTo>
                    <a:pt x="254" y="2632"/>
                    <a:pt x="373" y="2692"/>
                    <a:pt x="552" y="2692"/>
                  </a:cubicBezTo>
                  <a:lnTo>
                    <a:pt x="746" y="2752"/>
                  </a:lnTo>
                  <a:cubicBezTo>
                    <a:pt x="805" y="2752"/>
                    <a:pt x="865" y="2752"/>
                    <a:pt x="925" y="2826"/>
                  </a:cubicBezTo>
                  <a:lnTo>
                    <a:pt x="1372" y="2886"/>
                  </a:lnTo>
                  <a:cubicBezTo>
                    <a:pt x="1431" y="2886"/>
                    <a:pt x="1491" y="2945"/>
                    <a:pt x="1550" y="2945"/>
                  </a:cubicBezTo>
                  <a:lnTo>
                    <a:pt x="1744" y="3005"/>
                  </a:lnTo>
                  <a:cubicBezTo>
                    <a:pt x="1923" y="3065"/>
                    <a:pt x="2042" y="3124"/>
                    <a:pt x="2176" y="3199"/>
                  </a:cubicBezTo>
                  <a:lnTo>
                    <a:pt x="2355" y="3258"/>
                  </a:lnTo>
                  <a:cubicBezTo>
                    <a:pt x="2414" y="3318"/>
                    <a:pt x="2489" y="3318"/>
                    <a:pt x="2548" y="3377"/>
                  </a:cubicBezTo>
                  <a:cubicBezTo>
                    <a:pt x="2668" y="3437"/>
                    <a:pt x="2787" y="3497"/>
                    <a:pt x="2921" y="3571"/>
                  </a:cubicBezTo>
                  <a:cubicBezTo>
                    <a:pt x="3040" y="3631"/>
                    <a:pt x="3159" y="3690"/>
                    <a:pt x="3293" y="3750"/>
                  </a:cubicBezTo>
                  <a:cubicBezTo>
                    <a:pt x="3293" y="3809"/>
                    <a:pt x="3353" y="3809"/>
                    <a:pt x="3412" y="3809"/>
                  </a:cubicBezTo>
                  <a:cubicBezTo>
                    <a:pt x="3532" y="3809"/>
                    <a:pt x="3606" y="3690"/>
                    <a:pt x="3606" y="3571"/>
                  </a:cubicBezTo>
                  <a:lnTo>
                    <a:pt x="3606" y="3318"/>
                  </a:lnTo>
                  <a:cubicBezTo>
                    <a:pt x="3532" y="3258"/>
                    <a:pt x="3532" y="3199"/>
                    <a:pt x="3532" y="3124"/>
                  </a:cubicBezTo>
                  <a:lnTo>
                    <a:pt x="3532" y="2692"/>
                  </a:lnTo>
                  <a:lnTo>
                    <a:pt x="3532" y="2513"/>
                  </a:lnTo>
                  <a:cubicBezTo>
                    <a:pt x="3532" y="2454"/>
                    <a:pt x="3606" y="2379"/>
                    <a:pt x="3606" y="2260"/>
                  </a:cubicBezTo>
                  <a:cubicBezTo>
                    <a:pt x="3606" y="2141"/>
                    <a:pt x="3606" y="2007"/>
                    <a:pt x="3666" y="1828"/>
                  </a:cubicBezTo>
                  <a:cubicBezTo>
                    <a:pt x="3725" y="1575"/>
                    <a:pt x="3785" y="1262"/>
                    <a:pt x="3845" y="1024"/>
                  </a:cubicBezTo>
                  <a:cubicBezTo>
                    <a:pt x="3904" y="711"/>
                    <a:pt x="4038" y="457"/>
                    <a:pt x="4098" y="145"/>
                  </a:cubicBezTo>
                  <a:cubicBezTo>
                    <a:pt x="4098" y="85"/>
                    <a:pt x="4098" y="25"/>
                    <a:pt x="4038" y="25"/>
                  </a:cubicBezTo>
                  <a:cubicBezTo>
                    <a:pt x="4021" y="8"/>
                    <a:pt x="4002" y="1"/>
                    <a:pt x="3984"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7" name="Google Shape;1327;p8"/>
            <p:cNvSpPr/>
            <p:nvPr/>
          </p:nvSpPr>
          <p:spPr>
            <a:xfrm flipH="1">
              <a:off x="7851980" y="4620936"/>
              <a:ext cx="144807" cy="153408"/>
            </a:xfrm>
            <a:custGeom>
              <a:rect b="b" l="l" r="r" t="t"/>
              <a:pathLst>
                <a:path extrusionOk="0" h="4530" w="4276">
                  <a:moveTo>
                    <a:pt x="4157" y="0"/>
                  </a:moveTo>
                  <a:cubicBezTo>
                    <a:pt x="4097" y="0"/>
                    <a:pt x="4037" y="0"/>
                    <a:pt x="4037" y="60"/>
                  </a:cubicBezTo>
                  <a:cubicBezTo>
                    <a:pt x="3963" y="239"/>
                    <a:pt x="3903" y="432"/>
                    <a:pt x="3844" y="611"/>
                  </a:cubicBezTo>
                  <a:cubicBezTo>
                    <a:pt x="3844" y="745"/>
                    <a:pt x="3784" y="924"/>
                    <a:pt x="3725" y="1118"/>
                  </a:cubicBezTo>
                  <a:cubicBezTo>
                    <a:pt x="3665" y="1490"/>
                    <a:pt x="3590" y="1803"/>
                    <a:pt x="3531" y="2175"/>
                  </a:cubicBezTo>
                  <a:cubicBezTo>
                    <a:pt x="3531" y="2295"/>
                    <a:pt x="3471" y="2354"/>
                    <a:pt x="3471" y="2414"/>
                  </a:cubicBezTo>
                  <a:lnTo>
                    <a:pt x="3471" y="2727"/>
                  </a:lnTo>
                  <a:cubicBezTo>
                    <a:pt x="3471" y="2920"/>
                    <a:pt x="3412" y="3099"/>
                    <a:pt x="3412" y="3293"/>
                  </a:cubicBezTo>
                  <a:cubicBezTo>
                    <a:pt x="3412" y="3352"/>
                    <a:pt x="3412" y="3472"/>
                    <a:pt x="3471" y="3531"/>
                  </a:cubicBezTo>
                  <a:lnTo>
                    <a:pt x="3471" y="3844"/>
                  </a:lnTo>
                  <a:lnTo>
                    <a:pt x="3471" y="4017"/>
                  </a:lnTo>
                  <a:lnTo>
                    <a:pt x="3471" y="4017"/>
                  </a:lnTo>
                  <a:cubicBezTo>
                    <a:pt x="3284" y="3971"/>
                    <a:pt x="3099" y="3916"/>
                    <a:pt x="2920" y="3844"/>
                  </a:cubicBezTo>
                  <a:lnTo>
                    <a:pt x="2473" y="3784"/>
                  </a:lnTo>
                  <a:lnTo>
                    <a:pt x="1981" y="3665"/>
                  </a:lnTo>
                  <a:cubicBezTo>
                    <a:pt x="1862" y="3591"/>
                    <a:pt x="1669" y="3591"/>
                    <a:pt x="1549" y="3591"/>
                  </a:cubicBezTo>
                  <a:cubicBezTo>
                    <a:pt x="1356" y="3531"/>
                    <a:pt x="1237" y="3531"/>
                    <a:pt x="1058" y="3472"/>
                  </a:cubicBezTo>
                  <a:lnTo>
                    <a:pt x="611" y="3472"/>
                  </a:lnTo>
                  <a:cubicBezTo>
                    <a:pt x="432" y="3412"/>
                    <a:pt x="313" y="3412"/>
                    <a:pt x="119" y="3412"/>
                  </a:cubicBezTo>
                  <a:cubicBezTo>
                    <a:pt x="60" y="3412"/>
                    <a:pt x="0" y="3472"/>
                    <a:pt x="0" y="3531"/>
                  </a:cubicBezTo>
                  <a:cubicBezTo>
                    <a:pt x="0" y="3591"/>
                    <a:pt x="60" y="3665"/>
                    <a:pt x="119" y="3665"/>
                  </a:cubicBezTo>
                  <a:cubicBezTo>
                    <a:pt x="238" y="3665"/>
                    <a:pt x="432" y="3725"/>
                    <a:pt x="551" y="3725"/>
                  </a:cubicBezTo>
                  <a:cubicBezTo>
                    <a:pt x="611" y="3725"/>
                    <a:pt x="745" y="3725"/>
                    <a:pt x="805" y="3784"/>
                  </a:cubicBezTo>
                  <a:lnTo>
                    <a:pt x="983" y="3784"/>
                  </a:lnTo>
                  <a:cubicBezTo>
                    <a:pt x="1177" y="3844"/>
                    <a:pt x="1296" y="3844"/>
                    <a:pt x="1490" y="3904"/>
                  </a:cubicBezTo>
                  <a:cubicBezTo>
                    <a:pt x="1609" y="3963"/>
                    <a:pt x="1803" y="3963"/>
                    <a:pt x="1922" y="4038"/>
                  </a:cubicBezTo>
                  <a:cubicBezTo>
                    <a:pt x="2548" y="4157"/>
                    <a:pt x="3099" y="4336"/>
                    <a:pt x="3725" y="4529"/>
                  </a:cubicBezTo>
                  <a:lnTo>
                    <a:pt x="3784" y="4529"/>
                  </a:lnTo>
                  <a:cubicBezTo>
                    <a:pt x="3903" y="4529"/>
                    <a:pt x="4037" y="4410"/>
                    <a:pt x="3963" y="4276"/>
                  </a:cubicBezTo>
                  <a:lnTo>
                    <a:pt x="3903" y="4038"/>
                  </a:lnTo>
                  <a:lnTo>
                    <a:pt x="3903" y="3784"/>
                  </a:lnTo>
                  <a:cubicBezTo>
                    <a:pt x="3903" y="3725"/>
                    <a:pt x="3844" y="3591"/>
                    <a:pt x="3844" y="3531"/>
                  </a:cubicBezTo>
                  <a:lnTo>
                    <a:pt x="3844" y="3293"/>
                  </a:lnTo>
                  <a:lnTo>
                    <a:pt x="3844" y="2727"/>
                  </a:lnTo>
                  <a:cubicBezTo>
                    <a:pt x="3903" y="2607"/>
                    <a:pt x="3903" y="2414"/>
                    <a:pt x="3903" y="2235"/>
                  </a:cubicBezTo>
                  <a:cubicBezTo>
                    <a:pt x="3963" y="1863"/>
                    <a:pt x="4037" y="1550"/>
                    <a:pt x="4037" y="1177"/>
                  </a:cubicBezTo>
                  <a:cubicBezTo>
                    <a:pt x="4097" y="864"/>
                    <a:pt x="4157" y="492"/>
                    <a:pt x="4276" y="120"/>
                  </a:cubicBezTo>
                  <a:cubicBezTo>
                    <a:pt x="4276" y="60"/>
                    <a:pt x="4216" y="60"/>
                    <a:pt x="4157"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8" name="Google Shape;1328;p8"/>
            <p:cNvSpPr/>
            <p:nvPr/>
          </p:nvSpPr>
          <p:spPr>
            <a:xfrm flipH="1" rot="-1328962">
              <a:off x="7735800" y="4362458"/>
              <a:ext cx="53370" cy="73993"/>
            </a:xfrm>
            <a:custGeom>
              <a:rect b="b" l="l" r="r" t="t"/>
              <a:pathLst>
                <a:path extrusionOk="0" h="2185" w="1576">
                  <a:moveTo>
                    <a:pt x="454" y="1"/>
                  </a:moveTo>
                  <a:cubicBezTo>
                    <a:pt x="226" y="1"/>
                    <a:pt x="0" y="236"/>
                    <a:pt x="85" y="501"/>
                  </a:cubicBezTo>
                  <a:cubicBezTo>
                    <a:pt x="219" y="814"/>
                    <a:pt x="532" y="1186"/>
                    <a:pt x="711" y="1440"/>
                  </a:cubicBezTo>
                  <a:cubicBezTo>
                    <a:pt x="905" y="1678"/>
                    <a:pt x="1083" y="2110"/>
                    <a:pt x="1456" y="2185"/>
                  </a:cubicBezTo>
                  <a:lnTo>
                    <a:pt x="1515" y="2110"/>
                  </a:lnTo>
                  <a:cubicBezTo>
                    <a:pt x="1575" y="1812"/>
                    <a:pt x="1337" y="1440"/>
                    <a:pt x="1203" y="1186"/>
                  </a:cubicBezTo>
                  <a:cubicBezTo>
                    <a:pt x="1024" y="874"/>
                    <a:pt x="964" y="442"/>
                    <a:pt x="711" y="129"/>
                  </a:cubicBezTo>
                  <a:cubicBezTo>
                    <a:pt x="638" y="39"/>
                    <a:pt x="546" y="1"/>
                    <a:pt x="454" y="1"/>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9" name="Google Shape;1329;p8"/>
            <p:cNvSpPr/>
            <p:nvPr/>
          </p:nvSpPr>
          <p:spPr>
            <a:xfrm flipH="1" rot="-1328962">
              <a:off x="7693112" y="4357676"/>
              <a:ext cx="33830" cy="91602"/>
            </a:xfrm>
            <a:custGeom>
              <a:rect b="b" l="l" r="r" t="t"/>
              <a:pathLst>
                <a:path extrusionOk="0" h="2705" w="999">
                  <a:moveTo>
                    <a:pt x="359" y="0"/>
                  </a:moveTo>
                  <a:cubicBezTo>
                    <a:pt x="175" y="0"/>
                    <a:pt x="1" y="100"/>
                    <a:pt x="1" y="312"/>
                  </a:cubicBezTo>
                  <a:cubicBezTo>
                    <a:pt x="1" y="1176"/>
                    <a:pt x="60" y="2099"/>
                    <a:pt x="746" y="2665"/>
                  </a:cubicBezTo>
                  <a:cubicBezTo>
                    <a:pt x="773" y="2693"/>
                    <a:pt x="801" y="2704"/>
                    <a:pt x="829" y="2704"/>
                  </a:cubicBezTo>
                  <a:cubicBezTo>
                    <a:pt x="919" y="2704"/>
                    <a:pt x="999" y="2575"/>
                    <a:pt x="999" y="2472"/>
                  </a:cubicBezTo>
                  <a:cubicBezTo>
                    <a:pt x="746" y="1920"/>
                    <a:pt x="552" y="1176"/>
                    <a:pt x="746" y="550"/>
                  </a:cubicBezTo>
                  <a:cubicBezTo>
                    <a:pt x="893" y="194"/>
                    <a:pt x="616" y="0"/>
                    <a:pt x="359" y="0"/>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0" name="Google Shape;1330;p8"/>
            <p:cNvSpPr/>
            <p:nvPr/>
          </p:nvSpPr>
          <p:spPr>
            <a:xfrm flipH="1" rot="-1328962">
              <a:off x="7633573" y="4363891"/>
              <a:ext cx="47071" cy="65730"/>
            </a:xfrm>
            <a:custGeom>
              <a:rect b="b" l="l" r="r" t="t"/>
              <a:pathLst>
                <a:path extrusionOk="0" h="1941" w="1390">
                  <a:moveTo>
                    <a:pt x="946" y="0"/>
                  </a:moveTo>
                  <a:cubicBezTo>
                    <a:pt x="880" y="0"/>
                    <a:pt x="811" y="23"/>
                    <a:pt x="746" y="77"/>
                  </a:cubicBezTo>
                  <a:cubicBezTo>
                    <a:pt x="373" y="330"/>
                    <a:pt x="194" y="628"/>
                    <a:pt x="60" y="1075"/>
                  </a:cubicBezTo>
                  <a:cubicBezTo>
                    <a:pt x="1" y="1373"/>
                    <a:pt x="60" y="1626"/>
                    <a:pt x="254" y="1879"/>
                  </a:cubicBezTo>
                  <a:cubicBezTo>
                    <a:pt x="295" y="1921"/>
                    <a:pt x="346" y="1941"/>
                    <a:pt x="394" y="1941"/>
                  </a:cubicBezTo>
                  <a:cubicBezTo>
                    <a:pt x="485" y="1941"/>
                    <a:pt x="567" y="1872"/>
                    <a:pt x="567" y="1745"/>
                  </a:cubicBezTo>
                  <a:lnTo>
                    <a:pt x="626" y="1626"/>
                  </a:lnTo>
                  <a:cubicBezTo>
                    <a:pt x="686" y="1507"/>
                    <a:pt x="746" y="1373"/>
                    <a:pt x="805" y="1254"/>
                  </a:cubicBezTo>
                  <a:cubicBezTo>
                    <a:pt x="939" y="1000"/>
                    <a:pt x="1118" y="822"/>
                    <a:pt x="1237" y="568"/>
                  </a:cubicBezTo>
                  <a:cubicBezTo>
                    <a:pt x="1390" y="322"/>
                    <a:pt x="1190" y="0"/>
                    <a:pt x="946" y="0"/>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1" name="Google Shape;1331;p8"/>
            <p:cNvSpPr/>
            <p:nvPr/>
          </p:nvSpPr>
          <p:spPr>
            <a:xfrm flipH="1">
              <a:off x="7498194" y="4637869"/>
              <a:ext cx="155068" cy="228386"/>
            </a:xfrm>
            <a:custGeom>
              <a:rect b="b" l="l" r="r" t="t"/>
              <a:pathLst>
                <a:path extrusionOk="0" h="6744" w="4579">
                  <a:moveTo>
                    <a:pt x="735" y="0"/>
                  </a:moveTo>
                  <a:cubicBezTo>
                    <a:pt x="384" y="0"/>
                    <a:pt x="1" y="307"/>
                    <a:pt x="150" y="737"/>
                  </a:cubicBezTo>
                  <a:cubicBezTo>
                    <a:pt x="1089" y="2972"/>
                    <a:pt x="1893" y="5459"/>
                    <a:pt x="4128" y="6696"/>
                  </a:cubicBezTo>
                  <a:cubicBezTo>
                    <a:pt x="4171" y="6729"/>
                    <a:pt x="4214" y="6743"/>
                    <a:pt x="4254" y="6743"/>
                  </a:cubicBezTo>
                  <a:cubicBezTo>
                    <a:pt x="4449" y="6743"/>
                    <a:pt x="4579" y="6402"/>
                    <a:pt x="4381" y="6204"/>
                  </a:cubicBezTo>
                  <a:cubicBezTo>
                    <a:pt x="2638" y="4774"/>
                    <a:pt x="1893" y="2540"/>
                    <a:pt x="1208" y="364"/>
                  </a:cubicBezTo>
                  <a:cubicBezTo>
                    <a:pt x="1141" y="109"/>
                    <a:pt x="944" y="0"/>
                    <a:pt x="73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2" name="Google Shape;1332;p8"/>
            <p:cNvSpPr/>
            <p:nvPr/>
          </p:nvSpPr>
          <p:spPr>
            <a:xfrm flipH="1">
              <a:off x="7490914" y="4676204"/>
              <a:ext cx="57469" cy="139998"/>
            </a:xfrm>
            <a:custGeom>
              <a:rect b="b" l="l" r="r" t="t"/>
              <a:pathLst>
                <a:path extrusionOk="0" h="4134" w="1697">
                  <a:moveTo>
                    <a:pt x="502" y="1"/>
                  </a:moveTo>
                  <a:cubicBezTo>
                    <a:pt x="258" y="1"/>
                    <a:pt x="1" y="172"/>
                    <a:pt x="33" y="469"/>
                  </a:cubicBezTo>
                  <a:cubicBezTo>
                    <a:pt x="227" y="1661"/>
                    <a:pt x="480" y="3016"/>
                    <a:pt x="1225" y="4015"/>
                  </a:cubicBezTo>
                  <a:cubicBezTo>
                    <a:pt x="1284" y="4098"/>
                    <a:pt x="1358" y="4133"/>
                    <a:pt x="1428" y="4133"/>
                  </a:cubicBezTo>
                  <a:cubicBezTo>
                    <a:pt x="1570" y="4133"/>
                    <a:pt x="1697" y="3990"/>
                    <a:pt x="1657" y="3821"/>
                  </a:cubicBezTo>
                  <a:cubicBezTo>
                    <a:pt x="1344" y="2644"/>
                    <a:pt x="971" y="1586"/>
                    <a:pt x="912" y="409"/>
                  </a:cubicBezTo>
                  <a:cubicBezTo>
                    <a:pt x="912" y="127"/>
                    <a:pt x="712" y="1"/>
                    <a:pt x="502"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3" name="Google Shape;1333;p8"/>
            <p:cNvSpPr/>
            <p:nvPr/>
          </p:nvSpPr>
          <p:spPr>
            <a:xfrm flipH="1">
              <a:off x="7441031" y="4671734"/>
              <a:ext cx="40672" cy="104812"/>
            </a:xfrm>
            <a:custGeom>
              <a:rect b="b" l="l" r="r" t="t"/>
              <a:pathLst>
                <a:path extrusionOk="0" h="3095" w="1201">
                  <a:moveTo>
                    <a:pt x="639" y="0"/>
                  </a:moveTo>
                  <a:cubicBezTo>
                    <a:pt x="477" y="0"/>
                    <a:pt x="327" y="88"/>
                    <a:pt x="298" y="303"/>
                  </a:cubicBezTo>
                  <a:cubicBezTo>
                    <a:pt x="179" y="1167"/>
                    <a:pt x="1" y="2091"/>
                    <a:pt x="239" y="3029"/>
                  </a:cubicBezTo>
                  <a:cubicBezTo>
                    <a:pt x="262" y="3075"/>
                    <a:pt x="304" y="3094"/>
                    <a:pt x="351" y="3094"/>
                  </a:cubicBezTo>
                  <a:cubicBezTo>
                    <a:pt x="427" y="3094"/>
                    <a:pt x="515" y="3043"/>
                    <a:pt x="552" y="2970"/>
                  </a:cubicBezTo>
                  <a:cubicBezTo>
                    <a:pt x="671" y="2165"/>
                    <a:pt x="671" y="1286"/>
                    <a:pt x="1043" y="541"/>
                  </a:cubicBezTo>
                  <a:cubicBezTo>
                    <a:pt x="1201" y="236"/>
                    <a:pt x="904" y="0"/>
                    <a:pt x="63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p8"/>
            <p:cNvSpPr/>
            <p:nvPr/>
          </p:nvSpPr>
          <p:spPr>
            <a:xfrm flipH="1" rot="-1328962">
              <a:off x="7965785" y="4101133"/>
              <a:ext cx="36472" cy="95361"/>
            </a:xfrm>
            <a:custGeom>
              <a:rect b="b" l="l" r="r" t="t"/>
              <a:pathLst>
                <a:path extrusionOk="0" h="2816" w="1077">
                  <a:moveTo>
                    <a:pt x="473" y="0"/>
                  </a:moveTo>
                  <a:cubicBezTo>
                    <a:pt x="260" y="0"/>
                    <a:pt x="60" y="133"/>
                    <a:pt x="60" y="423"/>
                  </a:cubicBezTo>
                  <a:cubicBezTo>
                    <a:pt x="0" y="1168"/>
                    <a:pt x="194" y="2106"/>
                    <a:pt x="685" y="2717"/>
                  </a:cubicBezTo>
                  <a:cubicBezTo>
                    <a:pt x="728" y="2787"/>
                    <a:pt x="780" y="2816"/>
                    <a:pt x="830" y="2816"/>
                  </a:cubicBezTo>
                  <a:cubicBezTo>
                    <a:pt x="918" y="2816"/>
                    <a:pt x="998" y="2722"/>
                    <a:pt x="998" y="2598"/>
                  </a:cubicBezTo>
                  <a:cubicBezTo>
                    <a:pt x="939" y="1913"/>
                    <a:pt x="745" y="1362"/>
                    <a:pt x="939" y="676"/>
                  </a:cubicBezTo>
                  <a:cubicBezTo>
                    <a:pt x="1076" y="247"/>
                    <a:pt x="763" y="0"/>
                    <a:pt x="47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5" name="Google Shape;1335;p8"/>
            <p:cNvSpPr/>
            <p:nvPr/>
          </p:nvSpPr>
          <p:spPr>
            <a:xfrm flipH="1" rot="-1328962">
              <a:off x="7921656" y="4128631"/>
              <a:ext cx="47918" cy="104064"/>
            </a:xfrm>
            <a:custGeom>
              <a:rect b="b" l="l" r="r" t="t"/>
              <a:pathLst>
                <a:path extrusionOk="0" h="3073" w="1415">
                  <a:moveTo>
                    <a:pt x="975" y="0"/>
                  </a:moveTo>
                  <a:cubicBezTo>
                    <a:pt x="879" y="0"/>
                    <a:pt x="788" y="49"/>
                    <a:pt x="745" y="168"/>
                  </a:cubicBezTo>
                  <a:cubicBezTo>
                    <a:pt x="447" y="1047"/>
                    <a:pt x="1" y="2104"/>
                    <a:pt x="254" y="3028"/>
                  </a:cubicBezTo>
                  <a:cubicBezTo>
                    <a:pt x="254" y="3058"/>
                    <a:pt x="269" y="3073"/>
                    <a:pt x="291" y="3073"/>
                  </a:cubicBezTo>
                  <a:cubicBezTo>
                    <a:pt x="313" y="3073"/>
                    <a:pt x="343" y="3058"/>
                    <a:pt x="373" y="3028"/>
                  </a:cubicBezTo>
                  <a:cubicBezTo>
                    <a:pt x="567" y="2104"/>
                    <a:pt x="745" y="1285"/>
                    <a:pt x="1252" y="481"/>
                  </a:cubicBezTo>
                  <a:cubicBezTo>
                    <a:pt x="1415" y="226"/>
                    <a:pt x="1182" y="0"/>
                    <a:pt x="9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6" name="Google Shape;1336;p8"/>
            <p:cNvSpPr/>
            <p:nvPr/>
          </p:nvSpPr>
          <p:spPr>
            <a:xfrm flipH="1" rot="-1328962">
              <a:off x="8136008" y="4275358"/>
              <a:ext cx="43583" cy="53878"/>
            </a:xfrm>
            <a:custGeom>
              <a:rect b="b" l="l" r="r" t="t"/>
              <a:pathLst>
                <a:path extrusionOk="0" h="1591" w="1287">
                  <a:moveTo>
                    <a:pt x="508" y="1"/>
                  </a:moveTo>
                  <a:cubicBezTo>
                    <a:pt x="240" y="1"/>
                    <a:pt x="1" y="304"/>
                    <a:pt x="229" y="576"/>
                  </a:cubicBezTo>
                  <a:cubicBezTo>
                    <a:pt x="289" y="695"/>
                    <a:pt x="423" y="814"/>
                    <a:pt x="542" y="888"/>
                  </a:cubicBezTo>
                  <a:cubicBezTo>
                    <a:pt x="795" y="1127"/>
                    <a:pt x="914" y="1380"/>
                    <a:pt x="1168" y="1559"/>
                  </a:cubicBezTo>
                  <a:cubicBezTo>
                    <a:pt x="1185" y="1581"/>
                    <a:pt x="1203" y="1590"/>
                    <a:pt x="1220" y="1590"/>
                  </a:cubicBezTo>
                  <a:cubicBezTo>
                    <a:pt x="1258" y="1590"/>
                    <a:pt x="1287" y="1541"/>
                    <a:pt x="1287" y="1499"/>
                  </a:cubicBezTo>
                  <a:cubicBezTo>
                    <a:pt x="1287" y="1186"/>
                    <a:pt x="1108" y="888"/>
                    <a:pt x="1034" y="635"/>
                  </a:cubicBezTo>
                  <a:cubicBezTo>
                    <a:pt x="974" y="516"/>
                    <a:pt x="974" y="382"/>
                    <a:pt x="855" y="263"/>
                  </a:cubicBezTo>
                  <a:cubicBezTo>
                    <a:pt x="855" y="203"/>
                    <a:pt x="795" y="203"/>
                    <a:pt x="795" y="144"/>
                  </a:cubicBezTo>
                  <a:cubicBezTo>
                    <a:pt x="710" y="43"/>
                    <a:pt x="607" y="1"/>
                    <a:pt x="50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8"/>
            <p:cNvSpPr/>
            <p:nvPr/>
          </p:nvSpPr>
          <p:spPr>
            <a:xfrm flipH="1" rot="-1328962">
              <a:off x="8099755" y="4265233"/>
              <a:ext cx="56959" cy="62073"/>
            </a:xfrm>
            <a:custGeom>
              <a:rect b="b" l="l" r="r" t="t"/>
              <a:pathLst>
                <a:path extrusionOk="0" h="1833" w="1682">
                  <a:moveTo>
                    <a:pt x="458" y="1"/>
                  </a:moveTo>
                  <a:cubicBezTo>
                    <a:pt x="0" y="1"/>
                    <a:pt x="36" y="818"/>
                    <a:pt x="564" y="818"/>
                  </a:cubicBezTo>
                  <a:cubicBezTo>
                    <a:pt x="430" y="818"/>
                    <a:pt x="624" y="878"/>
                    <a:pt x="683" y="878"/>
                  </a:cubicBezTo>
                  <a:cubicBezTo>
                    <a:pt x="743" y="878"/>
                    <a:pt x="862" y="997"/>
                    <a:pt x="936" y="1131"/>
                  </a:cubicBezTo>
                  <a:cubicBezTo>
                    <a:pt x="1115" y="1310"/>
                    <a:pt x="1234" y="1623"/>
                    <a:pt x="1488" y="1801"/>
                  </a:cubicBezTo>
                  <a:cubicBezTo>
                    <a:pt x="1506" y="1824"/>
                    <a:pt x="1530" y="1833"/>
                    <a:pt x="1556" y="1833"/>
                  </a:cubicBezTo>
                  <a:cubicBezTo>
                    <a:pt x="1616" y="1833"/>
                    <a:pt x="1681" y="1784"/>
                    <a:pt x="1681" y="1742"/>
                  </a:cubicBezTo>
                  <a:cubicBezTo>
                    <a:pt x="1681" y="1369"/>
                    <a:pt x="1488" y="937"/>
                    <a:pt x="1309" y="625"/>
                  </a:cubicBezTo>
                  <a:cubicBezTo>
                    <a:pt x="1115" y="312"/>
                    <a:pt x="936" y="73"/>
                    <a:pt x="564" y="14"/>
                  </a:cubicBezTo>
                  <a:cubicBezTo>
                    <a:pt x="526" y="5"/>
                    <a:pt x="491" y="1"/>
                    <a:pt x="45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8" name="Google Shape;1338;p8"/>
            <p:cNvSpPr/>
            <p:nvPr/>
          </p:nvSpPr>
          <p:spPr>
            <a:xfrm flipH="1" rot="-1328962">
              <a:off x="7487341" y="4234718"/>
              <a:ext cx="90349" cy="123096"/>
            </a:xfrm>
            <a:custGeom>
              <a:rect b="b" l="l" r="r" t="t"/>
              <a:pathLst>
                <a:path extrusionOk="0" h="3635" w="2668">
                  <a:moveTo>
                    <a:pt x="1650" y="1"/>
                  </a:moveTo>
                  <a:cubicBezTo>
                    <a:pt x="1485" y="1"/>
                    <a:pt x="1321" y="41"/>
                    <a:pt x="1178" y="119"/>
                  </a:cubicBezTo>
                  <a:cubicBezTo>
                    <a:pt x="805" y="373"/>
                    <a:pt x="627" y="805"/>
                    <a:pt x="567" y="1237"/>
                  </a:cubicBezTo>
                  <a:cubicBezTo>
                    <a:pt x="433" y="1490"/>
                    <a:pt x="314" y="1684"/>
                    <a:pt x="254" y="1922"/>
                  </a:cubicBezTo>
                  <a:cubicBezTo>
                    <a:pt x="120" y="2235"/>
                    <a:pt x="1" y="2667"/>
                    <a:pt x="120" y="3039"/>
                  </a:cubicBezTo>
                  <a:cubicBezTo>
                    <a:pt x="232" y="3399"/>
                    <a:pt x="591" y="3635"/>
                    <a:pt x="958" y="3635"/>
                  </a:cubicBezTo>
                  <a:cubicBezTo>
                    <a:pt x="1032" y="3635"/>
                    <a:pt x="1106" y="3625"/>
                    <a:pt x="1178" y="3605"/>
                  </a:cubicBezTo>
                  <a:cubicBezTo>
                    <a:pt x="1610" y="3412"/>
                    <a:pt x="1863" y="3099"/>
                    <a:pt x="2116" y="2801"/>
                  </a:cubicBezTo>
                  <a:cubicBezTo>
                    <a:pt x="2355" y="2488"/>
                    <a:pt x="2489" y="2056"/>
                    <a:pt x="2548" y="1684"/>
                  </a:cubicBezTo>
                  <a:cubicBezTo>
                    <a:pt x="2608" y="1311"/>
                    <a:pt x="2668" y="864"/>
                    <a:pt x="2489" y="492"/>
                  </a:cubicBezTo>
                  <a:cubicBezTo>
                    <a:pt x="2319" y="163"/>
                    <a:pt x="1983" y="1"/>
                    <a:pt x="165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9" name="Google Shape;1339;p8"/>
            <p:cNvSpPr/>
            <p:nvPr/>
          </p:nvSpPr>
          <p:spPr>
            <a:xfrm flipH="1" rot="-1328962">
              <a:off x="6491676" y="4688995"/>
              <a:ext cx="233594" cy="121301"/>
            </a:xfrm>
            <a:custGeom>
              <a:rect b="b" l="l" r="r" t="t"/>
              <a:pathLst>
                <a:path extrusionOk="0" h="3582" w="6898">
                  <a:moveTo>
                    <a:pt x="1922" y="1"/>
                  </a:moveTo>
                  <a:cubicBezTo>
                    <a:pt x="1490" y="1"/>
                    <a:pt x="998" y="195"/>
                    <a:pt x="686" y="567"/>
                  </a:cubicBezTo>
                  <a:cubicBezTo>
                    <a:pt x="0" y="1431"/>
                    <a:pt x="566" y="2548"/>
                    <a:pt x="1430" y="3040"/>
                  </a:cubicBezTo>
                  <a:cubicBezTo>
                    <a:pt x="2126" y="3388"/>
                    <a:pt x="2986" y="3581"/>
                    <a:pt x="3784" y="3581"/>
                  </a:cubicBezTo>
                  <a:cubicBezTo>
                    <a:pt x="3978" y="3581"/>
                    <a:pt x="4167" y="3570"/>
                    <a:pt x="4350" y="3547"/>
                  </a:cubicBezTo>
                  <a:cubicBezTo>
                    <a:pt x="4902" y="3547"/>
                    <a:pt x="5527" y="3412"/>
                    <a:pt x="6019" y="3174"/>
                  </a:cubicBezTo>
                  <a:cubicBezTo>
                    <a:pt x="6585" y="2921"/>
                    <a:pt x="6898" y="2295"/>
                    <a:pt x="6764" y="1684"/>
                  </a:cubicBezTo>
                  <a:cubicBezTo>
                    <a:pt x="6704" y="1550"/>
                    <a:pt x="6585" y="1431"/>
                    <a:pt x="6466" y="1312"/>
                  </a:cubicBezTo>
                  <a:cubicBezTo>
                    <a:pt x="6391" y="1237"/>
                    <a:pt x="6332" y="1118"/>
                    <a:pt x="6213" y="1118"/>
                  </a:cubicBezTo>
                  <a:cubicBezTo>
                    <a:pt x="5214" y="999"/>
                    <a:pt x="4231" y="746"/>
                    <a:pt x="3293" y="373"/>
                  </a:cubicBezTo>
                  <a:cubicBezTo>
                    <a:pt x="2861" y="254"/>
                    <a:pt x="2429" y="1"/>
                    <a:pt x="1922" y="1"/>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0" name="Google Shape;1340;p8"/>
            <p:cNvSpPr/>
            <p:nvPr/>
          </p:nvSpPr>
          <p:spPr>
            <a:xfrm flipH="1" rot="-1328962">
              <a:off x="6792074" y="4400120"/>
              <a:ext cx="590792" cy="298715"/>
            </a:xfrm>
            <a:custGeom>
              <a:rect b="b" l="l" r="r" t="t"/>
              <a:pathLst>
                <a:path extrusionOk="0" h="8821" w="17446">
                  <a:moveTo>
                    <a:pt x="44" y="0"/>
                  </a:moveTo>
                  <a:cubicBezTo>
                    <a:pt x="15" y="0"/>
                    <a:pt x="0" y="11"/>
                    <a:pt x="0" y="36"/>
                  </a:cubicBezTo>
                  <a:cubicBezTo>
                    <a:pt x="0" y="781"/>
                    <a:pt x="372" y="4684"/>
                    <a:pt x="1862" y="5935"/>
                  </a:cubicBezTo>
                  <a:cubicBezTo>
                    <a:pt x="2417" y="6400"/>
                    <a:pt x="3197" y="6546"/>
                    <a:pt x="4019" y="6546"/>
                  </a:cubicBezTo>
                  <a:cubicBezTo>
                    <a:pt x="5435" y="6546"/>
                    <a:pt x="6979" y="6112"/>
                    <a:pt x="7733" y="6112"/>
                  </a:cubicBezTo>
                  <a:cubicBezTo>
                    <a:pt x="7764" y="6112"/>
                    <a:pt x="7793" y="6112"/>
                    <a:pt x="7821" y="6114"/>
                  </a:cubicBezTo>
                  <a:cubicBezTo>
                    <a:pt x="8939" y="6173"/>
                    <a:pt x="9624" y="7976"/>
                    <a:pt x="11173" y="8602"/>
                  </a:cubicBezTo>
                  <a:cubicBezTo>
                    <a:pt x="11517" y="8754"/>
                    <a:pt x="11963" y="8820"/>
                    <a:pt x="12460" y="8820"/>
                  </a:cubicBezTo>
                  <a:cubicBezTo>
                    <a:pt x="14201" y="8820"/>
                    <a:pt x="16576" y="8008"/>
                    <a:pt x="17445" y="7231"/>
                  </a:cubicBezTo>
                  <a:cubicBezTo>
                    <a:pt x="17445" y="7231"/>
                    <a:pt x="17073" y="4311"/>
                    <a:pt x="15583" y="3566"/>
                  </a:cubicBezTo>
                  <a:cubicBezTo>
                    <a:pt x="15134" y="3342"/>
                    <a:pt x="14701" y="3265"/>
                    <a:pt x="14298" y="3265"/>
                  </a:cubicBezTo>
                  <a:cubicBezTo>
                    <a:pt x="13421" y="3265"/>
                    <a:pt x="12690" y="3631"/>
                    <a:pt x="12251" y="3631"/>
                  </a:cubicBezTo>
                  <a:cubicBezTo>
                    <a:pt x="12223" y="3631"/>
                    <a:pt x="12197" y="3629"/>
                    <a:pt x="12171" y="3626"/>
                  </a:cubicBezTo>
                  <a:cubicBezTo>
                    <a:pt x="11605" y="3566"/>
                    <a:pt x="11352" y="2956"/>
                    <a:pt x="9862" y="1645"/>
                  </a:cubicBezTo>
                  <a:cubicBezTo>
                    <a:pt x="9101" y="1008"/>
                    <a:pt x="8008" y="846"/>
                    <a:pt x="6865" y="846"/>
                  </a:cubicBezTo>
                  <a:cubicBezTo>
                    <a:pt x="5684" y="846"/>
                    <a:pt x="4448" y="1019"/>
                    <a:pt x="3471" y="1019"/>
                  </a:cubicBezTo>
                  <a:cubicBezTo>
                    <a:pt x="1789" y="965"/>
                    <a:pt x="314" y="0"/>
                    <a:pt x="4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1" name="Google Shape;1341;p8"/>
            <p:cNvSpPr/>
            <p:nvPr/>
          </p:nvSpPr>
          <p:spPr>
            <a:xfrm flipH="1" rot="-1328962">
              <a:off x="6687782" y="4463385"/>
              <a:ext cx="672506" cy="221674"/>
            </a:xfrm>
            <a:custGeom>
              <a:rect b="b" l="l" r="r" t="t"/>
              <a:pathLst>
                <a:path extrusionOk="0" h="6546" w="19859">
                  <a:moveTo>
                    <a:pt x="157" y="0"/>
                  </a:moveTo>
                  <a:cubicBezTo>
                    <a:pt x="123" y="0"/>
                    <a:pt x="90" y="15"/>
                    <a:pt x="60" y="45"/>
                  </a:cubicBezTo>
                  <a:cubicBezTo>
                    <a:pt x="0" y="45"/>
                    <a:pt x="0" y="105"/>
                    <a:pt x="60" y="164"/>
                  </a:cubicBezTo>
                  <a:cubicBezTo>
                    <a:pt x="254" y="596"/>
                    <a:pt x="567" y="969"/>
                    <a:pt x="865" y="1281"/>
                  </a:cubicBezTo>
                  <a:cubicBezTo>
                    <a:pt x="1237" y="1594"/>
                    <a:pt x="1609" y="1848"/>
                    <a:pt x="2056" y="2026"/>
                  </a:cubicBezTo>
                  <a:cubicBezTo>
                    <a:pt x="2429" y="2220"/>
                    <a:pt x="2861" y="2399"/>
                    <a:pt x="3352" y="2458"/>
                  </a:cubicBezTo>
                  <a:cubicBezTo>
                    <a:pt x="3784" y="2592"/>
                    <a:pt x="4216" y="2652"/>
                    <a:pt x="4663" y="2712"/>
                  </a:cubicBezTo>
                  <a:cubicBezTo>
                    <a:pt x="5587" y="2831"/>
                    <a:pt x="6451" y="2831"/>
                    <a:pt x="7330" y="2965"/>
                  </a:cubicBezTo>
                  <a:cubicBezTo>
                    <a:pt x="7762" y="3084"/>
                    <a:pt x="8135" y="3144"/>
                    <a:pt x="8567" y="3337"/>
                  </a:cubicBezTo>
                  <a:cubicBezTo>
                    <a:pt x="8939" y="3457"/>
                    <a:pt x="9311" y="3710"/>
                    <a:pt x="9624" y="3948"/>
                  </a:cubicBezTo>
                  <a:lnTo>
                    <a:pt x="10116" y="4380"/>
                  </a:lnTo>
                  <a:cubicBezTo>
                    <a:pt x="10250" y="4574"/>
                    <a:pt x="10429" y="4693"/>
                    <a:pt x="10622" y="4887"/>
                  </a:cubicBezTo>
                  <a:cubicBezTo>
                    <a:pt x="10995" y="5125"/>
                    <a:pt x="11367" y="5378"/>
                    <a:pt x="11799" y="5572"/>
                  </a:cubicBezTo>
                  <a:cubicBezTo>
                    <a:pt x="12604" y="6004"/>
                    <a:pt x="13468" y="6242"/>
                    <a:pt x="14406" y="6436"/>
                  </a:cubicBezTo>
                  <a:cubicBezTo>
                    <a:pt x="14932" y="6510"/>
                    <a:pt x="15464" y="6546"/>
                    <a:pt x="15994" y="6546"/>
                  </a:cubicBezTo>
                  <a:cubicBezTo>
                    <a:pt x="17279" y="6546"/>
                    <a:pt x="18558" y="6335"/>
                    <a:pt x="19740" y="5944"/>
                  </a:cubicBezTo>
                  <a:cubicBezTo>
                    <a:pt x="19799" y="5944"/>
                    <a:pt x="19859" y="5870"/>
                    <a:pt x="19799" y="5810"/>
                  </a:cubicBezTo>
                  <a:cubicBezTo>
                    <a:pt x="19799" y="5768"/>
                    <a:pt x="19770" y="5726"/>
                    <a:pt x="19731" y="5726"/>
                  </a:cubicBezTo>
                  <a:cubicBezTo>
                    <a:pt x="19715" y="5726"/>
                    <a:pt x="19698" y="5733"/>
                    <a:pt x="19680" y="5751"/>
                  </a:cubicBezTo>
                  <a:cubicBezTo>
                    <a:pt x="18816" y="5944"/>
                    <a:pt x="17937" y="6064"/>
                    <a:pt x="17073" y="6123"/>
                  </a:cubicBezTo>
                  <a:cubicBezTo>
                    <a:pt x="16842" y="6139"/>
                    <a:pt x="16609" y="6147"/>
                    <a:pt x="16376" y="6147"/>
                  </a:cubicBezTo>
                  <a:cubicBezTo>
                    <a:pt x="15739" y="6147"/>
                    <a:pt x="15099" y="6091"/>
                    <a:pt x="14466" y="6004"/>
                  </a:cubicBezTo>
                  <a:cubicBezTo>
                    <a:pt x="13602" y="5810"/>
                    <a:pt x="12783" y="5572"/>
                    <a:pt x="11978" y="5125"/>
                  </a:cubicBezTo>
                  <a:cubicBezTo>
                    <a:pt x="11606" y="4946"/>
                    <a:pt x="11233" y="4753"/>
                    <a:pt x="10920" y="4455"/>
                  </a:cubicBezTo>
                  <a:cubicBezTo>
                    <a:pt x="10742" y="4321"/>
                    <a:pt x="10548" y="4201"/>
                    <a:pt x="10429" y="4082"/>
                  </a:cubicBezTo>
                  <a:lnTo>
                    <a:pt x="9937" y="3576"/>
                  </a:lnTo>
                  <a:cubicBezTo>
                    <a:pt x="9565" y="3263"/>
                    <a:pt x="9192" y="3024"/>
                    <a:pt x="8760" y="2831"/>
                  </a:cubicBezTo>
                  <a:cubicBezTo>
                    <a:pt x="8313" y="2712"/>
                    <a:pt x="7822" y="2592"/>
                    <a:pt x="7390" y="2518"/>
                  </a:cubicBezTo>
                  <a:cubicBezTo>
                    <a:pt x="6451" y="2399"/>
                    <a:pt x="5587" y="2339"/>
                    <a:pt x="4723" y="2280"/>
                  </a:cubicBezTo>
                  <a:cubicBezTo>
                    <a:pt x="4291" y="2220"/>
                    <a:pt x="3844" y="2146"/>
                    <a:pt x="3412" y="2086"/>
                  </a:cubicBezTo>
                  <a:cubicBezTo>
                    <a:pt x="2980" y="1967"/>
                    <a:pt x="2548" y="1907"/>
                    <a:pt x="2176" y="1714"/>
                  </a:cubicBezTo>
                  <a:cubicBezTo>
                    <a:pt x="1803" y="1535"/>
                    <a:pt x="1431" y="1281"/>
                    <a:pt x="1058" y="1028"/>
                  </a:cubicBezTo>
                  <a:cubicBezTo>
                    <a:pt x="745" y="790"/>
                    <a:pt x="433" y="417"/>
                    <a:pt x="254" y="105"/>
                  </a:cubicBezTo>
                  <a:lnTo>
                    <a:pt x="254" y="45"/>
                  </a:lnTo>
                  <a:cubicBezTo>
                    <a:pt x="224" y="15"/>
                    <a:pt x="190" y="0"/>
                    <a:pt x="157"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42" name="Google Shape;1342;p8"/>
          <p:cNvGrpSpPr/>
          <p:nvPr/>
        </p:nvGrpSpPr>
        <p:grpSpPr>
          <a:xfrm>
            <a:off x="8255228" y="2734429"/>
            <a:ext cx="195926" cy="380418"/>
            <a:chOff x="8292303" y="2531254"/>
            <a:chExt cx="195926" cy="380418"/>
          </a:xfrm>
        </p:grpSpPr>
        <p:sp>
          <p:nvSpPr>
            <p:cNvPr id="1343" name="Google Shape;1343;p8"/>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rgbClr val="F2A0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8"/>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8"/>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46" name="Google Shape;1346;p8"/>
          <p:cNvGrpSpPr/>
          <p:nvPr/>
        </p:nvGrpSpPr>
        <p:grpSpPr>
          <a:xfrm>
            <a:off x="886253" y="764529"/>
            <a:ext cx="2092559" cy="2131825"/>
            <a:chOff x="886253" y="764529"/>
            <a:chExt cx="2092559" cy="2131825"/>
          </a:xfrm>
        </p:grpSpPr>
        <p:grpSp>
          <p:nvGrpSpPr>
            <p:cNvPr id="1347" name="Google Shape;1347;p8"/>
            <p:cNvGrpSpPr/>
            <p:nvPr/>
          </p:nvGrpSpPr>
          <p:grpSpPr>
            <a:xfrm rot="10800000">
              <a:off x="886253" y="915736"/>
              <a:ext cx="350390" cy="1470478"/>
              <a:chOff x="8180472" y="1441194"/>
              <a:chExt cx="350390" cy="1470478"/>
            </a:xfrm>
          </p:grpSpPr>
          <p:sp>
            <p:nvSpPr>
              <p:cNvPr id="1348" name="Google Shape;1348;p8"/>
              <p:cNvSpPr/>
              <p:nvPr/>
            </p:nvSpPr>
            <p:spPr>
              <a:xfrm>
                <a:off x="8218121" y="1441194"/>
                <a:ext cx="232476" cy="203480"/>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9" name="Google Shape;1349;p8"/>
              <p:cNvSpPr/>
              <p:nvPr/>
            </p:nvSpPr>
            <p:spPr>
              <a:xfrm>
                <a:off x="8180472" y="1493740"/>
                <a:ext cx="183281" cy="193760"/>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p8"/>
              <p:cNvSpPr/>
              <p:nvPr/>
            </p:nvSpPr>
            <p:spPr>
              <a:xfrm>
                <a:off x="8256150" y="1780623"/>
                <a:ext cx="274712" cy="634218"/>
              </a:xfrm>
              <a:custGeom>
                <a:rect b="b" l="l" r="r" t="t"/>
                <a:pathLst>
                  <a:path extrusionOk="0" h="29454" w="12758">
                    <a:moveTo>
                      <a:pt x="4169" y="1"/>
                    </a:moveTo>
                    <a:cubicBezTo>
                      <a:pt x="3919" y="1"/>
                      <a:pt x="4691" y="2871"/>
                      <a:pt x="3660" y="5644"/>
                    </a:cubicBezTo>
                    <a:cubicBezTo>
                      <a:pt x="2632" y="8351"/>
                      <a:pt x="1" y="12311"/>
                      <a:pt x="953" y="15243"/>
                    </a:cubicBezTo>
                    <a:cubicBezTo>
                      <a:pt x="2006" y="18175"/>
                      <a:pt x="2733" y="18902"/>
                      <a:pt x="2507" y="19729"/>
                    </a:cubicBezTo>
                    <a:cubicBezTo>
                      <a:pt x="2306" y="20682"/>
                      <a:pt x="327" y="22035"/>
                      <a:pt x="527" y="24642"/>
                    </a:cubicBezTo>
                    <a:cubicBezTo>
                      <a:pt x="753" y="27248"/>
                      <a:pt x="4813" y="29454"/>
                      <a:pt x="4813" y="29454"/>
                    </a:cubicBezTo>
                    <a:cubicBezTo>
                      <a:pt x="6893" y="28401"/>
                      <a:pt x="10452" y="23689"/>
                      <a:pt x="10352" y="21083"/>
                    </a:cubicBezTo>
                    <a:cubicBezTo>
                      <a:pt x="10352" y="18476"/>
                      <a:pt x="8146" y="16396"/>
                      <a:pt x="8672" y="14717"/>
                    </a:cubicBezTo>
                    <a:cubicBezTo>
                      <a:pt x="9199" y="13163"/>
                      <a:pt x="12758" y="8977"/>
                      <a:pt x="11705" y="6045"/>
                    </a:cubicBezTo>
                    <a:cubicBezTo>
                      <a:pt x="10778" y="3138"/>
                      <a:pt x="5239" y="406"/>
                      <a:pt x="4186" y="5"/>
                    </a:cubicBezTo>
                    <a:cubicBezTo>
                      <a:pt x="4180" y="2"/>
                      <a:pt x="4174" y="1"/>
                      <a:pt x="4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1" name="Google Shape;1351;p8"/>
              <p:cNvSpPr/>
              <p:nvPr/>
            </p:nvSpPr>
            <p:spPr>
              <a:xfrm>
                <a:off x="8310111" y="1819985"/>
                <a:ext cx="101483" cy="692421"/>
              </a:xfrm>
              <a:custGeom>
                <a:rect b="b" l="l" r="r" t="t"/>
                <a:pathLst>
                  <a:path extrusionOk="0" h="32157" w="4713">
                    <a:moveTo>
                      <a:pt x="2833" y="1"/>
                    </a:moveTo>
                    <a:cubicBezTo>
                      <a:pt x="2800" y="1"/>
                      <a:pt x="2766" y="15"/>
                      <a:pt x="2733" y="57"/>
                    </a:cubicBezTo>
                    <a:cubicBezTo>
                      <a:pt x="2633" y="157"/>
                      <a:pt x="2633" y="257"/>
                      <a:pt x="2733" y="357"/>
                    </a:cubicBezTo>
                    <a:cubicBezTo>
                      <a:pt x="3134" y="884"/>
                      <a:pt x="3460" y="1510"/>
                      <a:pt x="3660" y="2137"/>
                    </a:cubicBezTo>
                    <a:cubicBezTo>
                      <a:pt x="3886" y="2763"/>
                      <a:pt x="3986" y="3390"/>
                      <a:pt x="3986" y="4117"/>
                    </a:cubicBezTo>
                    <a:cubicBezTo>
                      <a:pt x="4086" y="4743"/>
                      <a:pt x="3986" y="5370"/>
                      <a:pt x="3886" y="6097"/>
                    </a:cubicBezTo>
                    <a:cubicBezTo>
                      <a:pt x="3760" y="6723"/>
                      <a:pt x="3560" y="7450"/>
                      <a:pt x="3359" y="8077"/>
                    </a:cubicBezTo>
                    <a:cubicBezTo>
                      <a:pt x="3034" y="9455"/>
                      <a:pt x="2633" y="10708"/>
                      <a:pt x="2307" y="12062"/>
                    </a:cubicBezTo>
                    <a:cubicBezTo>
                      <a:pt x="2106" y="12788"/>
                      <a:pt x="2006" y="13515"/>
                      <a:pt x="2006" y="14242"/>
                    </a:cubicBezTo>
                    <a:cubicBezTo>
                      <a:pt x="2006" y="14969"/>
                      <a:pt x="2106" y="15721"/>
                      <a:pt x="2407" y="16448"/>
                    </a:cubicBezTo>
                    <a:lnTo>
                      <a:pt x="2833" y="17375"/>
                    </a:lnTo>
                    <a:cubicBezTo>
                      <a:pt x="2933" y="17701"/>
                      <a:pt x="3034" y="18001"/>
                      <a:pt x="3134" y="18327"/>
                    </a:cubicBezTo>
                    <a:cubicBezTo>
                      <a:pt x="3359" y="18954"/>
                      <a:pt x="3460" y="19681"/>
                      <a:pt x="3560" y="20307"/>
                    </a:cubicBezTo>
                    <a:cubicBezTo>
                      <a:pt x="3660" y="21661"/>
                      <a:pt x="3560" y="23014"/>
                      <a:pt x="3359" y="24367"/>
                    </a:cubicBezTo>
                    <a:cubicBezTo>
                      <a:pt x="3034" y="25746"/>
                      <a:pt x="2633" y="26999"/>
                      <a:pt x="2106" y="28252"/>
                    </a:cubicBezTo>
                    <a:cubicBezTo>
                      <a:pt x="1580" y="29505"/>
                      <a:pt x="853" y="30758"/>
                      <a:pt x="1" y="31786"/>
                    </a:cubicBezTo>
                    <a:cubicBezTo>
                      <a:pt x="1" y="31886"/>
                      <a:pt x="1" y="32012"/>
                      <a:pt x="126" y="32112"/>
                    </a:cubicBezTo>
                    <a:cubicBezTo>
                      <a:pt x="160" y="32145"/>
                      <a:pt x="193" y="32156"/>
                      <a:pt x="223" y="32156"/>
                    </a:cubicBezTo>
                    <a:cubicBezTo>
                      <a:pt x="282" y="32156"/>
                      <a:pt x="327" y="32112"/>
                      <a:pt x="327" y="32112"/>
                    </a:cubicBezTo>
                    <a:cubicBezTo>
                      <a:pt x="2106" y="29906"/>
                      <a:pt x="3460" y="27300"/>
                      <a:pt x="4086" y="24493"/>
                    </a:cubicBezTo>
                    <a:cubicBezTo>
                      <a:pt x="4387" y="23114"/>
                      <a:pt x="4387" y="21661"/>
                      <a:pt x="4287" y="20207"/>
                    </a:cubicBezTo>
                    <a:cubicBezTo>
                      <a:pt x="4186" y="19580"/>
                      <a:pt x="4086" y="18854"/>
                      <a:pt x="3886" y="18102"/>
                    </a:cubicBezTo>
                    <a:cubicBezTo>
                      <a:pt x="3760" y="17801"/>
                      <a:pt x="3660" y="17475"/>
                      <a:pt x="3560" y="17074"/>
                    </a:cubicBezTo>
                    <a:lnTo>
                      <a:pt x="3134" y="16122"/>
                    </a:lnTo>
                    <a:cubicBezTo>
                      <a:pt x="2933" y="15495"/>
                      <a:pt x="2833" y="14869"/>
                      <a:pt x="2833" y="14242"/>
                    </a:cubicBezTo>
                    <a:cubicBezTo>
                      <a:pt x="2833" y="13616"/>
                      <a:pt x="2933" y="12889"/>
                      <a:pt x="3034" y="12262"/>
                    </a:cubicBezTo>
                    <a:cubicBezTo>
                      <a:pt x="3359" y="10909"/>
                      <a:pt x="3760" y="9656"/>
                      <a:pt x="4086" y="8302"/>
                    </a:cubicBezTo>
                    <a:cubicBezTo>
                      <a:pt x="4287" y="7575"/>
                      <a:pt x="4387" y="6949"/>
                      <a:pt x="4512" y="6197"/>
                    </a:cubicBezTo>
                    <a:cubicBezTo>
                      <a:pt x="4613" y="5470"/>
                      <a:pt x="4713" y="4743"/>
                      <a:pt x="4613" y="4016"/>
                    </a:cubicBezTo>
                    <a:cubicBezTo>
                      <a:pt x="4512" y="3290"/>
                      <a:pt x="4387" y="2663"/>
                      <a:pt x="4086" y="1936"/>
                    </a:cubicBezTo>
                    <a:cubicBezTo>
                      <a:pt x="3886" y="1310"/>
                      <a:pt x="3560" y="683"/>
                      <a:pt x="3034" y="57"/>
                    </a:cubicBezTo>
                    <a:cubicBezTo>
                      <a:pt x="2967" y="57"/>
                      <a:pt x="2900" y="1"/>
                      <a:pt x="2833"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2" name="Google Shape;1352;p8"/>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rgbClr val="F2A0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3" name="Google Shape;1353;p8"/>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4" name="Google Shape;1354;p8"/>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55" name="Google Shape;1355;p8"/>
            <p:cNvGrpSpPr/>
            <p:nvPr/>
          </p:nvGrpSpPr>
          <p:grpSpPr>
            <a:xfrm rot="10800000">
              <a:off x="1268100" y="764529"/>
              <a:ext cx="1710712" cy="768478"/>
              <a:chOff x="6477428" y="4097776"/>
              <a:chExt cx="1710712" cy="768478"/>
            </a:xfrm>
          </p:grpSpPr>
          <p:sp>
            <p:nvSpPr>
              <p:cNvPr id="1356" name="Google Shape;1356;p8"/>
              <p:cNvSpPr/>
              <p:nvPr/>
            </p:nvSpPr>
            <p:spPr>
              <a:xfrm flipH="1">
                <a:off x="7796983" y="4506879"/>
                <a:ext cx="278946" cy="310982"/>
              </a:xfrm>
              <a:custGeom>
                <a:rect b="b" l="l" r="r" t="t"/>
                <a:pathLst>
                  <a:path extrusionOk="0" h="9183" w="8237">
                    <a:moveTo>
                      <a:pt x="3326" y="0"/>
                    </a:moveTo>
                    <a:cubicBezTo>
                      <a:pt x="1217" y="0"/>
                      <a:pt x="1" y="2521"/>
                      <a:pt x="967" y="5097"/>
                    </a:cubicBezTo>
                    <a:cubicBezTo>
                      <a:pt x="1900" y="7748"/>
                      <a:pt x="5091" y="9183"/>
                      <a:pt x="6802" y="9183"/>
                    </a:cubicBezTo>
                    <a:cubicBezTo>
                      <a:pt x="7138" y="9183"/>
                      <a:pt x="7417" y="9127"/>
                      <a:pt x="7611" y="9015"/>
                    </a:cubicBezTo>
                    <a:cubicBezTo>
                      <a:pt x="8237" y="8642"/>
                      <a:pt x="7045" y="1134"/>
                      <a:pt x="4378" y="195"/>
                    </a:cubicBezTo>
                    <a:cubicBezTo>
                      <a:pt x="4009" y="62"/>
                      <a:pt x="3657" y="0"/>
                      <a:pt x="3326" y="0"/>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7" name="Google Shape;1357;p8"/>
              <p:cNvSpPr/>
              <p:nvPr/>
            </p:nvSpPr>
            <p:spPr>
              <a:xfrm flipH="1">
                <a:off x="7776292" y="4550464"/>
                <a:ext cx="220495" cy="288970"/>
              </a:xfrm>
              <a:custGeom>
                <a:rect b="b" l="l" r="r" t="t"/>
                <a:pathLst>
                  <a:path extrusionOk="0" h="8533" w="6511">
                    <a:moveTo>
                      <a:pt x="111" y="1"/>
                    </a:moveTo>
                    <a:cubicBezTo>
                      <a:pt x="95" y="1"/>
                      <a:pt x="77" y="8"/>
                      <a:pt x="60" y="26"/>
                    </a:cubicBezTo>
                    <a:cubicBezTo>
                      <a:pt x="0" y="26"/>
                      <a:pt x="0" y="85"/>
                      <a:pt x="0" y="160"/>
                    </a:cubicBezTo>
                    <a:cubicBezTo>
                      <a:pt x="0" y="160"/>
                      <a:pt x="179" y="770"/>
                      <a:pt x="551" y="1709"/>
                    </a:cubicBezTo>
                    <a:cubicBezTo>
                      <a:pt x="685" y="1947"/>
                      <a:pt x="805" y="2201"/>
                      <a:pt x="924" y="2454"/>
                    </a:cubicBezTo>
                    <a:cubicBezTo>
                      <a:pt x="983" y="2573"/>
                      <a:pt x="1058" y="2692"/>
                      <a:pt x="1117" y="2826"/>
                    </a:cubicBezTo>
                    <a:cubicBezTo>
                      <a:pt x="1177" y="3005"/>
                      <a:pt x="1237" y="3139"/>
                      <a:pt x="1356" y="3258"/>
                    </a:cubicBezTo>
                    <a:cubicBezTo>
                      <a:pt x="1490" y="3512"/>
                      <a:pt x="1669" y="3810"/>
                      <a:pt x="1803" y="4063"/>
                    </a:cubicBezTo>
                    <a:cubicBezTo>
                      <a:pt x="1981" y="4376"/>
                      <a:pt x="2175" y="4629"/>
                      <a:pt x="2354" y="4927"/>
                    </a:cubicBezTo>
                    <a:cubicBezTo>
                      <a:pt x="2548" y="5180"/>
                      <a:pt x="2786" y="5493"/>
                      <a:pt x="2980" y="5746"/>
                    </a:cubicBezTo>
                    <a:cubicBezTo>
                      <a:pt x="3158" y="5985"/>
                      <a:pt x="3412" y="6238"/>
                      <a:pt x="3590" y="6491"/>
                    </a:cubicBezTo>
                    <a:cubicBezTo>
                      <a:pt x="3725" y="6610"/>
                      <a:pt x="3844" y="6670"/>
                      <a:pt x="3903" y="6789"/>
                    </a:cubicBezTo>
                    <a:cubicBezTo>
                      <a:pt x="4037" y="6923"/>
                      <a:pt x="4157" y="7042"/>
                      <a:pt x="4276" y="7102"/>
                    </a:cubicBezTo>
                    <a:cubicBezTo>
                      <a:pt x="4469" y="7296"/>
                      <a:pt x="4708" y="7474"/>
                      <a:pt x="4901" y="7608"/>
                    </a:cubicBezTo>
                    <a:cubicBezTo>
                      <a:pt x="5080" y="7787"/>
                      <a:pt x="5274" y="7906"/>
                      <a:pt x="5453" y="8040"/>
                    </a:cubicBezTo>
                    <a:cubicBezTo>
                      <a:pt x="5646" y="8160"/>
                      <a:pt x="5765" y="8219"/>
                      <a:pt x="5900" y="8279"/>
                    </a:cubicBezTo>
                    <a:cubicBezTo>
                      <a:pt x="6198" y="8413"/>
                      <a:pt x="6332" y="8532"/>
                      <a:pt x="6332" y="8532"/>
                    </a:cubicBezTo>
                    <a:cubicBezTo>
                      <a:pt x="6391" y="8532"/>
                      <a:pt x="6451" y="8532"/>
                      <a:pt x="6451" y="8472"/>
                    </a:cubicBezTo>
                    <a:cubicBezTo>
                      <a:pt x="6510" y="8413"/>
                      <a:pt x="6510" y="8353"/>
                      <a:pt x="6451" y="8353"/>
                    </a:cubicBezTo>
                    <a:lnTo>
                      <a:pt x="6451" y="8279"/>
                    </a:lnTo>
                    <a:cubicBezTo>
                      <a:pt x="6451" y="8279"/>
                      <a:pt x="6272" y="8219"/>
                      <a:pt x="6078" y="8040"/>
                    </a:cubicBezTo>
                    <a:cubicBezTo>
                      <a:pt x="5959" y="7981"/>
                      <a:pt x="5765" y="7906"/>
                      <a:pt x="5646" y="7787"/>
                    </a:cubicBezTo>
                    <a:cubicBezTo>
                      <a:pt x="5453" y="7668"/>
                      <a:pt x="5274" y="7534"/>
                      <a:pt x="5080" y="7355"/>
                    </a:cubicBezTo>
                    <a:cubicBezTo>
                      <a:pt x="4901" y="7236"/>
                      <a:pt x="4708" y="7042"/>
                      <a:pt x="4529" y="6864"/>
                    </a:cubicBezTo>
                    <a:cubicBezTo>
                      <a:pt x="4276" y="6670"/>
                      <a:pt x="4157" y="6417"/>
                      <a:pt x="3903" y="6178"/>
                    </a:cubicBezTo>
                    <a:cubicBezTo>
                      <a:pt x="3725" y="5985"/>
                      <a:pt x="3531" y="5746"/>
                      <a:pt x="3292" y="5493"/>
                    </a:cubicBezTo>
                    <a:cubicBezTo>
                      <a:pt x="3099" y="5240"/>
                      <a:pt x="2920" y="4927"/>
                      <a:pt x="2726" y="4688"/>
                    </a:cubicBezTo>
                    <a:cubicBezTo>
                      <a:pt x="2548" y="4435"/>
                      <a:pt x="2354" y="4122"/>
                      <a:pt x="2175" y="3884"/>
                    </a:cubicBezTo>
                    <a:cubicBezTo>
                      <a:pt x="1981" y="3571"/>
                      <a:pt x="1862" y="3318"/>
                      <a:pt x="1669" y="3065"/>
                    </a:cubicBezTo>
                    <a:cubicBezTo>
                      <a:pt x="1549" y="2767"/>
                      <a:pt x="1356" y="2513"/>
                      <a:pt x="1237" y="2260"/>
                    </a:cubicBezTo>
                    <a:cubicBezTo>
                      <a:pt x="1117" y="2022"/>
                      <a:pt x="983" y="1769"/>
                      <a:pt x="864" y="1575"/>
                    </a:cubicBezTo>
                    <a:cubicBezTo>
                      <a:pt x="685" y="1143"/>
                      <a:pt x="492" y="770"/>
                      <a:pt x="373" y="458"/>
                    </a:cubicBezTo>
                    <a:cubicBezTo>
                      <a:pt x="238" y="219"/>
                      <a:pt x="179" y="85"/>
                      <a:pt x="179" y="85"/>
                    </a:cubicBezTo>
                    <a:cubicBezTo>
                      <a:pt x="179" y="43"/>
                      <a:pt x="149" y="1"/>
                      <a:pt x="111"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8" name="Google Shape;1358;p8"/>
              <p:cNvSpPr/>
              <p:nvPr/>
            </p:nvSpPr>
            <p:spPr>
              <a:xfrm flipH="1">
                <a:off x="7906469" y="4561063"/>
                <a:ext cx="138779" cy="129026"/>
              </a:xfrm>
              <a:custGeom>
                <a:rect b="b" l="l" r="r" t="t"/>
                <a:pathLst>
                  <a:path extrusionOk="0" h="3810" w="4098">
                    <a:moveTo>
                      <a:pt x="3984" y="1"/>
                    </a:moveTo>
                    <a:cubicBezTo>
                      <a:pt x="3941" y="1"/>
                      <a:pt x="3904" y="43"/>
                      <a:pt x="3904" y="85"/>
                    </a:cubicBezTo>
                    <a:cubicBezTo>
                      <a:pt x="3725" y="338"/>
                      <a:pt x="3666" y="651"/>
                      <a:pt x="3532" y="889"/>
                    </a:cubicBezTo>
                    <a:cubicBezTo>
                      <a:pt x="3412" y="1202"/>
                      <a:pt x="3353" y="1456"/>
                      <a:pt x="3293" y="1768"/>
                    </a:cubicBezTo>
                    <a:cubicBezTo>
                      <a:pt x="3159" y="2081"/>
                      <a:pt x="3159" y="2379"/>
                      <a:pt x="3100" y="2692"/>
                    </a:cubicBezTo>
                    <a:lnTo>
                      <a:pt x="3100" y="3199"/>
                    </a:lnTo>
                    <a:cubicBezTo>
                      <a:pt x="2980" y="3124"/>
                      <a:pt x="2861" y="3065"/>
                      <a:pt x="2727" y="3005"/>
                    </a:cubicBezTo>
                    <a:cubicBezTo>
                      <a:pt x="2668" y="2945"/>
                      <a:pt x="2608" y="2945"/>
                      <a:pt x="2548" y="2886"/>
                    </a:cubicBezTo>
                    <a:lnTo>
                      <a:pt x="2295" y="2826"/>
                    </a:lnTo>
                    <a:cubicBezTo>
                      <a:pt x="2176" y="2752"/>
                      <a:pt x="2042" y="2692"/>
                      <a:pt x="1863" y="2692"/>
                    </a:cubicBezTo>
                    <a:lnTo>
                      <a:pt x="1669" y="2632"/>
                    </a:lnTo>
                    <a:cubicBezTo>
                      <a:pt x="1610" y="2573"/>
                      <a:pt x="1550" y="2573"/>
                      <a:pt x="1431" y="2573"/>
                    </a:cubicBezTo>
                    <a:lnTo>
                      <a:pt x="999" y="2454"/>
                    </a:lnTo>
                    <a:lnTo>
                      <a:pt x="552" y="2454"/>
                    </a:lnTo>
                    <a:cubicBezTo>
                      <a:pt x="433" y="2454"/>
                      <a:pt x="254" y="2379"/>
                      <a:pt x="120" y="2379"/>
                    </a:cubicBezTo>
                    <a:cubicBezTo>
                      <a:pt x="61" y="2379"/>
                      <a:pt x="1" y="2454"/>
                      <a:pt x="1" y="2513"/>
                    </a:cubicBezTo>
                    <a:cubicBezTo>
                      <a:pt x="1" y="2573"/>
                      <a:pt x="61" y="2632"/>
                      <a:pt x="61" y="2632"/>
                    </a:cubicBezTo>
                    <a:lnTo>
                      <a:pt x="120" y="2632"/>
                    </a:lnTo>
                    <a:cubicBezTo>
                      <a:pt x="254" y="2632"/>
                      <a:pt x="373" y="2692"/>
                      <a:pt x="552" y="2692"/>
                    </a:cubicBezTo>
                    <a:lnTo>
                      <a:pt x="746" y="2752"/>
                    </a:lnTo>
                    <a:cubicBezTo>
                      <a:pt x="805" y="2752"/>
                      <a:pt x="865" y="2752"/>
                      <a:pt x="925" y="2826"/>
                    </a:cubicBezTo>
                    <a:lnTo>
                      <a:pt x="1372" y="2886"/>
                    </a:lnTo>
                    <a:cubicBezTo>
                      <a:pt x="1431" y="2886"/>
                      <a:pt x="1491" y="2945"/>
                      <a:pt x="1550" y="2945"/>
                    </a:cubicBezTo>
                    <a:lnTo>
                      <a:pt x="1744" y="3005"/>
                    </a:lnTo>
                    <a:cubicBezTo>
                      <a:pt x="1923" y="3065"/>
                      <a:pt x="2042" y="3124"/>
                      <a:pt x="2176" y="3199"/>
                    </a:cubicBezTo>
                    <a:lnTo>
                      <a:pt x="2355" y="3258"/>
                    </a:lnTo>
                    <a:cubicBezTo>
                      <a:pt x="2414" y="3318"/>
                      <a:pt x="2489" y="3318"/>
                      <a:pt x="2548" y="3377"/>
                    </a:cubicBezTo>
                    <a:cubicBezTo>
                      <a:pt x="2668" y="3437"/>
                      <a:pt x="2787" y="3497"/>
                      <a:pt x="2921" y="3571"/>
                    </a:cubicBezTo>
                    <a:cubicBezTo>
                      <a:pt x="3040" y="3631"/>
                      <a:pt x="3159" y="3690"/>
                      <a:pt x="3293" y="3750"/>
                    </a:cubicBezTo>
                    <a:cubicBezTo>
                      <a:pt x="3293" y="3809"/>
                      <a:pt x="3353" y="3809"/>
                      <a:pt x="3412" y="3809"/>
                    </a:cubicBezTo>
                    <a:cubicBezTo>
                      <a:pt x="3532" y="3809"/>
                      <a:pt x="3606" y="3690"/>
                      <a:pt x="3606" y="3571"/>
                    </a:cubicBezTo>
                    <a:lnTo>
                      <a:pt x="3606" y="3318"/>
                    </a:lnTo>
                    <a:cubicBezTo>
                      <a:pt x="3532" y="3258"/>
                      <a:pt x="3532" y="3199"/>
                      <a:pt x="3532" y="3124"/>
                    </a:cubicBezTo>
                    <a:lnTo>
                      <a:pt x="3532" y="2692"/>
                    </a:lnTo>
                    <a:lnTo>
                      <a:pt x="3532" y="2513"/>
                    </a:lnTo>
                    <a:cubicBezTo>
                      <a:pt x="3532" y="2454"/>
                      <a:pt x="3606" y="2379"/>
                      <a:pt x="3606" y="2260"/>
                    </a:cubicBezTo>
                    <a:cubicBezTo>
                      <a:pt x="3606" y="2141"/>
                      <a:pt x="3606" y="2007"/>
                      <a:pt x="3666" y="1828"/>
                    </a:cubicBezTo>
                    <a:cubicBezTo>
                      <a:pt x="3725" y="1575"/>
                      <a:pt x="3785" y="1262"/>
                      <a:pt x="3845" y="1024"/>
                    </a:cubicBezTo>
                    <a:cubicBezTo>
                      <a:pt x="3904" y="711"/>
                      <a:pt x="4038" y="457"/>
                      <a:pt x="4098" y="145"/>
                    </a:cubicBezTo>
                    <a:cubicBezTo>
                      <a:pt x="4098" y="85"/>
                      <a:pt x="4098" y="25"/>
                      <a:pt x="4038" y="25"/>
                    </a:cubicBezTo>
                    <a:cubicBezTo>
                      <a:pt x="4021" y="8"/>
                      <a:pt x="4002" y="1"/>
                      <a:pt x="3984"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9" name="Google Shape;1359;p8"/>
              <p:cNvSpPr/>
              <p:nvPr/>
            </p:nvSpPr>
            <p:spPr>
              <a:xfrm flipH="1">
                <a:off x="7851980" y="4620936"/>
                <a:ext cx="144807" cy="153408"/>
              </a:xfrm>
              <a:custGeom>
                <a:rect b="b" l="l" r="r" t="t"/>
                <a:pathLst>
                  <a:path extrusionOk="0" h="4530" w="4276">
                    <a:moveTo>
                      <a:pt x="4157" y="0"/>
                    </a:moveTo>
                    <a:cubicBezTo>
                      <a:pt x="4097" y="0"/>
                      <a:pt x="4037" y="0"/>
                      <a:pt x="4037" y="60"/>
                    </a:cubicBezTo>
                    <a:cubicBezTo>
                      <a:pt x="3963" y="239"/>
                      <a:pt x="3903" y="432"/>
                      <a:pt x="3844" y="611"/>
                    </a:cubicBezTo>
                    <a:cubicBezTo>
                      <a:pt x="3844" y="745"/>
                      <a:pt x="3784" y="924"/>
                      <a:pt x="3725" y="1118"/>
                    </a:cubicBezTo>
                    <a:cubicBezTo>
                      <a:pt x="3665" y="1490"/>
                      <a:pt x="3590" y="1803"/>
                      <a:pt x="3531" y="2175"/>
                    </a:cubicBezTo>
                    <a:cubicBezTo>
                      <a:pt x="3531" y="2295"/>
                      <a:pt x="3471" y="2354"/>
                      <a:pt x="3471" y="2414"/>
                    </a:cubicBezTo>
                    <a:lnTo>
                      <a:pt x="3471" y="2727"/>
                    </a:lnTo>
                    <a:cubicBezTo>
                      <a:pt x="3471" y="2920"/>
                      <a:pt x="3412" y="3099"/>
                      <a:pt x="3412" y="3293"/>
                    </a:cubicBezTo>
                    <a:cubicBezTo>
                      <a:pt x="3412" y="3352"/>
                      <a:pt x="3412" y="3472"/>
                      <a:pt x="3471" y="3531"/>
                    </a:cubicBezTo>
                    <a:lnTo>
                      <a:pt x="3471" y="3844"/>
                    </a:lnTo>
                    <a:lnTo>
                      <a:pt x="3471" y="4017"/>
                    </a:lnTo>
                    <a:lnTo>
                      <a:pt x="3471" y="4017"/>
                    </a:lnTo>
                    <a:cubicBezTo>
                      <a:pt x="3284" y="3971"/>
                      <a:pt x="3099" y="3916"/>
                      <a:pt x="2920" y="3844"/>
                    </a:cubicBezTo>
                    <a:lnTo>
                      <a:pt x="2473" y="3784"/>
                    </a:lnTo>
                    <a:lnTo>
                      <a:pt x="1981" y="3665"/>
                    </a:lnTo>
                    <a:cubicBezTo>
                      <a:pt x="1862" y="3591"/>
                      <a:pt x="1669" y="3591"/>
                      <a:pt x="1549" y="3591"/>
                    </a:cubicBezTo>
                    <a:cubicBezTo>
                      <a:pt x="1356" y="3531"/>
                      <a:pt x="1237" y="3531"/>
                      <a:pt x="1058" y="3472"/>
                    </a:cubicBezTo>
                    <a:lnTo>
                      <a:pt x="611" y="3472"/>
                    </a:lnTo>
                    <a:cubicBezTo>
                      <a:pt x="432" y="3412"/>
                      <a:pt x="313" y="3412"/>
                      <a:pt x="119" y="3412"/>
                    </a:cubicBezTo>
                    <a:cubicBezTo>
                      <a:pt x="60" y="3412"/>
                      <a:pt x="0" y="3472"/>
                      <a:pt x="0" y="3531"/>
                    </a:cubicBezTo>
                    <a:cubicBezTo>
                      <a:pt x="0" y="3591"/>
                      <a:pt x="60" y="3665"/>
                      <a:pt x="119" y="3665"/>
                    </a:cubicBezTo>
                    <a:cubicBezTo>
                      <a:pt x="238" y="3665"/>
                      <a:pt x="432" y="3725"/>
                      <a:pt x="551" y="3725"/>
                    </a:cubicBezTo>
                    <a:cubicBezTo>
                      <a:pt x="611" y="3725"/>
                      <a:pt x="745" y="3725"/>
                      <a:pt x="805" y="3784"/>
                    </a:cubicBezTo>
                    <a:lnTo>
                      <a:pt x="983" y="3784"/>
                    </a:lnTo>
                    <a:cubicBezTo>
                      <a:pt x="1177" y="3844"/>
                      <a:pt x="1296" y="3844"/>
                      <a:pt x="1490" y="3904"/>
                    </a:cubicBezTo>
                    <a:cubicBezTo>
                      <a:pt x="1609" y="3963"/>
                      <a:pt x="1803" y="3963"/>
                      <a:pt x="1922" y="4038"/>
                    </a:cubicBezTo>
                    <a:cubicBezTo>
                      <a:pt x="2548" y="4157"/>
                      <a:pt x="3099" y="4336"/>
                      <a:pt x="3725" y="4529"/>
                    </a:cubicBezTo>
                    <a:lnTo>
                      <a:pt x="3784" y="4529"/>
                    </a:lnTo>
                    <a:cubicBezTo>
                      <a:pt x="3903" y="4529"/>
                      <a:pt x="4037" y="4410"/>
                      <a:pt x="3963" y="4276"/>
                    </a:cubicBezTo>
                    <a:lnTo>
                      <a:pt x="3903" y="4038"/>
                    </a:lnTo>
                    <a:lnTo>
                      <a:pt x="3903" y="3784"/>
                    </a:lnTo>
                    <a:cubicBezTo>
                      <a:pt x="3903" y="3725"/>
                      <a:pt x="3844" y="3591"/>
                      <a:pt x="3844" y="3531"/>
                    </a:cubicBezTo>
                    <a:lnTo>
                      <a:pt x="3844" y="3293"/>
                    </a:lnTo>
                    <a:lnTo>
                      <a:pt x="3844" y="2727"/>
                    </a:lnTo>
                    <a:cubicBezTo>
                      <a:pt x="3903" y="2607"/>
                      <a:pt x="3903" y="2414"/>
                      <a:pt x="3903" y="2235"/>
                    </a:cubicBezTo>
                    <a:cubicBezTo>
                      <a:pt x="3963" y="1863"/>
                      <a:pt x="4037" y="1550"/>
                      <a:pt x="4037" y="1177"/>
                    </a:cubicBezTo>
                    <a:cubicBezTo>
                      <a:pt x="4097" y="864"/>
                      <a:pt x="4157" y="492"/>
                      <a:pt x="4276" y="120"/>
                    </a:cubicBezTo>
                    <a:cubicBezTo>
                      <a:pt x="4276" y="60"/>
                      <a:pt x="4216" y="60"/>
                      <a:pt x="4157"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0" name="Google Shape;1360;p8"/>
              <p:cNvSpPr/>
              <p:nvPr/>
            </p:nvSpPr>
            <p:spPr>
              <a:xfrm flipH="1" rot="-1328962">
                <a:off x="7735800" y="4362458"/>
                <a:ext cx="53370" cy="73993"/>
              </a:xfrm>
              <a:custGeom>
                <a:rect b="b" l="l" r="r" t="t"/>
                <a:pathLst>
                  <a:path extrusionOk="0" h="2185" w="1576">
                    <a:moveTo>
                      <a:pt x="454" y="1"/>
                    </a:moveTo>
                    <a:cubicBezTo>
                      <a:pt x="226" y="1"/>
                      <a:pt x="0" y="236"/>
                      <a:pt x="85" y="501"/>
                    </a:cubicBezTo>
                    <a:cubicBezTo>
                      <a:pt x="219" y="814"/>
                      <a:pt x="532" y="1186"/>
                      <a:pt x="711" y="1440"/>
                    </a:cubicBezTo>
                    <a:cubicBezTo>
                      <a:pt x="905" y="1678"/>
                      <a:pt x="1083" y="2110"/>
                      <a:pt x="1456" y="2185"/>
                    </a:cubicBezTo>
                    <a:lnTo>
                      <a:pt x="1515" y="2110"/>
                    </a:lnTo>
                    <a:cubicBezTo>
                      <a:pt x="1575" y="1812"/>
                      <a:pt x="1337" y="1440"/>
                      <a:pt x="1203" y="1186"/>
                    </a:cubicBezTo>
                    <a:cubicBezTo>
                      <a:pt x="1024" y="874"/>
                      <a:pt x="964" y="442"/>
                      <a:pt x="711" y="129"/>
                    </a:cubicBezTo>
                    <a:cubicBezTo>
                      <a:pt x="638" y="39"/>
                      <a:pt x="546" y="1"/>
                      <a:pt x="454" y="1"/>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1" name="Google Shape;1361;p8"/>
              <p:cNvSpPr/>
              <p:nvPr/>
            </p:nvSpPr>
            <p:spPr>
              <a:xfrm flipH="1" rot="-1328962">
                <a:off x="7693112" y="4357676"/>
                <a:ext cx="33830" cy="91602"/>
              </a:xfrm>
              <a:custGeom>
                <a:rect b="b" l="l" r="r" t="t"/>
                <a:pathLst>
                  <a:path extrusionOk="0" h="2705" w="999">
                    <a:moveTo>
                      <a:pt x="359" y="0"/>
                    </a:moveTo>
                    <a:cubicBezTo>
                      <a:pt x="175" y="0"/>
                      <a:pt x="1" y="100"/>
                      <a:pt x="1" y="312"/>
                    </a:cubicBezTo>
                    <a:cubicBezTo>
                      <a:pt x="1" y="1176"/>
                      <a:pt x="60" y="2099"/>
                      <a:pt x="746" y="2665"/>
                    </a:cubicBezTo>
                    <a:cubicBezTo>
                      <a:pt x="773" y="2693"/>
                      <a:pt x="801" y="2704"/>
                      <a:pt x="829" y="2704"/>
                    </a:cubicBezTo>
                    <a:cubicBezTo>
                      <a:pt x="919" y="2704"/>
                      <a:pt x="999" y="2575"/>
                      <a:pt x="999" y="2472"/>
                    </a:cubicBezTo>
                    <a:cubicBezTo>
                      <a:pt x="746" y="1920"/>
                      <a:pt x="552" y="1176"/>
                      <a:pt x="746" y="550"/>
                    </a:cubicBezTo>
                    <a:cubicBezTo>
                      <a:pt x="893" y="194"/>
                      <a:pt x="616" y="0"/>
                      <a:pt x="359" y="0"/>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2" name="Google Shape;1362;p8"/>
              <p:cNvSpPr/>
              <p:nvPr/>
            </p:nvSpPr>
            <p:spPr>
              <a:xfrm flipH="1" rot="-1328962">
                <a:off x="7633573" y="4363891"/>
                <a:ext cx="47071" cy="65730"/>
              </a:xfrm>
              <a:custGeom>
                <a:rect b="b" l="l" r="r" t="t"/>
                <a:pathLst>
                  <a:path extrusionOk="0" h="1941" w="1390">
                    <a:moveTo>
                      <a:pt x="946" y="0"/>
                    </a:moveTo>
                    <a:cubicBezTo>
                      <a:pt x="880" y="0"/>
                      <a:pt x="811" y="23"/>
                      <a:pt x="746" y="77"/>
                    </a:cubicBezTo>
                    <a:cubicBezTo>
                      <a:pt x="373" y="330"/>
                      <a:pt x="194" y="628"/>
                      <a:pt x="60" y="1075"/>
                    </a:cubicBezTo>
                    <a:cubicBezTo>
                      <a:pt x="1" y="1373"/>
                      <a:pt x="60" y="1626"/>
                      <a:pt x="254" y="1879"/>
                    </a:cubicBezTo>
                    <a:cubicBezTo>
                      <a:pt x="295" y="1921"/>
                      <a:pt x="346" y="1941"/>
                      <a:pt x="394" y="1941"/>
                    </a:cubicBezTo>
                    <a:cubicBezTo>
                      <a:pt x="485" y="1941"/>
                      <a:pt x="567" y="1872"/>
                      <a:pt x="567" y="1745"/>
                    </a:cubicBezTo>
                    <a:lnTo>
                      <a:pt x="626" y="1626"/>
                    </a:lnTo>
                    <a:cubicBezTo>
                      <a:pt x="686" y="1507"/>
                      <a:pt x="746" y="1373"/>
                      <a:pt x="805" y="1254"/>
                    </a:cubicBezTo>
                    <a:cubicBezTo>
                      <a:pt x="939" y="1000"/>
                      <a:pt x="1118" y="822"/>
                      <a:pt x="1237" y="568"/>
                    </a:cubicBezTo>
                    <a:cubicBezTo>
                      <a:pt x="1390" y="322"/>
                      <a:pt x="1190" y="0"/>
                      <a:pt x="946" y="0"/>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3" name="Google Shape;1363;p8"/>
              <p:cNvSpPr/>
              <p:nvPr/>
            </p:nvSpPr>
            <p:spPr>
              <a:xfrm flipH="1">
                <a:off x="7498194" y="4637869"/>
                <a:ext cx="155068" cy="228386"/>
              </a:xfrm>
              <a:custGeom>
                <a:rect b="b" l="l" r="r" t="t"/>
                <a:pathLst>
                  <a:path extrusionOk="0" h="6744" w="4579">
                    <a:moveTo>
                      <a:pt x="735" y="0"/>
                    </a:moveTo>
                    <a:cubicBezTo>
                      <a:pt x="384" y="0"/>
                      <a:pt x="1" y="307"/>
                      <a:pt x="150" y="737"/>
                    </a:cubicBezTo>
                    <a:cubicBezTo>
                      <a:pt x="1089" y="2972"/>
                      <a:pt x="1893" y="5459"/>
                      <a:pt x="4128" y="6696"/>
                    </a:cubicBezTo>
                    <a:cubicBezTo>
                      <a:pt x="4171" y="6729"/>
                      <a:pt x="4214" y="6743"/>
                      <a:pt x="4254" y="6743"/>
                    </a:cubicBezTo>
                    <a:cubicBezTo>
                      <a:pt x="4449" y="6743"/>
                      <a:pt x="4579" y="6402"/>
                      <a:pt x="4381" y="6204"/>
                    </a:cubicBezTo>
                    <a:cubicBezTo>
                      <a:pt x="2638" y="4774"/>
                      <a:pt x="1893" y="2540"/>
                      <a:pt x="1208" y="364"/>
                    </a:cubicBezTo>
                    <a:cubicBezTo>
                      <a:pt x="1141" y="109"/>
                      <a:pt x="944" y="0"/>
                      <a:pt x="73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4" name="Google Shape;1364;p8"/>
              <p:cNvSpPr/>
              <p:nvPr/>
            </p:nvSpPr>
            <p:spPr>
              <a:xfrm flipH="1">
                <a:off x="7490914" y="4676204"/>
                <a:ext cx="57469" cy="139998"/>
              </a:xfrm>
              <a:custGeom>
                <a:rect b="b" l="l" r="r" t="t"/>
                <a:pathLst>
                  <a:path extrusionOk="0" h="4134" w="1697">
                    <a:moveTo>
                      <a:pt x="502" y="1"/>
                    </a:moveTo>
                    <a:cubicBezTo>
                      <a:pt x="258" y="1"/>
                      <a:pt x="1" y="172"/>
                      <a:pt x="33" y="469"/>
                    </a:cubicBezTo>
                    <a:cubicBezTo>
                      <a:pt x="227" y="1661"/>
                      <a:pt x="480" y="3016"/>
                      <a:pt x="1225" y="4015"/>
                    </a:cubicBezTo>
                    <a:cubicBezTo>
                      <a:pt x="1284" y="4098"/>
                      <a:pt x="1358" y="4133"/>
                      <a:pt x="1428" y="4133"/>
                    </a:cubicBezTo>
                    <a:cubicBezTo>
                      <a:pt x="1570" y="4133"/>
                      <a:pt x="1697" y="3990"/>
                      <a:pt x="1657" y="3821"/>
                    </a:cubicBezTo>
                    <a:cubicBezTo>
                      <a:pt x="1344" y="2644"/>
                      <a:pt x="971" y="1586"/>
                      <a:pt x="912" y="409"/>
                    </a:cubicBezTo>
                    <a:cubicBezTo>
                      <a:pt x="912" y="127"/>
                      <a:pt x="712" y="1"/>
                      <a:pt x="502"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5" name="Google Shape;1365;p8"/>
              <p:cNvSpPr/>
              <p:nvPr/>
            </p:nvSpPr>
            <p:spPr>
              <a:xfrm flipH="1">
                <a:off x="7441031" y="4671734"/>
                <a:ext cx="40672" cy="104812"/>
              </a:xfrm>
              <a:custGeom>
                <a:rect b="b" l="l" r="r" t="t"/>
                <a:pathLst>
                  <a:path extrusionOk="0" h="3095" w="1201">
                    <a:moveTo>
                      <a:pt x="639" y="0"/>
                    </a:moveTo>
                    <a:cubicBezTo>
                      <a:pt x="477" y="0"/>
                      <a:pt x="327" y="88"/>
                      <a:pt x="298" y="303"/>
                    </a:cubicBezTo>
                    <a:cubicBezTo>
                      <a:pt x="179" y="1167"/>
                      <a:pt x="1" y="2091"/>
                      <a:pt x="239" y="3029"/>
                    </a:cubicBezTo>
                    <a:cubicBezTo>
                      <a:pt x="262" y="3075"/>
                      <a:pt x="304" y="3094"/>
                      <a:pt x="351" y="3094"/>
                    </a:cubicBezTo>
                    <a:cubicBezTo>
                      <a:pt x="427" y="3094"/>
                      <a:pt x="515" y="3043"/>
                      <a:pt x="552" y="2970"/>
                    </a:cubicBezTo>
                    <a:cubicBezTo>
                      <a:pt x="671" y="2165"/>
                      <a:pt x="671" y="1286"/>
                      <a:pt x="1043" y="541"/>
                    </a:cubicBezTo>
                    <a:cubicBezTo>
                      <a:pt x="1201" y="236"/>
                      <a:pt x="904" y="0"/>
                      <a:pt x="63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6" name="Google Shape;1366;p8"/>
              <p:cNvSpPr/>
              <p:nvPr/>
            </p:nvSpPr>
            <p:spPr>
              <a:xfrm flipH="1" rot="-1328962">
                <a:off x="7965785" y="4101133"/>
                <a:ext cx="36472" cy="95361"/>
              </a:xfrm>
              <a:custGeom>
                <a:rect b="b" l="l" r="r" t="t"/>
                <a:pathLst>
                  <a:path extrusionOk="0" h="2816" w="1077">
                    <a:moveTo>
                      <a:pt x="473" y="0"/>
                    </a:moveTo>
                    <a:cubicBezTo>
                      <a:pt x="260" y="0"/>
                      <a:pt x="60" y="133"/>
                      <a:pt x="60" y="423"/>
                    </a:cubicBezTo>
                    <a:cubicBezTo>
                      <a:pt x="0" y="1168"/>
                      <a:pt x="194" y="2106"/>
                      <a:pt x="685" y="2717"/>
                    </a:cubicBezTo>
                    <a:cubicBezTo>
                      <a:pt x="728" y="2787"/>
                      <a:pt x="780" y="2816"/>
                      <a:pt x="830" y="2816"/>
                    </a:cubicBezTo>
                    <a:cubicBezTo>
                      <a:pt x="918" y="2816"/>
                      <a:pt x="998" y="2722"/>
                      <a:pt x="998" y="2598"/>
                    </a:cubicBezTo>
                    <a:cubicBezTo>
                      <a:pt x="939" y="1913"/>
                      <a:pt x="745" y="1362"/>
                      <a:pt x="939" y="676"/>
                    </a:cubicBezTo>
                    <a:cubicBezTo>
                      <a:pt x="1076" y="247"/>
                      <a:pt x="763" y="0"/>
                      <a:pt x="47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7" name="Google Shape;1367;p8"/>
              <p:cNvSpPr/>
              <p:nvPr/>
            </p:nvSpPr>
            <p:spPr>
              <a:xfrm flipH="1" rot="-1328962">
                <a:off x="7921656" y="4128631"/>
                <a:ext cx="47918" cy="104064"/>
              </a:xfrm>
              <a:custGeom>
                <a:rect b="b" l="l" r="r" t="t"/>
                <a:pathLst>
                  <a:path extrusionOk="0" h="3073" w="1415">
                    <a:moveTo>
                      <a:pt x="975" y="0"/>
                    </a:moveTo>
                    <a:cubicBezTo>
                      <a:pt x="879" y="0"/>
                      <a:pt x="788" y="49"/>
                      <a:pt x="745" y="168"/>
                    </a:cubicBezTo>
                    <a:cubicBezTo>
                      <a:pt x="447" y="1047"/>
                      <a:pt x="1" y="2104"/>
                      <a:pt x="254" y="3028"/>
                    </a:cubicBezTo>
                    <a:cubicBezTo>
                      <a:pt x="254" y="3058"/>
                      <a:pt x="269" y="3073"/>
                      <a:pt x="291" y="3073"/>
                    </a:cubicBezTo>
                    <a:cubicBezTo>
                      <a:pt x="313" y="3073"/>
                      <a:pt x="343" y="3058"/>
                      <a:pt x="373" y="3028"/>
                    </a:cubicBezTo>
                    <a:cubicBezTo>
                      <a:pt x="567" y="2104"/>
                      <a:pt x="745" y="1285"/>
                      <a:pt x="1252" y="481"/>
                    </a:cubicBezTo>
                    <a:cubicBezTo>
                      <a:pt x="1415" y="226"/>
                      <a:pt x="1182" y="0"/>
                      <a:pt x="9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8"/>
              <p:cNvSpPr/>
              <p:nvPr/>
            </p:nvSpPr>
            <p:spPr>
              <a:xfrm flipH="1" rot="-1328962">
                <a:off x="8136008" y="4275358"/>
                <a:ext cx="43583" cy="53878"/>
              </a:xfrm>
              <a:custGeom>
                <a:rect b="b" l="l" r="r" t="t"/>
                <a:pathLst>
                  <a:path extrusionOk="0" h="1591" w="1287">
                    <a:moveTo>
                      <a:pt x="508" y="1"/>
                    </a:moveTo>
                    <a:cubicBezTo>
                      <a:pt x="240" y="1"/>
                      <a:pt x="1" y="304"/>
                      <a:pt x="229" y="576"/>
                    </a:cubicBezTo>
                    <a:cubicBezTo>
                      <a:pt x="289" y="695"/>
                      <a:pt x="423" y="814"/>
                      <a:pt x="542" y="888"/>
                    </a:cubicBezTo>
                    <a:cubicBezTo>
                      <a:pt x="795" y="1127"/>
                      <a:pt x="914" y="1380"/>
                      <a:pt x="1168" y="1559"/>
                    </a:cubicBezTo>
                    <a:cubicBezTo>
                      <a:pt x="1185" y="1581"/>
                      <a:pt x="1203" y="1590"/>
                      <a:pt x="1220" y="1590"/>
                    </a:cubicBezTo>
                    <a:cubicBezTo>
                      <a:pt x="1258" y="1590"/>
                      <a:pt x="1287" y="1541"/>
                      <a:pt x="1287" y="1499"/>
                    </a:cubicBezTo>
                    <a:cubicBezTo>
                      <a:pt x="1287" y="1186"/>
                      <a:pt x="1108" y="888"/>
                      <a:pt x="1034" y="635"/>
                    </a:cubicBezTo>
                    <a:cubicBezTo>
                      <a:pt x="974" y="516"/>
                      <a:pt x="974" y="382"/>
                      <a:pt x="855" y="263"/>
                    </a:cubicBezTo>
                    <a:cubicBezTo>
                      <a:pt x="855" y="203"/>
                      <a:pt x="795" y="203"/>
                      <a:pt x="795" y="144"/>
                    </a:cubicBezTo>
                    <a:cubicBezTo>
                      <a:pt x="710" y="43"/>
                      <a:pt x="607" y="1"/>
                      <a:pt x="50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9" name="Google Shape;1369;p8"/>
              <p:cNvSpPr/>
              <p:nvPr/>
            </p:nvSpPr>
            <p:spPr>
              <a:xfrm flipH="1" rot="-1328962">
                <a:off x="8099755" y="4265233"/>
                <a:ext cx="56959" cy="62073"/>
              </a:xfrm>
              <a:custGeom>
                <a:rect b="b" l="l" r="r" t="t"/>
                <a:pathLst>
                  <a:path extrusionOk="0" h="1833" w="1682">
                    <a:moveTo>
                      <a:pt x="458" y="1"/>
                    </a:moveTo>
                    <a:cubicBezTo>
                      <a:pt x="0" y="1"/>
                      <a:pt x="36" y="818"/>
                      <a:pt x="564" y="818"/>
                    </a:cubicBezTo>
                    <a:cubicBezTo>
                      <a:pt x="430" y="818"/>
                      <a:pt x="624" y="878"/>
                      <a:pt x="683" y="878"/>
                    </a:cubicBezTo>
                    <a:cubicBezTo>
                      <a:pt x="743" y="878"/>
                      <a:pt x="862" y="997"/>
                      <a:pt x="936" y="1131"/>
                    </a:cubicBezTo>
                    <a:cubicBezTo>
                      <a:pt x="1115" y="1310"/>
                      <a:pt x="1234" y="1623"/>
                      <a:pt x="1488" y="1801"/>
                    </a:cubicBezTo>
                    <a:cubicBezTo>
                      <a:pt x="1506" y="1824"/>
                      <a:pt x="1530" y="1833"/>
                      <a:pt x="1556" y="1833"/>
                    </a:cubicBezTo>
                    <a:cubicBezTo>
                      <a:pt x="1616" y="1833"/>
                      <a:pt x="1681" y="1784"/>
                      <a:pt x="1681" y="1742"/>
                    </a:cubicBezTo>
                    <a:cubicBezTo>
                      <a:pt x="1681" y="1369"/>
                      <a:pt x="1488" y="937"/>
                      <a:pt x="1309" y="625"/>
                    </a:cubicBezTo>
                    <a:cubicBezTo>
                      <a:pt x="1115" y="312"/>
                      <a:pt x="936" y="73"/>
                      <a:pt x="564" y="14"/>
                    </a:cubicBezTo>
                    <a:cubicBezTo>
                      <a:pt x="526" y="5"/>
                      <a:pt x="491" y="1"/>
                      <a:pt x="45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0" name="Google Shape;1370;p8"/>
              <p:cNvSpPr/>
              <p:nvPr/>
            </p:nvSpPr>
            <p:spPr>
              <a:xfrm flipH="1" rot="-1328962">
                <a:off x="7487341" y="4234718"/>
                <a:ext cx="90349" cy="123096"/>
              </a:xfrm>
              <a:custGeom>
                <a:rect b="b" l="l" r="r" t="t"/>
                <a:pathLst>
                  <a:path extrusionOk="0" h="3635" w="2668">
                    <a:moveTo>
                      <a:pt x="1650" y="1"/>
                    </a:moveTo>
                    <a:cubicBezTo>
                      <a:pt x="1485" y="1"/>
                      <a:pt x="1321" y="41"/>
                      <a:pt x="1178" y="119"/>
                    </a:cubicBezTo>
                    <a:cubicBezTo>
                      <a:pt x="805" y="373"/>
                      <a:pt x="627" y="805"/>
                      <a:pt x="567" y="1237"/>
                    </a:cubicBezTo>
                    <a:cubicBezTo>
                      <a:pt x="433" y="1490"/>
                      <a:pt x="314" y="1684"/>
                      <a:pt x="254" y="1922"/>
                    </a:cubicBezTo>
                    <a:cubicBezTo>
                      <a:pt x="120" y="2235"/>
                      <a:pt x="1" y="2667"/>
                      <a:pt x="120" y="3039"/>
                    </a:cubicBezTo>
                    <a:cubicBezTo>
                      <a:pt x="232" y="3399"/>
                      <a:pt x="591" y="3635"/>
                      <a:pt x="958" y="3635"/>
                    </a:cubicBezTo>
                    <a:cubicBezTo>
                      <a:pt x="1032" y="3635"/>
                      <a:pt x="1106" y="3625"/>
                      <a:pt x="1178" y="3605"/>
                    </a:cubicBezTo>
                    <a:cubicBezTo>
                      <a:pt x="1610" y="3412"/>
                      <a:pt x="1863" y="3099"/>
                      <a:pt x="2116" y="2801"/>
                    </a:cubicBezTo>
                    <a:cubicBezTo>
                      <a:pt x="2355" y="2488"/>
                      <a:pt x="2489" y="2056"/>
                      <a:pt x="2548" y="1684"/>
                    </a:cubicBezTo>
                    <a:cubicBezTo>
                      <a:pt x="2608" y="1311"/>
                      <a:pt x="2668" y="864"/>
                      <a:pt x="2489" y="492"/>
                    </a:cubicBezTo>
                    <a:cubicBezTo>
                      <a:pt x="2319" y="163"/>
                      <a:pt x="1983" y="1"/>
                      <a:pt x="165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8"/>
              <p:cNvSpPr/>
              <p:nvPr/>
            </p:nvSpPr>
            <p:spPr>
              <a:xfrm flipH="1" rot="-1328962">
                <a:off x="6491676" y="4688995"/>
                <a:ext cx="233594" cy="121301"/>
              </a:xfrm>
              <a:custGeom>
                <a:rect b="b" l="l" r="r" t="t"/>
                <a:pathLst>
                  <a:path extrusionOk="0" h="3582" w="6898">
                    <a:moveTo>
                      <a:pt x="1922" y="1"/>
                    </a:moveTo>
                    <a:cubicBezTo>
                      <a:pt x="1490" y="1"/>
                      <a:pt x="998" y="195"/>
                      <a:pt x="686" y="567"/>
                    </a:cubicBezTo>
                    <a:cubicBezTo>
                      <a:pt x="0" y="1431"/>
                      <a:pt x="566" y="2548"/>
                      <a:pt x="1430" y="3040"/>
                    </a:cubicBezTo>
                    <a:cubicBezTo>
                      <a:pt x="2126" y="3388"/>
                      <a:pt x="2986" y="3581"/>
                      <a:pt x="3784" y="3581"/>
                    </a:cubicBezTo>
                    <a:cubicBezTo>
                      <a:pt x="3978" y="3581"/>
                      <a:pt x="4167" y="3570"/>
                      <a:pt x="4350" y="3547"/>
                    </a:cubicBezTo>
                    <a:cubicBezTo>
                      <a:pt x="4902" y="3547"/>
                      <a:pt x="5527" y="3412"/>
                      <a:pt x="6019" y="3174"/>
                    </a:cubicBezTo>
                    <a:cubicBezTo>
                      <a:pt x="6585" y="2921"/>
                      <a:pt x="6898" y="2295"/>
                      <a:pt x="6764" y="1684"/>
                    </a:cubicBezTo>
                    <a:cubicBezTo>
                      <a:pt x="6704" y="1550"/>
                      <a:pt x="6585" y="1431"/>
                      <a:pt x="6466" y="1312"/>
                    </a:cubicBezTo>
                    <a:cubicBezTo>
                      <a:pt x="6391" y="1237"/>
                      <a:pt x="6332" y="1118"/>
                      <a:pt x="6213" y="1118"/>
                    </a:cubicBezTo>
                    <a:cubicBezTo>
                      <a:pt x="5214" y="999"/>
                      <a:pt x="4231" y="746"/>
                      <a:pt x="3293" y="373"/>
                    </a:cubicBezTo>
                    <a:cubicBezTo>
                      <a:pt x="2861" y="254"/>
                      <a:pt x="2429" y="1"/>
                      <a:pt x="1922" y="1"/>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2" name="Google Shape;1372;p8"/>
              <p:cNvSpPr/>
              <p:nvPr/>
            </p:nvSpPr>
            <p:spPr>
              <a:xfrm flipH="1" rot="-1328962">
                <a:off x="6792074" y="4400120"/>
                <a:ext cx="590792" cy="298715"/>
              </a:xfrm>
              <a:custGeom>
                <a:rect b="b" l="l" r="r" t="t"/>
                <a:pathLst>
                  <a:path extrusionOk="0" h="8821" w="17446">
                    <a:moveTo>
                      <a:pt x="44" y="0"/>
                    </a:moveTo>
                    <a:cubicBezTo>
                      <a:pt x="15" y="0"/>
                      <a:pt x="0" y="11"/>
                      <a:pt x="0" y="36"/>
                    </a:cubicBezTo>
                    <a:cubicBezTo>
                      <a:pt x="0" y="781"/>
                      <a:pt x="372" y="4684"/>
                      <a:pt x="1862" y="5935"/>
                    </a:cubicBezTo>
                    <a:cubicBezTo>
                      <a:pt x="2417" y="6400"/>
                      <a:pt x="3197" y="6546"/>
                      <a:pt x="4019" y="6546"/>
                    </a:cubicBezTo>
                    <a:cubicBezTo>
                      <a:pt x="5435" y="6546"/>
                      <a:pt x="6979" y="6112"/>
                      <a:pt x="7733" y="6112"/>
                    </a:cubicBezTo>
                    <a:cubicBezTo>
                      <a:pt x="7764" y="6112"/>
                      <a:pt x="7793" y="6112"/>
                      <a:pt x="7821" y="6114"/>
                    </a:cubicBezTo>
                    <a:cubicBezTo>
                      <a:pt x="8939" y="6173"/>
                      <a:pt x="9624" y="7976"/>
                      <a:pt x="11173" y="8602"/>
                    </a:cubicBezTo>
                    <a:cubicBezTo>
                      <a:pt x="11517" y="8754"/>
                      <a:pt x="11963" y="8820"/>
                      <a:pt x="12460" y="8820"/>
                    </a:cubicBezTo>
                    <a:cubicBezTo>
                      <a:pt x="14201" y="8820"/>
                      <a:pt x="16576" y="8008"/>
                      <a:pt x="17445" y="7231"/>
                    </a:cubicBezTo>
                    <a:cubicBezTo>
                      <a:pt x="17445" y="7231"/>
                      <a:pt x="17073" y="4311"/>
                      <a:pt x="15583" y="3566"/>
                    </a:cubicBezTo>
                    <a:cubicBezTo>
                      <a:pt x="15134" y="3342"/>
                      <a:pt x="14701" y="3265"/>
                      <a:pt x="14298" y="3265"/>
                    </a:cubicBezTo>
                    <a:cubicBezTo>
                      <a:pt x="13421" y="3265"/>
                      <a:pt x="12690" y="3631"/>
                      <a:pt x="12251" y="3631"/>
                    </a:cubicBezTo>
                    <a:cubicBezTo>
                      <a:pt x="12223" y="3631"/>
                      <a:pt x="12197" y="3629"/>
                      <a:pt x="12171" y="3626"/>
                    </a:cubicBezTo>
                    <a:cubicBezTo>
                      <a:pt x="11605" y="3566"/>
                      <a:pt x="11352" y="2956"/>
                      <a:pt x="9862" y="1645"/>
                    </a:cubicBezTo>
                    <a:cubicBezTo>
                      <a:pt x="9101" y="1008"/>
                      <a:pt x="8008" y="846"/>
                      <a:pt x="6865" y="846"/>
                    </a:cubicBezTo>
                    <a:cubicBezTo>
                      <a:pt x="5684" y="846"/>
                      <a:pt x="4448" y="1019"/>
                      <a:pt x="3471" y="1019"/>
                    </a:cubicBezTo>
                    <a:cubicBezTo>
                      <a:pt x="1789" y="965"/>
                      <a:pt x="314" y="0"/>
                      <a:pt x="4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3" name="Google Shape;1373;p8"/>
              <p:cNvSpPr/>
              <p:nvPr/>
            </p:nvSpPr>
            <p:spPr>
              <a:xfrm flipH="1" rot="-1328962">
                <a:off x="6687782" y="4463385"/>
                <a:ext cx="672506" cy="221674"/>
              </a:xfrm>
              <a:custGeom>
                <a:rect b="b" l="l" r="r" t="t"/>
                <a:pathLst>
                  <a:path extrusionOk="0" h="6546" w="19859">
                    <a:moveTo>
                      <a:pt x="157" y="0"/>
                    </a:moveTo>
                    <a:cubicBezTo>
                      <a:pt x="123" y="0"/>
                      <a:pt x="90" y="15"/>
                      <a:pt x="60" y="45"/>
                    </a:cubicBezTo>
                    <a:cubicBezTo>
                      <a:pt x="0" y="45"/>
                      <a:pt x="0" y="105"/>
                      <a:pt x="60" y="164"/>
                    </a:cubicBezTo>
                    <a:cubicBezTo>
                      <a:pt x="254" y="596"/>
                      <a:pt x="567" y="969"/>
                      <a:pt x="865" y="1281"/>
                    </a:cubicBezTo>
                    <a:cubicBezTo>
                      <a:pt x="1237" y="1594"/>
                      <a:pt x="1609" y="1848"/>
                      <a:pt x="2056" y="2026"/>
                    </a:cubicBezTo>
                    <a:cubicBezTo>
                      <a:pt x="2429" y="2220"/>
                      <a:pt x="2861" y="2399"/>
                      <a:pt x="3352" y="2458"/>
                    </a:cubicBezTo>
                    <a:cubicBezTo>
                      <a:pt x="3784" y="2592"/>
                      <a:pt x="4216" y="2652"/>
                      <a:pt x="4663" y="2712"/>
                    </a:cubicBezTo>
                    <a:cubicBezTo>
                      <a:pt x="5587" y="2831"/>
                      <a:pt x="6451" y="2831"/>
                      <a:pt x="7330" y="2965"/>
                    </a:cubicBezTo>
                    <a:cubicBezTo>
                      <a:pt x="7762" y="3084"/>
                      <a:pt x="8135" y="3144"/>
                      <a:pt x="8567" y="3337"/>
                    </a:cubicBezTo>
                    <a:cubicBezTo>
                      <a:pt x="8939" y="3457"/>
                      <a:pt x="9311" y="3710"/>
                      <a:pt x="9624" y="3948"/>
                    </a:cubicBezTo>
                    <a:lnTo>
                      <a:pt x="10116" y="4380"/>
                    </a:lnTo>
                    <a:cubicBezTo>
                      <a:pt x="10250" y="4574"/>
                      <a:pt x="10429" y="4693"/>
                      <a:pt x="10622" y="4887"/>
                    </a:cubicBezTo>
                    <a:cubicBezTo>
                      <a:pt x="10995" y="5125"/>
                      <a:pt x="11367" y="5378"/>
                      <a:pt x="11799" y="5572"/>
                    </a:cubicBezTo>
                    <a:cubicBezTo>
                      <a:pt x="12604" y="6004"/>
                      <a:pt x="13468" y="6242"/>
                      <a:pt x="14406" y="6436"/>
                    </a:cubicBezTo>
                    <a:cubicBezTo>
                      <a:pt x="14932" y="6510"/>
                      <a:pt x="15464" y="6546"/>
                      <a:pt x="15994" y="6546"/>
                    </a:cubicBezTo>
                    <a:cubicBezTo>
                      <a:pt x="17279" y="6546"/>
                      <a:pt x="18558" y="6335"/>
                      <a:pt x="19740" y="5944"/>
                    </a:cubicBezTo>
                    <a:cubicBezTo>
                      <a:pt x="19799" y="5944"/>
                      <a:pt x="19859" y="5870"/>
                      <a:pt x="19799" y="5810"/>
                    </a:cubicBezTo>
                    <a:cubicBezTo>
                      <a:pt x="19799" y="5768"/>
                      <a:pt x="19770" y="5726"/>
                      <a:pt x="19731" y="5726"/>
                    </a:cubicBezTo>
                    <a:cubicBezTo>
                      <a:pt x="19715" y="5726"/>
                      <a:pt x="19698" y="5733"/>
                      <a:pt x="19680" y="5751"/>
                    </a:cubicBezTo>
                    <a:cubicBezTo>
                      <a:pt x="18816" y="5944"/>
                      <a:pt x="17937" y="6064"/>
                      <a:pt x="17073" y="6123"/>
                    </a:cubicBezTo>
                    <a:cubicBezTo>
                      <a:pt x="16842" y="6139"/>
                      <a:pt x="16609" y="6147"/>
                      <a:pt x="16376" y="6147"/>
                    </a:cubicBezTo>
                    <a:cubicBezTo>
                      <a:pt x="15739" y="6147"/>
                      <a:pt x="15099" y="6091"/>
                      <a:pt x="14466" y="6004"/>
                    </a:cubicBezTo>
                    <a:cubicBezTo>
                      <a:pt x="13602" y="5810"/>
                      <a:pt x="12783" y="5572"/>
                      <a:pt x="11978" y="5125"/>
                    </a:cubicBezTo>
                    <a:cubicBezTo>
                      <a:pt x="11606" y="4946"/>
                      <a:pt x="11233" y="4753"/>
                      <a:pt x="10920" y="4455"/>
                    </a:cubicBezTo>
                    <a:cubicBezTo>
                      <a:pt x="10742" y="4321"/>
                      <a:pt x="10548" y="4201"/>
                      <a:pt x="10429" y="4082"/>
                    </a:cubicBezTo>
                    <a:lnTo>
                      <a:pt x="9937" y="3576"/>
                    </a:lnTo>
                    <a:cubicBezTo>
                      <a:pt x="9565" y="3263"/>
                      <a:pt x="9192" y="3024"/>
                      <a:pt x="8760" y="2831"/>
                    </a:cubicBezTo>
                    <a:cubicBezTo>
                      <a:pt x="8313" y="2712"/>
                      <a:pt x="7822" y="2592"/>
                      <a:pt x="7390" y="2518"/>
                    </a:cubicBezTo>
                    <a:cubicBezTo>
                      <a:pt x="6451" y="2399"/>
                      <a:pt x="5587" y="2339"/>
                      <a:pt x="4723" y="2280"/>
                    </a:cubicBezTo>
                    <a:cubicBezTo>
                      <a:pt x="4291" y="2220"/>
                      <a:pt x="3844" y="2146"/>
                      <a:pt x="3412" y="2086"/>
                    </a:cubicBezTo>
                    <a:cubicBezTo>
                      <a:pt x="2980" y="1967"/>
                      <a:pt x="2548" y="1907"/>
                      <a:pt x="2176" y="1714"/>
                    </a:cubicBezTo>
                    <a:cubicBezTo>
                      <a:pt x="1803" y="1535"/>
                      <a:pt x="1431" y="1281"/>
                      <a:pt x="1058" y="1028"/>
                    </a:cubicBezTo>
                    <a:cubicBezTo>
                      <a:pt x="745" y="790"/>
                      <a:pt x="433" y="417"/>
                      <a:pt x="254" y="105"/>
                    </a:cubicBezTo>
                    <a:lnTo>
                      <a:pt x="254" y="45"/>
                    </a:lnTo>
                    <a:cubicBezTo>
                      <a:pt x="224" y="15"/>
                      <a:pt x="190" y="0"/>
                      <a:pt x="157"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74" name="Google Shape;1374;p8"/>
            <p:cNvGrpSpPr/>
            <p:nvPr/>
          </p:nvGrpSpPr>
          <p:grpSpPr>
            <a:xfrm rot="10800000">
              <a:off x="1005085" y="2515936"/>
              <a:ext cx="195926" cy="380418"/>
              <a:chOff x="8292303" y="2531254"/>
              <a:chExt cx="195926" cy="380418"/>
            </a:xfrm>
          </p:grpSpPr>
          <p:sp>
            <p:nvSpPr>
              <p:cNvPr id="1375" name="Google Shape;1375;p8"/>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rgbClr val="F2A0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6" name="Google Shape;1376;p8"/>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7" name="Google Shape;1377;p8"/>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378" name="Shape 1378"/>
        <p:cNvGrpSpPr/>
        <p:nvPr/>
      </p:nvGrpSpPr>
      <p:grpSpPr>
        <a:xfrm>
          <a:off x="0" y="0"/>
          <a:ext cx="0" cy="0"/>
          <a:chOff x="0" y="0"/>
          <a:chExt cx="0" cy="0"/>
        </a:xfrm>
      </p:grpSpPr>
      <p:sp>
        <p:nvSpPr>
          <p:cNvPr id="1379" name="Google Shape;1379;p9"/>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0" name="Google Shape;1380;p9"/>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1" name="Google Shape;1381;p9"/>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2" name="Google Shape;1382;p9"/>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3" name="Google Shape;1383;p9"/>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4" name="Google Shape;1384;p9"/>
          <p:cNvSpPr/>
          <p:nvPr/>
        </p:nvSpPr>
        <p:spPr>
          <a:xfrm>
            <a:off x="724262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5" name="Google Shape;1385;p9"/>
          <p:cNvSpPr/>
          <p:nvPr/>
        </p:nvSpPr>
        <p:spPr>
          <a:xfrm>
            <a:off x="7283518"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6" name="Google Shape;1386;p9"/>
          <p:cNvSpPr/>
          <p:nvPr/>
        </p:nvSpPr>
        <p:spPr>
          <a:xfrm>
            <a:off x="7337454"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7" name="Google Shape;1387;p9"/>
          <p:cNvSpPr/>
          <p:nvPr/>
        </p:nvSpPr>
        <p:spPr>
          <a:xfrm>
            <a:off x="7333711"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8" name="Google Shape;1388;p9"/>
          <p:cNvSpPr/>
          <p:nvPr/>
        </p:nvSpPr>
        <p:spPr>
          <a:xfrm>
            <a:off x="7385775"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9" name="Google Shape;1389;p9"/>
          <p:cNvSpPr/>
          <p:nvPr/>
        </p:nvSpPr>
        <p:spPr>
          <a:xfrm>
            <a:off x="7434564"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p9"/>
          <p:cNvSpPr/>
          <p:nvPr/>
        </p:nvSpPr>
        <p:spPr>
          <a:xfrm>
            <a:off x="7429925"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1" y="828"/>
                  <a:pt x="60" y="1022"/>
                  <a:pt x="180" y="1201"/>
                </a:cubicBezTo>
                <a:lnTo>
                  <a:pt x="239" y="1275"/>
                </a:lnTo>
                <a:cubicBezTo>
                  <a:pt x="261" y="1292"/>
                  <a:pt x="285" y="1299"/>
                  <a:pt x="310" y="1299"/>
                </a:cubicBezTo>
                <a:cubicBezTo>
                  <a:pt x="372" y="1299"/>
                  <a:pt x="433" y="1254"/>
                  <a:pt x="433" y="1201"/>
                </a:cubicBezTo>
                <a:cubicBezTo>
                  <a:pt x="612" y="1022"/>
                  <a:pt x="612" y="828"/>
                  <a:pt x="612" y="649"/>
                </a:cubicBezTo>
                <a:cubicBezTo>
                  <a:pt x="612" y="530"/>
                  <a:pt x="552" y="396"/>
                  <a:pt x="492" y="337"/>
                </a:cubicBezTo>
                <a:cubicBezTo>
                  <a:pt x="492" y="217"/>
                  <a:pt x="433" y="158"/>
                  <a:pt x="373" y="24"/>
                </a:cubicBezTo>
                <a:lnTo>
                  <a:pt x="314"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1" name="Google Shape;1391;p9"/>
          <p:cNvSpPr/>
          <p:nvPr/>
        </p:nvSpPr>
        <p:spPr>
          <a:xfrm>
            <a:off x="7453624"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2" name="Google Shape;1392;p9"/>
          <p:cNvSpPr/>
          <p:nvPr/>
        </p:nvSpPr>
        <p:spPr>
          <a:xfrm>
            <a:off x="738995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9"/>
          <p:cNvSpPr/>
          <p:nvPr/>
        </p:nvSpPr>
        <p:spPr>
          <a:xfrm>
            <a:off x="7279338"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4" name="Google Shape;1394;p9"/>
          <p:cNvSpPr/>
          <p:nvPr/>
        </p:nvSpPr>
        <p:spPr>
          <a:xfrm>
            <a:off x="467640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5" name="Google Shape;1395;p9"/>
          <p:cNvSpPr/>
          <p:nvPr/>
        </p:nvSpPr>
        <p:spPr>
          <a:xfrm>
            <a:off x="4716834"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6" name="Google Shape;1396;p9"/>
          <p:cNvSpPr/>
          <p:nvPr/>
        </p:nvSpPr>
        <p:spPr>
          <a:xfrm>
            <a:off x="4769366"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7" name="Google Shape;1397;p9"/>
          <p:cNvSpPr/>
          <p:nvPr/>
        </p:nvSpPr>
        <p:spPr>
          <a:xfrm>
            <a:off x="4767495"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8" name="Google Shape;1398;p9"/>
          <p:cNvSpPr/>
          <p:nvPr/>
        </p:nvSpPr>
        <p:spPr>
          <a:xfrm>
            <a:off x="4817687"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9" name="Google Shape;1399;p9"/>
          <p:cNvSpPr/>
          <p:nvPr/>
        </p:nvSpPr>
        <p:spPr>
          <a:xfrm>
            <a:off x="4866040" y="695034"/>
            <a:ext cx="19528" cy="40772"/>
          </a:xfrm>
          <a:custGeom>
            <a:rect b="b" l="l" r="r" t="t"/>
            <a:pathLst>
              <a:path extrusionOk="0" h="1307" w="626">
                <a:moveTo>
                  <a:pt x="367" y="0"/>
                </a:moveTo>
                <a:cubicBezTo>
                  <a:pt x="308" y="0"/>
                  <a:pt x="236" y="42"/>
                  <a:pt x="194" y="84"/>
                </a:cubicBezTo>
                <a:cubicBezTo>
                  <a:pt x="119" y="204"/>
                  <a:pt x="119" y="263"/>
                  <a:pt x="60" y="338"/>
                </a:cubicBezTo>
                <a:lnTo>
                  <a:pt x="60" y="636"/>
                </a:lnTo>
                <a:cubicBezTo>
                  <a:pt x="0" y="829"/>
                  <a:pt x="0" y="949"/>
                  <a:pt x="119" y="1202"/>
                </a:cubicBezTo>
                <a:lnTo>
                  <a:pt x="194" y="1261"/>
                </a:lnTo>
                <a:cubicBezTo>
                  <a:pt x="224" y="1291"/>
                  <a:pt x="253" y="1306"/>
                  <a:pt x="283" y="1306"/>
                </a:cubicBezTo>
                <a:cubicBezTo>
                  <a:pt x="313" y="1306"/>
                  <a:pt x="343" y="1291"/>
                  <a:pt x="373" y="1261"/>
                </a:cubicBezTo>
                <a:cubicBezTo>
                  <a:pt x="566" y="1083"/>
                  <a:pt x="626" y="889"/>
                  <a:pt x="626" y="710"/>
                </a:cubicBezTo>
                <a:lnTo>
                  <a:pt x="626" y="397"/>
                </a:lnTo>
                <a:cubicBezTo>
                  <a:pt x="626" y="263"/>
                  <a:pt x="566" y="204"/>
                  <a:pt x="492" y="84"/>
                </a:cubicBezTo>
                <a:lnTo>
                  <a:pt x="432" y="25"/>
                </a:lnTo>
                <a:cubicBezTo>
                  <a:pt x="415" y="7"/>
                  <a:pt x="392" y="0"/>
                  <a:pt x="36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0" name="Google Shape;1400;p9"/>
          <p:cNvSpPr/>
          <p:nvPr/>
        </p:nvSpPr>
        <p:spPr>
          <a:xfrm>
            <a:off x="4939441" y="677409"/>
            <a:ext cx="19559" cy="40553"/>
          </a:xfrm>
          <a:custGeom>
            <a:rect b="b" l="l" r="r" t="t"/>
            <a:pathLst>
              <a:path extrusionOk="0" h="1300" w="627">
                <a:moveTo>
                  <a:pt x="222" y="1"/>
                </a:moveTo>
                <a:cubicBezTo>
                  <a:pt x="140" y="1"/>
                  <a:pt x="75" y="59"/>
                  <a:pt x="75" y="158"/>
                </a:cubicBezTo>
                <a:cubicBezTo>
                  <a:pt x="1" y="217"/>
                  <a:pt x="1" y="337"/>
                  <a:pt x="1" y="396"/>
                </a:cubicBezTo>
                <a:lnTo>
                  <a:pt x="1" y="649"/>
                </a:lnTo>
                <a:cubicBezTo>
                  <a:pt x="1" y="828"/>
                  <a:pt x="75" y="1022"/>
                  <a:pt x="195" y="1201"/>
                </a:cubicBezTo>
                <a:lnTo>
                  <a:pt x="195" y="1275"/>
                </a:lnTo>
                <a:cubicBezTo>
                  <a:pt x="229" y="1292"/>
                  <a:pt x="258" y="1299"/>
                  <a:pt x="284" y="1299"/>
                </a:cubicBezTo>
                <a:cubicBezTo>
                  <a:pt x="349" y="1299"/>
                  <a:pt x="395" y="1254"/>
                  <a:pt x="448" y="1201"/>
                </a:cubicBezTo>
                <a:cubicBezTo>
                  <a:pt x="567" y="1022"/>
                  <a:pt x="627" y="828"/>
                  <a:pt x="627" y="649"/>
                </a:cubicBezTo>
                <a:cubicBezTo>
                  <a:pt x="567" y="530"/>
                  <a:pt x="567" y="396"/>
                  <a:pt x="507" y="337"/>
                </a:cubicBezTo>
                <a:cubicBezTo>
                  <a:pt x="507" y="217"/>
                  <a:pt x="448" y="158"/>
                  <a:pt x="314" y="24"/>
                </a:cubicBezTo>
                <a:cubicBezTo>
                  <a:pt x="282" y="8"/>
                  <a:pt x="251"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1" name="Google Shape;1401;p9"/>
          <p:cNvSpPr/>
          <p:nvPr/>
        </p:nvSpPr>
        <p:spPr>
          <a:xfrm>
            <a:off x="4887408"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9"/>
          <p:cNvSpPr/>
          <p:nvPr/>
        </p:nvSpPr>
        <p:spPr>
          <a:xfrm>
            <a:off x="482327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3" name="Google Shape;1403;p9"/>
          <p:cNvSpPr/>
          <p:nvPr/>
        </p:nvSpPr>
        <p:spPr>
          <a:xfrm>
            <a:off x="4713122"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4" name="Google Shape;1404;p9"/>
          <p:cNvSpPr/>
          <p:nvPr/>
        </p:nvSpPr>
        <p:spPr>
          <a:xfrm>
            <a:off x="5299619"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5" name="Google Shape;1405;p9"/>
          <p:cNvSpPr/>
          <p:nvPr/>
        </p:nvSpPr>
        <p:spPr>
          <a:xfrm>
            <a:off x="5340516"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6" name="Google Shape;1406;p9"/>
          <p:cNvSpPr/>
          <p:nvPr/>
        </p:nvSpPr>
        <p:spPr>
          <a:xfrm>
            <a:off x="5392549"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7" name="Google Shape;1407;p9"/>
          <p:cNvSpPr/>
          <p:nvPr/>
        </p:nvSpPr>
        <p:spPr>
          <a:xfrm>
            <a:off x="5390708"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8" name="Google Shape;1408;p9"/>
          <p:cNvSpPr/>
          <p:nvPr/>
        </p:nvSpPr>
        <p:spPr>
          <a:xfrm>
            <a:off x="5443210"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9" name="Google Shape;1409;p9"/>
          <p:cNvSpPr/>
          <p:nvPr/>
        </p:nvSpPr>
        <p:spPr>
          <a:xfrm>
            <a:off x="5489690" y="695034"/>
            <a:ext cx="19091" cy="40772"/>
          </a:xfrm>
          <a:custGeom>
            <a:rect b="b" l="l" r="r" t="t"/>
            <a:pathLst>
              <a:path extrusionOk="0" h="1307" w="612">
                <a:moveTo>
                  <a:pt x="365" y="0"/>
                </a:moveTo>
                <a:cubicBezTo>
                  <a:pt x="301" y="0"/>
                  <a:pt x="221" y="42"/>
                  <a:pt x="179" y="84"/>
                </a:cubicBezTo>
                <a:cubicBezTo>
                  <a:pt x="120" y="204"/>
                  <a:pt x="120" y="263"/>
                  <a:pt x="60" y="338"/>
                </a:cubicBezTo>
                <a:lnTo>
                  <a:pt x="60" y="636"/>
                </a:lnTo>
                <a:cubicBezTo>
                  <a:pt x="1" y="829"/>
                  <a:pt x="60" y="949"/>
                  <a:pt x="120" y="1202"/>
                </a:cubicBezTo>
                <a:lnTo>
                  <a:pt x="179" y="1261"/>
                </a:lnTo>
                <a:cubicBezTo>
                  <a:pt x="209" y="1291"/>
                  <a:pt x="243" y="1306"/>
                  <a:pt x="276" y="1306"/>
                </a:cubicBezTo>
                <a:cubicBezTo>
                  <a:pt x="310" y="1306"/>
                  <a:pt x="343" y="1291"/>
                  <a:pt x="373" y="1261"/>
                </a:cubicBezTo>
                <a:cubicBezTo>
                  <a:pt x="552" y="1083"/>
                  <a:pt x="611" y="889"/>
                  <a:pt x="611" y="710"/>
                </a:cubicBezTo>
                <a:lnTo>
                  <a:pt x="611" y="397"/>
                </a:lnTo>
                <a:cubicBezTo>
                  <a:pt x="611" y="263"/>
                  <a:pt x="552" y="204"/>
                  <a:pt x="492" y="84"/>
                </a:cubicBezTo>
                <a:lnTo>
                  <a:pt x="433" y="25"/>
                </a:lnTo>
                <a:cubicBezTo>
                  <a:pt x="415" y="7"/>
                  <a:pt x="391" y="0"/>
                  <a:pt x="3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0" name="Google Shape;1410;p9"/>
          <p:cNvSpPr/>
          <p:nvPr/>
        </p:nvSpPr>
        <p:spPr>
          <a:xfrm>
            <a:off x="5563123" y="677409"/>
            <a:ext cx="19559" cy="40553"/>
          </a:xfrm>
          <a:custGeom>
            <a:rect b="b" l="l" r="r" t="t"/>
            <a:pathLst>
              <a:path extrusionOk="0" h="1300" w="627">
                <a:moveTo>
                  <a:pt x="228" y="1"/>
                </a:moveTo>
                <a:cubicBezTo>
                  <a:pt x="156" y="1"/>
                  <a:pt x="104" y="59"/>
                  <a:pt x="60" y="158"/>
                </a:cubicBezTo>
                <a:cubicBezTo>
                  <a:pt x="0" y="217"/>
                  <a:pt x="0" y="337"/>
                  <a:pt x="0" y="396"/>
                </a:cubicBezTo>
                <a:lnTo>
                  <a:pt x="0" y="649"/>
                </a:lnTo>
                <a:cubicBezTo>
                  <a:pt x="0" y="828"/>
                  <a:pt x="60" y="1022"/>
                  <a:pt x="194" y="1201"/>
                </a:cubicBezTo>
                <a:lnTo>
                  <a:pt x="194" y="1275"/>
                </a:lnTo>
                <a:cubicBezTo>
                  <a:pt x="228" y="1292"/>
                  <a:pt x="257" y="1299"/>
                  <a:pt x="283" y="1299"/>
                </a:cubicBezTo>
                <a:cubicBezTo>
                  <a:pt x="347" y="1299"/>
                  <a:pt x="390" y="1254"/>
                  <a:pt x="432" y="1201"/>
                </a:cubicBezTo>
                <a:cubicBezTo>
                  <a:pt x="567" y="1022"/>
                  <a:pt x="626" y="828"/>
                  <a:pt x="626" y="649"/>
                </a:cubicBezTo>
                <a:cubicBezTo>
                  <a:pt x="567" y="530"/>
                  <a:pt x="567" y="396"/>
                  <a:pt x="492" y="337"/>
                </a:cubicBezTo>
                <a:cubicBezTo>
                  <a:pt x="492" y="217"/>
                  <a:pt x="432" y="158"/>
                  <a:pt x="313" y="24"/>
                </a:cubicBezTo>
                <a:cubicBezTo>
                  <a:pt x="282" y="8"/>
                  <a:pt x="254" y="1"/>
                  <a:pt x="22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1" name="Google Shape;1411;p9"/>
          <p:cNvSpPr/>
          <p:nvPr/>
        </p:nvSpPr>
        <p:spPr>
          <a:xfrm>
            <a:off x="5511059"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9"/>
          <p:cNvSpPr/>
          <p:nvPr/>
        </p:nvSpPr>
        <p:spPr>
          <a:xfrm>
            <a:off x="5446953"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3" name="Google Shape;1413;p9"/>
          <p:cNvSpPr/>
          <p:nvPr/>
        </p:nvSpPr>
        <p:spPr>
          <a:xfrm>
            <a:off x="5336803"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4" name="Google Shape;1414;p9"/>
          <p:cNvSpPr/>
          <p:nvPr/>
        </p:nvSpPr>
        <p:spPr>
          <a:xfrm>
            <a:off x="5999501"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5" name="Google Shape;1415;p9"/>
          <p:cNvSpPr/>
          <p:nvPr/>
        </p:nvSpPr>
        <p:spPr>
          <a:xfrm>
            <a:off x="6040366"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6" name="Google Shape;1416;p9"/>
          <p:cNvSpPr/>
          <p:nvPr/>
        </p:nvSpPr>
        <p:spPr>
          <a:xfrm>
            <a:off x="60943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7" name="Google Shape;1417;p9"/>
          <p:cNvSpPr/>
          <p:nvPr/>
        </p:nvSpPr>
        <p:spPr>
          <a:xfrm>
            <a:off x="6090559"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8" name="Google Shape;1418;p9"/>
          <p:cNvSpPr/>
          <p:nvPr/>
        </p:nvSpPr>
        <p:spPr>
          <a:xfrm>
            <a:off x="6142623"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9" name="Google Shape;1419;p9"/>
          <p:cNvSpPr/>
          <p:nvPr/>
        </p:nvSpPr>
        <p:spPr>
          <a:xfrm>
            <a:off x="6189104" y="695034"/>
            <a:ext cx="19528" cy="40772"/>
          </a:xfrm>
          <a:custGeom>
            <a:rect b="b" l="l" r="r" t="t"/>
            <a:pathLst>
              <a:path extrusionOk="0" h="1307" w="626">
                <a:moveTo>
                  <a:pt x="373" y="0"/>
                </a:moveTo>
                <a:cubicBezTo>
                  <a:pt x="308" y="0"/>
                  <a:pt x="236" y="42"/>
                  <a:pt x="194" y="84"/>
                </a:cubicBezTo>
                <a:cubicBezTo>
                  <a:pt x="134" y="204"/>
                  <a:pt x="134" y="263"/>
                  <a:pt x="75" y="338"/>
                </a:cubicBezTo>
                <a:lnTo>
                  <a:pt x="75" y="636"/>
                </a:lnTo>
                <a:cubicBezTo>
                  <a:pt x="0" y="829"/>
                  <a:pt x="75" y="949"/>
                  <a:pt x="134" y="1202"/>
                </a:cubicBezTo>
                <a:lnTo>
                  <a:pt x="194" y="1261"/>
                </a:lnTo>
                <a:cubicBezTo>
                  <a:pt x="224" y="1291"/>
                  <a:pt x="253" y="1306"/>
                  <a:pt x="293" y="1306"/>
                </a:cubicBezTo>
                <a:cubicBezTo>
                  <a:pt x="332" y="1306"/>
                  <a:pt x="380" y="1291"/>
                  <a:pt x="447" y="1261"/>
                </a:cubicBezTo>
                <a:cubicBezTo>
                  <a:pt x="566" y="1083"/>
                  <a:pt x="626" y="889"/>
                  <a:pt x="626" y="710"/>
                </a:cubicBezTo>
                <a:lnTo>
                  <a:pt x="626" y="397"/>
                </a:lnTo>
                <a:cubicBezTo>
                  <a:pt x="626" y="263"/>
                  <a:pt x="566" y="204"/>
                  <a:pt x="507" y="84"/>
                </a:cubicBezTo>
                <a:lnTo>
                  <a:pt x="447" y="25"/>
                </a:lnTo>
                <a:cubicBezTo>
                  <a:pt x="425" y="7"/>
                  <a:pt x="400"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0" name="Google Shape;1420;p9"/>
          <p:cNvSpPr/>
          <p:nvPr/>
        </p:nvSpPr>
        <p:spPr>
          <a:xfrm>
            <a:off x="6186774" y="677409"/>
            <a:ext cx="19091" cy="40553"/>
          </a:xfrm>
          <a:custGeom>
            <a:rect b="b" l="l" r="r" t="t"/>
            <a:pathLst>
              <a:path extrusionOk="0" h="1300" w="612">
                <a:moveTo>
                  <a:pt x="222" y="1"/>
                </a:moveTo>
                <a:cubicBezTo>
                  <a:pt x="148" y="1"/>
                  <a:pt x="104" y="59"/>
                  <a:pt x="61" y="158"/>
                </a:cubicBezTo>
                <a:cubicBezTo>
                  <a:pt x="1" y="217"/>
                  <a:pt x="1" y="337"/>
                  <a:pt x="1" y="396"/>
                </a:cubicBezTo>
                <a:lnTo>
                  <a:pt x="1" y="649"/>
                </a:lnTo>
                <a:cubicBezTo>
                  <a:pt x="1" y="828"/>
                  <a:pt x="61" y="1022"/>
                  <a:pt x="180" y="1201"/>
                </a:cubicBezTo>
                <a:lnTo>
                  <a:pt x="239" y="1275"/>
                </a:lnTo>
                <a:cubicBezTo>
                  <a:pt x="261" y="1292"/>
                  <a:pt x="281" y="1299"/>
                  <a:pt x="300" y="1299"/>
                </a:cubicBezTo>
                <a:cubicBezTo>
                  <a:pt x="348" y="1299"/>
                  <a:pt x="390" y="1254"/>
                  <a:pt x="433" y="1201"/>
                </a:cubicBezTo>
                <a:cubicBezTo>
                  <a:pt x="552" y="1022"/>
                  <a:pt x="612" y="828"/>
                  <a:pt x="612" y="649"/>
                </a:cubicBezTo>
                <a:cubicBezTo>
                  <a:pt x="552" y="530"/>
                  <a:pt x="552" y="396"/>
                  <a:pt x="493" y="337"/>
                </a:cubicBezTo>
                <a:cubicBezTo>
                  <a:pt x="493" y="217"/>
                  <a:pt x="433" y="158"/>
                  <a:pt x="314" y="24"/>
                </a:cubicBezTo>
                <a:cubicBezTo>
                  <a:pt x="279"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1" name="Google Shape;1421;p9"/>
          <p:cNvSpPr/>
          <p:nvPr/>
        </p:nvSpPr>
        <p:spPr>
          <a:xfrm>
            <a:off x="6210472"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2" name="Google Shape;1422;p9"/>
          <p:cNvSpPr/>
          <p:nvPr/>
        </p:nvSpPr>
        <p:spPr>
          <a:xfrm>
            <a:off x="6146803"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3" name="Google Shape;1423;p9"/>
          <p:cNvSpPr/>
          <p:nvPr/>
        </p:nvSpPr>
        <p:spPr>
          <a:xfrm>
            <a:off x="603618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p9"/>
          <p:cNvSpPr/>
          <p:nvPr/>
        </p:nvSpPr>
        <p:spPr>
          <a:xfrm>
            <a:off x="6626863"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9"/>
          <p:cNvSpPr/>
          <p:nvPr/>
        </p:nvSpPr>
        <p:spPr>
          <a:xfrm>
            <a:off x="666776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9"/>
          <p:cNvSpPr/>
          <p:nvPr/>
        </p:nvSpPr>
        <p:spPr>
          <a:xfrm>
            <a:off x="6721665"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7" name="Google Shape;1427;p9"/>
          <p:cNvSpPr/>
          <p:nvPr/>
        </p:nvSpPr>
        <p:spPr>
          <a:xfrm>
            <a:off x="6717953"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8" name="Google Shape;1428;p9"/>
          <p:cNvSpPr/>
          <p:nvPr/>
        </p:nvSpPr>
        <p:spPr>
          <a:xfrm>
            <a:off x="677001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9"/>
          <p:cNvSpPr/>
          <p:nvPr/>
        </p:nvSpPr>
        <p:spPr>
          <a:xfrm>
            <a:off x="6818806" y="695034"/>
            <a:ext cx="19091" cy="40772"/>
          </a:xfrm>
          <a:custGeom>
            <a:rect b="b" l="l" r="r" t="t"/>
            <a:pathLst>
              <a:path extrusionOk="0" h="1307" w="612">
                <a:moveTo>
                  <a:pt x="321" y="0"/>
                </a:moveTo>
                <a:cubicBezTo>
                  <a:pt x="239" y="0"/>
                  <a:pt x="179"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55"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9"/>
          <p:cNvSpPr/>
          <p:nvPr/>
        </p:nvSpPr>
        <p:spPr>
          <a:xfrm>
            <a:off x="6814167"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1" y="828"/>
                  <a:pt x="60" y="1022"/>
                  <a:pt x="179" y="1201"/>
                </a:cubicBezTo>
                <a:lnTo>
                  <a:pt x="239" y="1275"/>
                </a:lnTo>
                <a:cubicBezTo>
                  <a:pt x="260" y="1292"/>
                  <a:pt x="285" y="1299"/>
                  <a:pt x="310" y="1299"/>
                </a:cubicBezTo>
                <a:cubicBezTo>
                  <a:pt x="372" y="1299"/>
                  <a:pt x="433" y="1254"/>
                  <a:pt x="433" y="1201"/>
                </a:cubicBezTo>
                <a:cubicBezTo>
                  <a:pt x="611" y="1022"/>
                  <a:pt x="611" y="828"/>
                  <a:pt x="611" y="649"/>
                </a:cubicBezTo>
                <a:cubicBezTo>
                  <a:pt x="611" y="530"/>
                  <a:pt x="552" y="396"/>
                  <a:pt x="552" y="337"/>
                </a:cubicBezTo>
                <a:cubicBezTo>
                  <a:pt x="492" y="217"/>
                  <a:pt x="433" y="158"/>
                  <a:pt x="373" y="24"/>
                </a:cubicBezTo>
                <a:lnTo>
                  <a:pt x="313"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9"/>
          <p:cNvSpPr/>
          <p:nvPr/>
        </p:nvSpPr>
        <p:spPr>
          <a:xfrm>
            <a:off x="6837866"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2" name="Google Shape;1432;p9"/>
          <p:cNvSpPr/>
          <p:nvPr/>
        </p:nvSpPr>
        <p:spPr>
          <a:xfrm>
            <a:off x="6774197"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9"/>
          <p:cNvSpPr/>
          <p:nvPr/>
        </p:nvSpPr>
        <p:spPr>
          <a:xfrm>
            <a:off x="6663580"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9"/>
          <p:cNvSpPr/>
          <p:nvPr/>
        </p:nvSpPr>
        <p:spPr>
          <a:xfrm>
            <a:off x="7870015"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5" name="Google Shape;1435;p9"/>
          <p:cNvSpPr/>
          <p:nvPr/>
        </p:nvSpPr>
        <p:spPr>
          <a:xfrm>
            <a:off x="7910912"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9"/>
          <p:cNvSpPr/>
          <p:nvPr/>
        </p:nvSpPr>
        <p:spPr>
          <a:xfrm>
            <a:off x="796481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9"/>
          <p:cNvSpPr/>
          <p:nvPr/>
        </p:nvSpPr>
        <p:spPr>
          <a:xfrm>
            <a:off x="7961105"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9"/>
          <p:cNvSpPr/>
          <p:nvPr/>
        </p:nvSpPr>
        <p:spPr>
          <a:xfrm>
            <a:off x="8013169"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9" name="Google Shape;1439;p9"/>
          <p:cNvSpPr/>
          <p:nvPr/>
        </p:nvSpPr>
        <p:spPr>
          <a:xfrm>
            <a:off x="8061958"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0" name="Google Shape;1440;p9"/>
          <p:cNvSpPr/>
          <p:nvPr/>
        </p:nvSpPr>
        <p:spPr>
          <a:xfrm>
            <a:off x="8057319"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60" y="828"/>
                  <a:pt x="60" y="1022"/>
                  <a:pt x="179" y="1201"/>
                </a:cubicBezTo>
                <a:lnTo>
                  <a:pt x="239" y="1275"/>
                </a:lnTo>
                <a:cubicBezTo>
                  <a:pt x="260" y="1292"/>
                  <a:pt x="285" y="1299"/>
                  <a:pt x="310" y="1299"/>
                </a:cubicBezTo>
                <a:cubicBezTo>
                  <a:pt x="372" y="1299"/>
                  <a:pt x="433" y="1254"/>
                  <a:pt x="433" y="1201"/>
                </a:cubicBezTo>
                <a:cubicBezTo>
                  <a:pt x="611" y="1022"/>
                  <a:pt x="611" y="828"/>
                  <a:pt x="611" y="649"/>
                </a:cubicBezTo>
                <a:cubicBezTo>
                  <a:pt x="611" y="530"/>
                  <a:pt x="552" y="396"/>
                  <a:pt x="552" y="337"/>
                </a:cubicBezTo>
                <a:cubicBezTo>
                  <a:pt x="492" y="217"/>
                  <a:pt x="433" y="158"/>
                  <a:pt x="373" y="24"/>
                </a:cubicBezTo>
                <a:lnTo>
                  <a:pt x="313"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1" name="Google Shape;1441;p9"/>
          <p:cNvSpPr/>
          <p:nvPr/>
        </p:nvSpPr>
        <p:spPr>
          <a:xfrm>
            <a:off x="8081018"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9"/>
          <p:cNvSpPr/>
          <p:nvPr/>
        </p:nvSpPr>
        <p:spPr>
          <a:xfrm>
            <a:off x="8017349"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9"/>
          <p:cNvSpPr/>
          <p:nvPr/>
        </p:nvSpPr>
        <p:spPr>
          <a:xfrm>
            <a:off x="7906732"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9"/>
          <p:cNvSpPr/>
          <p:nvPr/>
        </p:nvSpPr>
        <p:spPr>
          <a:xfrm>
            <a:off x="3421649"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0" y="651"/>
                  <a:pt x="60" y="844"/>
                  <a:pt x="179" y="964"/>
                </a:cubicBezTo>
                <a:cubicBezTo>
                  <a:pt x="246" y="993"/>
                  <a:pt x="295" y="1008"/>
                  <a:pt x="334" y="1008"/>
                </a:cubicBezTo>
                <a:cubicBezTo>
                  <a:pt x="373" y="1008"/>
                  <a:pt x="403" y="993"/>
                  <a:pt x="432" y="964"/>
                </a:cubicBezTo>
                <a:cubicBezTo>
                  <a:pt x="552" y="844"/>
                  <a:pt x="611" y="651"/>
                  <a:pt x="611" y="531"/>
                </a:cubicBezTo>
                <a:cubicBezTo>
                  <a:pt x="686" y="472"/>
                  <a:pt x="686" y="412"/>
                  <a:pt x="611" y="353"/>
                </a:cubicBezTo>
                <a:lnTo>
                  <a:pt x="611" y="99"/>
                </a:lnTo>
                <a:lnTo>
                  <a:pt x="552" y="99"/>
                </a:ln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9"/>
          <p:cNvSpPr/>
          <p:nvPr/>
        </p:nvSpPr>
        <p:spPr>
          <a:xfrm>
            <a:off x="346207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9"/>
          <p:cNvSpPr/>
          <p:nvPr/>
        </p:nvSpPr>
        <p:spPr>
          <a:xfrm>
            <a:off x="3516450"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79" y="1157"/>
                </a:cubicBezTo>
                <a:cubicBezTo>
                  <a:pt x="246" y="1187"/>
                  <a:pt x="295" y="1201"/>
                  <a:pt x="334" y="1201"/>
                </a:cubicBezTo>
                <a:cubicBezTo>
                  <a:pt x="373"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9"/>
          <p:cNvSpPr/>
          <p:nvPr/>
        </p:nvSpPr>
        <p:spPr>
          <a:xfrm>
            <a:off x="3512738"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8" name="Google Shape;1448;p9"/>
          <p:cNvSpPr/>
          <p:nvPr/>
        </p:nvSpPr>
        <p:spPr>
          <a:xfrm>
            <a:off x="356477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9"/>
          <p:cNvSpPr/>
          <p:nvPr/>
        </p:nvSpPr>
        <p:spPr>
          <a:xfrm>
            <a:off x="3613124"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6"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0" name="Google Shape;1450;p9"/>
          <p:cNvSpPr/>
          <p:nvPr/>
        </p:nvSpPr>
        <p:spPr>
          <a:xfrm>
            <a:off x="3684685" y="672543"/>
            <a:ext cx="19559" cy="40023"/>
          </a:xfrm>
          <a:custGeom>
            <a:rect b="b" l="l" r="r" t="t"/>
            <a:pathLst>
              <a:path extrusionOk="0" h="1283" w="627">
                <a:moveTo>
                  <a:pt x="313" y="1"/>
                </a:moveTo>
                <a:cubicBezTo>
                  <a:pt x="194" y="1"/>
                  <a:pt x="135" y="61"/>
                  <a:pt x="75" y="120"/>
                </a:cubicBezTo>
                <a:cubicBezTo>
                  <a:pt x="75" y="239"/>
                  <a:pt x="0" y="314"/>
                  <a:pt x="0" y="433"/>
                </a:cubicBezTo>
                <a:lnTo>
                  <a:pt x="0" y="686"/>
                </a:lnTo>
                <a:cubicBezTo>
                  <a:pt x="75" y="865"/>
                  <a:pt x="75" y="984"/>
                  <a:pt x="194" y="1178"/>
                </a:cubicBezTo>
                <a:lnTo>
                  <a:pt x="194" y="1237"/>
                </a:lnTo>
                <a:lnTo>
                  <a:pt x="254" y="1237"/>
                </a:lnTo>
                <a:cubicBezTo>
                  <a:pt x="284" y="1267"/>
                  <a:pt x="332" y="1282"/>
                  <a:pt x="380" y="1282"/>
                </a:cubicBezTo>
                <a:cubicBezTo>
                  <a:pt x="429" y="1282"/>
                  <a:pt x="477" y="1267"/>
                  <a:pt x="507" y="1237"/>
                </a:cubicBezTo>
                <a:cubicBezTo>
                  <a:pt x="626" y="1059"/>
                  <a:pt x="626" y="805"/>
                  <a:pt x="626" y="612"/>
                </a:cubicBezTo>
                <a:cubicBezTo>
                  <a:pt x="626" y="493"/>
                  <a:pt x="567" y="433"/>
                  <a:pt x="567"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1" name="Google Shape;1451;p9"/>
          <p:cNvSpPr/>
          <p:nvPr/>
        </p:nvSpPr>
        <p:spPr>
          <a:xfrm>
            <a:off x="3632621"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2" name="Google Shape;1452;p9"/>
          <p:cNvSpPr/>
          <p:nvPr/>
        </p:nvSpPr>
        <p:spPr>
          <a:xfrm>
            <a:off x="3570823"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3" name="Google Shape;1453;p9"/>
          <p:cNvSpPr/>
          <p:nvPr/>
        </p:nvSpPr>
        <p:spPr>
          <a:xfrm>
            <a:off x="3460206"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4" name="Google Shape;1454;p9"/>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5" name="Google Shape;1455;p9"/>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6" name="Google Shape;1456;p9"/>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7" name="Google Shape;1457;p9"/>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8" name="Google Shape;1458;p9"/>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9"/>
          <p:cNvSpPr/>
          <p:nvPr/>
        </p:nvSpPr>
        <p:spPr>
          <a:xfrm>
            <a:off x="1175619" y="672543"/>
            <a:ext cx="19559" cy="40023"/>
          </a:xfrm>
          <a:custGeom>
            <a:rect b="b" l="l" r="r" t="t"/>
            <a:pathLst>
              <a:path extrusionOk="0" h="1283" w="627">
                <a:moveTo>
                  <a:pt x="313" y="1"/>
                </a:moveTo>
                <a:cubicBezTo>
                  <a:pt x="194" y="1"/>
                  <a:pt x="120" y="61"/>
                  <a:pt x="60" y="120"/>
                </a:cubicBezTo>
                <a:cubicBezTo>
                  <a:pt x="0" y="239"/>
                  <a:pt x="0" y="314"/>
                  <a:pt x="0" y="433"/>
                </a:cubicBezTo>
                <a:lnTo>
                  <a:pt x="0" y="686"/>
                </a:lnTo>
                <a:cubicBezTo>
                  <a:pt x="0" y="865"/>
                  <a:pt x="60" y="984"/>
                  <a:pt x="194" y="1178"/>
                </a:cubicBezTo>
                <a:lnTo>
                  <a:pt x="194" y="1237"/>
                </a:lnTo>
                <a:lnTo>
                  <a:pt x="254" y="1237"/>
                </a:lnTo>
                <a:cubicBezTo>
                  <a:pt x="283" y="1267"/>
                  <a:pt x="328" y="1282"/>
                  <a:pt x="365" y="1282"/>
                </a:cubicBezTo>
                <a:cubicBezTo>
                  <a:pt x="403" y="1282"/>
                  <a:pt x="432" y="1267"/>
                  <a:pt x="432" y="1237"/>
                </a:cubicBezTo>
                <a:cubicBezTo>
                  <a:pt x="626" y="1059"/>
                  <a:pt x="626" y="805"/>
                  <a:pt x="626" y="612"/>
                </a:cubicBezTo>
                <a:cubicBezTo>
                  <a:pt x="626" y="493"/>
                  <a:pt x="566" y="433"/>
                  <a:pt x="566" y="314"/>
                </a:cubicBezTo>
                <a:cubicBezTo>
                  <a:pt x="492" y="239"/>
                  <a:pt x="432"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0" name="Google Shape;1460;p9"/>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1" name="Google Shape;1461;p9"/>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2" name="Google Shape;1462;p9"/>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3" name="Google Shape;1463;p9"/>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4" name="Google Shape;1464;p9"/>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5" name="Google Shape;1465;p9"/>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6" name="Google Shape;1466;p9"/>
          <p:cNvSpPr/>
          <p:nvPr/>
        </p:nvSpPr>
        <p:spPr>
          <a:xfrm>
            <a:off x="1678919"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7" name="Google Shape;1467;p9"/>
          <p:cNvSpPr/>
          <p:nvPr/>
        </p:nvSpPr>
        <p:spPr>
          <a:xfrm>
            <a:off x="1727708" y="690417"/>
            <a:ext cx="19091" cy="39805"/>
          </a:xfrm>
          <a:custGeom>
            <a:rect b="b" l="l" r="r" t="t"/>
            <a:pathLst>
              <a:path extrusionOk="0" h="1276" w="612">
                <a:moveTo>
                  <a:pt x="303" y="1"/>
                </a:moveTo>
                <a:cubicBezTo>
                  <a:pt x="251" y="1"/>
                  <a:pt x="215" y="33"/>
                  <a:pt x="179" y="113"/>
                </a:cubicBezTo>
                <a:cubicBezTo>
                  <a:pt x="120" y="173"/>
                  <a:pt x="60" y="292"/>
                  <a:pt x="60" y="352"/>
                </a:cubicBezTo>
                <a:cubicBezTo>
                  <a:pt x="1" y="411"/>
                  <a:pt x="1" y="545"/>
                  <a:pt x="1" y="605"/>
                </a:cubicBezTo>
                <a:cubicBezTo>
                  <a:pt x="1" y="784"/>
                  <a:pt x="1" y="977"/>
                  <a:pt x="60" y="1156"/>
                </a:cubicBezTo>
                <a:lnTo>
                  <a:pt x="120" y="1231"/>
                </a:lnTo>
                <a:cubicBezTo>
                  <a:pt x="150" y="1260"/>
                  <a:pt x="194" y="1275"/>
                  <a:pt x="241" y="1275"/>
                </a:cubicBezTo>
                <a:cubicBezTo>
                  <a:pt x="287" y="1275"/>
                  <a:pt x="336" y="1260"/>
                  <a:pt x="373" y="1231"/>
                </a:cubicBezTo>
                <a:cubicBezTo>
                  <a:pt x="492" y="1037"/>
                  <a:pt x="552" y="858"/>
                  <a:pt x="552" y="664"/>
                </a:cubicBezTo>
                <a:cubicBezTo>
                  <a:pt x="611" y="545"/>
                  <a:pt x="611" y="486"/>
                  <a:pt x="552" y="352"/>
                </a:cubicBezTo>
                <a:cubicBezTo>
                  <a:pt x="552" y="292"/>
                  <a:pt x="492" y="173"/>
                  <a:pt x="433" y="113"/>
                </a:cubicBezTo>
                <a:lnTo>
                  <a:pt x="433" y="39"/>
                </a:lnTo>
                <a:cubicBezTo>
                  <a:pt x="379" y="15"/>
                  <a:pt x="337" y="1"/>
                  <a:pt x="30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8" name="Google Shape;1468;p9"/>
          <p:cNvSpPr/>
          <p:nvPr/>
        </p:nvSpPr>
        <p:spPr>
          <a:xfrm>
            <a:off x="1799269" y="672543"/>
            <a:ext cx="19091" cy="40023"/>
          </a:xfrm>
          <a:custGeom>
            <a:rect b="b" l="l" r="r" t="t"/>
            <a:pathLst>
              <a:path extrusionOk="0" h="1283" w="612">
                <a:moveTo>
                  <a:pt x="314" y="1"/>
                </a:moveTo>
                <a:cubicBezTo>
                  <a:pt x="180" y="1"/>
                  <a:pt x="120" y="61"/>
                  <a:pt x="60" y="120"/>
                </a:cubicBezTo>
                <a:cubicBezTo>
                  <a:pt x="1" y="239"/>
                  <a:pt x="1" y="314"/>
                  <a:pt x="1" y="433"/>
                </a:cubicBezTo>
                <a:lnTo>
                  <a:pt x="1" y="686"/>
                </a:lnTo>
                <a:cubicBezTo>
                  <a:pt x="60" y="865"/>
                  <a:pt x="60" y="984"/>
                  <a:pt x="180" y="1178"/>
                </a:cubicBezTo>
                <a:lnTo>
                  <a:pt x="180" y="1237"/>
                </a:lnTo>
                <a:lnTo>
                  <a:pt x="239" y="1237"/>
                </a:lnTo>
                <a:cubicBezTo>
                  <a:pt x="277" y="1267"/>
                  <a:pt x="325" y="1282"/>
                  <a:pt x="364" y="1282"/>
                </a:cubicBezTo>
                <a:cubicBezTo>
                  <a:pt x="403" y="1282"/>
                  <a:pt x="433" y="1267"/>
                  <a:pt x="433" y="1237"/>
                </a:cubicBezTo>
                <a:cubicBezTo>
                  <a:pt x="612" y="1059"/>
                  <a:pt x="612" y="805"/>
                  <a:pt x="612" y="612"/>
                </a:cubicBezTo>
                <a:cubicBezTo>
                  <a:pt x="612" y="493"/>
                  <a:pt x="552" y="433"/>
                  <a:pt x="552" y="314"/>
                </a:cubicBezTo>
                <a:cubicBezTo>
                  <a:pt x="493" y="239"/>
                  <a:pt x="433" y="120"/>
                  <a:pt x="373" y="61"/>
                </a:cubicBezTo>
                <a:lnTo>
                  <a:pt x="314"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9" name="Google Shape;1469;p9"/>
          <p:cNvSpPr/>
          <p:nvPr/>
        </p:nvSpPr>
        <p:spPr>
          <a:xfrm>
            <a:off x="1746768"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0" name="Google Shape;1470;p9"/>
          <p:cNvSpPr/>
          <p:nvPr/>
        </p:nvSpPr>
        <p:spPr>
          <a:xfrm>
            <a:off x="1683099"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1" name="Google Shape;1471;p9"/>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2" name="Google Shape;1472;p9"/>
          <p:cNvSpPr/>
          <p:nvPr/>
        </p:nvSpPr>
        <p:spPr>
          <a:xfrm>
            <a:off x="2178497"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1" y="651"/>
                  <a:pt x="60" y="844"/>
                  <a:pt x="179" y="964"/>
                </a:cubicBezTo>
                <a:cubicBezTo>
                  <a:pt x="209" y="993"/>
                  <a:pt x="257" y="1008"/>
                  <a:pt x="306" y="1008"/>
                </a:cubicBezTo>
                <a:cubicBezTo>
                  <a:pt x="354" y="1008"/>
                  <a:pt x="403" y="993"/>
                  <a:pt x="433" y="964"/>
                </a:cubicBezTo>
                <a:cubicBezTo>
                  <a:pt x="552" y="844"/>
                  <a:pt x="611" y="651"/>
                  <a:pt x="611" y="531"/>
                </a:cubicBezTo>
                <a:cubicBezTo>
                  <a:pt x="611" y="472"/>
                  <a:pt x="686" y="412"/>
                  <a:pt x="611" y="353"/>
                </a:cubicBezTo>
                <a:cubicBezTo>
                  <a:pt x="611" y="278"/>
                  <a:pt x="611" y="219"/>
                  <a:pt x="552" y="99"/>
                </a:cubicBez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3" name="Google Shape;1473;p9"/>
          <p:cNvSpPr/>
          <p:nvPr/>
        </p:nvSpPr>
        <p:spPr>
          <a:xfrm>
            <a:off x="221892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4" name="Google Shape;1474;p9"/>
          <p:cNvSpPr/>
          <p:nvPr/>
        </p:nvSpPr>
        <p:spPr>
          <a:xfrm>
            <a:off x="2273298"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20" y="1157"/>
                </a:cubicBezTo>
                <a:lnTo>
                  <a:pt x="179" y="1157"/>
                </a:lnTo>
                <a:cubicBezTo>
                  <a:pt x="217" y="1187"/>
                  <a:pt x="265" y="1201"/>
                  <a:pt x="312" y="1201"/>
                </a:cubicBezTo>
                <a:cubicBezTo>
                  <a:pt x="358"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5" name="Google Shape;1475;p9"/>
          <p:cNvSpPr/>
          <p:nvPr/>
        </p:nvSpPr>
        <p:spPr>
          <a:xfrm>
            <a:off x="2269586"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6" name="Google Shape;1476;p9"/>
          <p:cNvSpPr/>
          <p:nvPr/>
        </p:nvSpPr>
        <p:spPr>
          <a:xfrm>
            <a:off x="2321619"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7" name="Google Shape;1477;p9"/>
          <p:cNvSpPr/>
          <p:nvPr/>
        </p:nvSpPr>
        <p:spPr>
          <a:xfrm>
            <a:off x="2369972"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7"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8" name="Google Shape;1478;p9"/>
          <p:cNvSpPr/>
          <p:nvPr/>
        </p:nvSpPr>
        <p:spPr>
          <a:xfrm>
            <a:off x="2441533" y="672543"/>
            <a:ext cx="19559" cy="40023"/>
          </a:xfrm>
          <a:custGeom>
            <a:rect b="b" l="l" r="r" t="t"/>
            <a:pathLst>
              <a:path extrusionOk="0" h="1283" w="627">
                <a:moveTo>
                  <a:pt x="313" y="1"/>
                </a:moveTo>
                <a:cubicBezTo>
                  <a:pt x="194" y="1"/>
                  <a:pt x="135" y="61"/>
                  <a:pt x="75" y="120"/>
                </a:cubicBezTo>
                <a:cubicBezTo>
                  <a:pt x="75" y="239"/>
                  <a:pt x="1" y="314"/>
                  <a:pt x="1" y="433"/>
                </a:cubicBezTo>
                <a:lnTo>
                  <a:pt x="1" y="686"/>
                </a:lnTo>
                <a:cubicBezTo>
                  <a:pt x="75" y="865"/>
                  <a:pt x="75" y="984"/>
                  <a:pt x="194" y="1178"/>
                </a:cubicBezTo>
                <a:lnTo>
                  <a:pt x="194" y="1237"/>
                </a:lnTo>
                <a:lnTo>
                  <a:pt x="254" y="1237"/>
                </a:lnTo>
                <a:cubicBezTo>
                  <a:pt x="284" y="1267"/>
                  <a:pt x="332" y="1282"/>
                  <a:pt x="380" y="1282"/>
                </a:cubicBezTo>
                <a:cubicBezTo>
                  <a:pt x="429" y="1282"/>
                  <a:pt x="477" y="1267"/>
                  <a:pt x="507" y="1237"/>
                </a:cubicBezTo>
                <a:cubicBezTo>
                  <a:pt x="626" y="1059"/>
                  <a:pt x="626" y="805"/>
                  <a:pt x="626" y="612"/>
                </a:cubicBezTo>
                <a:cubicBezTo>
                  <a:pt x="626" y="493"/>
                  <a:pt x="567" y="433"/>
                  <a:pt x="567"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9" name="Google Shape;1479;p9"/>
          <p:cNvSpPr/>
          <p:nvPr/>
        </p:nvSpPr>
        <p:spPr>
          <a:xfrm>
            <a:off x="2389469"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0" name="Google Shape;1480;p9"/>
          <p:cNvSpPr/>
          <p:nvPr/>
        </p:nvSpPr>
        <p:spPr>
          <a:xfrm>
            <a:off x="2325363"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1" name="Google Shape;1481;p9"/>
          <p:cNvSpPr/>
          <p:nvPr/>
        </p:nvSpPr>
        <p:spPr>
          <a:xfrm>
            <a:off x="2215213"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2" name="Google Shape;1482;p9"/>
          <p:cNvSpPr/>
          <p:nvPr/>
        </p:nvSpPr>
        <p:spPr>
          <a:xfrm>
            <a:off x="2807731" y="694566"/>
            <a:ext cx="19559" cy="31476"/>
          </a:xfrm>
          <a:custGeom>
            <a:rect b="b" l="l" r="r" t="t"/>
            <a:pathLst>
              <a:path extrusionOk="0" h="1009" w="627">
                <a:moveTo>
                  <a:pt x="376" y="1"/>
                </a:moveTo>
                <a:cubicBezTo>
                  <a:pt x="343" y="1"/>
                  <a:pt x="303" y="15"/>
                  <a:pt x="254" y="40"/>
                </a:cubicBezTo>
                <a:cubicBezTo>
                  <a:pt x="180" y="99"/>
                  <a:pt x="120" y="159"/>
                  <a:pt x="60" y="219"/>
                </a:cubicBezTo>
                <a:cubicBezTo>
                  <a:pt x="1" y="278"/>
                  <a:pt x="1" y="412"/>
                  <a:pt x="1" y="472"/>
                </a:cubicBezTo>
                <a:cubicBezTo>
                  <a:pt x="1" y="651"/>
                  <a:pt x="1" y="844"/>
                  <a:pt x="120" y="964"/>
                </a:cubicBezTo>
                <a:cubicBezTo>
                  <a:pt x="187" y="993"/>
                  <a:pt x="235" y="1008"/>
                  <a:pt x="275"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58" y="30"/>
                  <a:pt x="423" y="1"/>
                  <a:pt x="37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3" name="Google Shape;1483;p9"/>
          <p:cNvSpPr/>
          <p:nvPr/>
        </p:nvSpPr>
        <p:spPr>
          <a:xfrm>
            <a:off x="2848160"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4" name="Google Shape;1484;p9"/>
          <p:cNvSpPr/>
          <p:nvPr/>
        </p:nvSpPr>
        <p:spPr>
          <a:xfrm>
            <a:off x="2900692"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5" y="1201"/>
                  <a:pt x="334" y="1201"/>
                </a:cubicBezTo>
                <a:cubicBezTo>
                  <a:pt x="373" y="1201"/>
                  <a:pt x="403" y="1187"/>
                  <a:pt x="432" y="1157"/>
                </a:cubicBezTo>
                <a:cubicBezTo>
                  <a:pt x="552" y="963"/>
                  <a:pt x="552" y="784"/>
                  <a:pt x="626" y="591"/>
                </a:cubicBezTo>
                <a:cubicBezTo>
                  <a:pt x="552" y="531"/>
                  <a:pt x="552" y="412"/>
                  <a:pt x="552"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5" name="Google Shape;1485;p9"/>
          <p:cNvSpPr/>
          <p:nvPr/>
        </p:nvSpPr>
        <p:spPr>
          <a:xfrm>
            <a:off x="2896980"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6" name="Google Shape;1486;p9"/>
          <p:cNvSpPr/>
          <p:nvPr/>
        </p:nvSpPr>
        <p:spPr>
          <a:xfrm>
            <a:off x="2949013"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7" name="Google Shape;1487;p9"/>
          <p:cNvSpPr/>
          <p:nvPr/>
        </p:nvSpPr>
        <p:spPr>
          <a:xfrm>
            <a:off x="2997334" y="690417"/>
            <a:ext cx="19559" cy="39805"/>
          </a:xfrm>
          <a:custGeom>
            <a:rect b="b" l="l" r="r" t="t"/>
            <a:pathLst>
              <a:path extrusionOk="0" h="1276" w="627">
                <a:moveTo>
                  <a:pt x="315" y="1"/>
                </a:moveTo>
                <a:cubicBezTo>
                  <a:pt x="266"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8" y="1037"/>
                  <a:pt x="567" y="858"/>
                  <a:pt x="627" y="664"/>
                </a:cubicBezTo>
                <a:cubicBezTo>
                  <a:pt x="627" y="545"/>
                  <a:pt x="627" y="486"/>
                  <a:pt x="567" y="352"/>
                </a:cubicBezTo>
                <a:cubicBezTo>
                  <a:pt x="567" y="292"/>
                  <a:pt x="508" y="173"/>
                  <a:pt x="433" y="113"/>
                </a:cubicBezTo>
                <a:lnTo>
                  <a:pt x="433" y="39"/>
                </a:lnTo>
                <a:cubicBezTo>
                  <a:pt x="385" y="15"/>
                  <a:pt x="347" y="1"/>
                  <a:pt x="3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8" name="Google Shape;1488;p9"/>
          <p:cNvSpPr/>
          <p:nvPr/>
        </p:nvSpPr>
        <p:spPr>
          <a:xfrm>
            <a:off x="3068927" y="672543"/>
            <a:ext cx="19528" cy="40023"/>
          </a:xfrm>
          <a:custGeom>
            <a:rect b="b" l="l" r="r" t="t"/>
            <a:pathLst>
              <a:path extrusionOk="0" h="1283" w="626">
                <a:moveTo>
                  <a:pt x="313" y="1"/>
                </a:moveTo>
                <a:cubicBezTo>
                  <a:pt x="253" y="1"/>
                  <a:pt x="134" y="61"/>
                  <a:pt x="75" y="120"/>
                </a:cubicBezTo>
                <a:cubicBezTo>
                  <a:pt x="75" y="239"/>
                  <a:pt x="0" y="314"/>
                  <a:pt x="0" y="433"/>
                </a:cubicBezTo>
                <a:lnTo>
                  <a:pt x="0" y="686"/>
                </a:lnTo>
                <a:cubicBezTo>
                  <a:pt x="75" y="865"/>
                  <a:pt x="75" y="984"/>
                  <a:pt x="194" y="1178"/>
                </a:cubicBezTo>
                <a:lnTo>
                  <a:pt x="194" y="1237"/>
                </a:lnTo>
                <a:lnTo>
                  <a:pt x="253" y="1237"/>
                </a:lnTo>
                <a:cubicBezTo>
                  <a:pt x="283" y="1267"/>
                  <a:pt x="332" y="1282"/>
                  <a:pt x="380" y="1282"/>
                </a:cubicBezTo>
                <a:cubicBezTo>
                  <a:pt x="429" y="1282"/>
                  <a:pt x="477" y="1267"/>
                  <a:pt x="507" y="1237"/>
                </a:cubicBezTo>
                <a:cubicBezTo>
                  <a:pt x="626" y="1059"/>
                  <a:pt x="626" y="805"/>
                  <a:pt x="626" y="612"/>
                </a:cubicBezTo>
                <a:cubicBezTo>
                  <a:pt x="626" y="493"/>
                  <a:pt x="566" y="433"/>
                  <a:pt x="566"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9" name="Google Shape;1489;p9"/>
          <p:cNvSpPr/>
          <p:nvPr/>
        </p:nvSpPr>
        <p:spPr>
          <a:xfrm>
            <a:off x="3016862"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0" name="Google Shape;1490;p9"/>
          <p:cNvSpPr/>
          <p:nvPr/>
        </p:nvSpPr>
        <p:spPr>
          <a:xfrm>
            <a:off x="295506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1" name="Google Shape;1491;p9"/>
          <p:cNvSpPr/>
          <p:nvPr/>
        </p:nvSpPr>
        <p:spPr>
          <a:xfrm>
            <a:off x="2844448"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2" name="Google Shape;1492;p9"/>
          <p:cNvSpPr/>
          <p:nvPr/>
        </p:nvSpPr>
        <p:spPr>
          <a:xfrm>
            <a:off x="4050883" y="694566"/>
            <a:ext cx="19559" cy="31476"/>
          </a:xfrm>
          <a:custGeom>
            <a:rect b="b" l="l" r="r" t="t"/>
            <a:pathLst>
              <a:path extrusionOk="0" h="1009" w="627">
                <a:moveTo>
                  <a:pt x="394" y="1"/>
                </a:moveTo>
                <a:cubicBezTo>
                  <a:pt x="353" y="1"/>
                  <a:pt x="303" y="15"/>
                  <a:pt x="254" y="40"/>
                </a:cubicBezTo>
                <a:cubicBezTo>
                  <a:pt x="180" y="99"/>
                  <a:pt x="120" y="159"/>
                  <a:pt x="60" y="219"/>
                </a:cubicBezTo>
                <a:cubicBezTo>
                  <a:pt x="1" y="278"/>
                  <a:pt x="1" y="412"/>
                  <a:pt x="1" y="472"/>
                </a:cubicBezTo>
                <a:cubicBezTo>
                  <a:pt x="1" y="651"/>
                  <a:pt x="1" y="844"/>
                  <a:pt x="120" y="964"/>
                </a:cubicBezTo>
                <a:cubicBezTo>
                  <a:pt x="187" y="993"/>
                  <a:pt x="235" y="1008"/>
                  <a:pt x="274"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92" y="30"/>
                  <a:pt x="451" y="1"/>
                  <a:pt x="39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3" name="Google Shape;1493;p9"/>
          <p:cNvSpPr/>
          <p:nvPr/>
        </p:nvSpPr>
        <p:spPr>
          <a:xfrm>
            <a:off x="409131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4" name="Google Shape;1494;p9"/>
          <p:cNvSpPr/>
          <p:nvPr/>
        </p:nvSpPr>
        <p:spPr>
          <a:xfrm>
            <a:off x="4143844"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4" y="1201"/>
                  <a:pt x="334" y="1201"/>
                </a:cubicBezTo>
                <a:cubicBezTo>
                  <a:pt x="373" y="1201"/>
                  <a:pt x="403" y="1187"/>
                  <a:pt x="432" y="1157"/>
                </a:cubicBezTo>
                <a:cubicBezTo>
                  <a:pt x="551" y="963"/>
                  <a:pt x="626" y="784"/>
                  <a:pt x="626" y="591"/>
                </a:cubicBezTo>
                <a:cubicBezTo>
                  <a:pt x="626" y="531"/>
                  <a:pt x="551" y="412"/>
                  <a:pt x="551"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5" name="Google Shape;1495;p9"/>
          <p:cNvSpPr/>
          <p:nvPr/>
        </p:nvSpPr>
        <p:spPr>
          <a:xfrm>
            <a:off x="4140132"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6" name="Google Shape;1496;p9"/>
          <p:cNvSpPr/>
          <p:nvPr/>
        </p:nvSpPr>
        <p:spPr>
          <a:xfrm>
            <a:off x="4192165"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7" name="Google Shape;1497;p9"/>
          <p:cNvSpPr/>
          <p:nvPr/>
        </p:nvSpPr>
        <p:spPr>
          <a:xfrm>
            <a:off x="4240486" y="690417"/>
            <a:ext cx="19559" cy="39805"/>
          </a:xfrm>
          <a:custGeom>
            <a:rect b="b" l="l" r="r" t="t"/>
            <a:pathLst>
              <a:path extrusionOk="0" h="1276" w="627">
                <a:moveTo>
                  <a:pt x="341" y="1"/>
                </a:moveTo>
                <a:cubicBezTo>
                  <a:pt x="288"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7" y="1037"/>
                  <a:pt x="567" y="858"/>
                  <a:pt x="627" y="664"/>
                </a:cubicBezTo>
                <a:cubicBezTo>
                  <a:pt x="627" y="545"/>
                  <a:pt x="627" y="486"/>
                  <a:pt x="567" y="352"/>
                </a:cubicBezTo>
                <a:cubicBezTo>
                  <a:pt x="567" y="292"/>
                  <a:pt x="567" y="173"/>
                  <a:pt x="433" y="113"/>
                </a:cubicBezTo>
                <a:lnTo>
                  <a:pt x="433" y="39"/>
                </a:lnTo>
                <a:cubicBezTo>
                  <a:pt x="409" y="15"/>
                  <a:pt x="376"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8" name="Google Shape;1498;p9"/>
          <p:cNvSpPr/>
          <p:nvPr/>
        </p:nvSpPr>
        <p:spPr>
          <a:xfrm>
            <a:off x="4312079" y="672543"/>
            <a:ext cx="19528" cy="40023"/>
          </a:xfrm>
          <a:custGeom>
            <a:rect b="b" l="l" r="r" t="t"/>
            <a:pathLst>
              <a:path extrusionOk="0" h="1283" w="626">
                <a:moveTo>
                  <a:pt x="313" y="1"/>
                </a:moveTo>
                <a:cubicBezTo>
                  <a:pt x="253" y="1"/>
                  <a:pt x="134" y="61"/>
                  <a:pt x="75" y="120"/>
                </a:cubicBezTo>
                <a:cubicBezTo>
                  <a:pt x="75" y="239"/>
                  <a:pt x="0" y="314"/>
                  <a:pt x="0" y="433"/>
                </a:cubicBezTo>
                <a:lnTo>
                  <a:pt x="0" y="686"/>
                </a:lnTo>
                <a:cubicBezTo>
                  <a:pt x="75" y="865"/>
                  <a:pt x="75" y="984"/>
                  <a:pt x="194" y="1178"/>
                </a:cubicBezTo>
                <a:lnTo>
                  <a:pt x="194" y="1237"/>
                </a:lnTo>
                <a:lnTo>
                  <a:pt x="253" y="1237"/>
                </a:lnTo>
                <a:cubicBezTo>
                  <a:pt x="283" y="1267"/>
                  <a:pt x="332" y="1282"/>
                  <a:pt x="380" y="1282"/>
                </a:cubicBezTo>
                <a:cubicBezTo>
                  <a:pt x="428" y="1282"/>
                  <a:pt x="477" y="1267"/>
                  <a:pt x="507" y="1237"/>
                </a:cubicBezTo>
                <a:cubicBezTo>
                  <a:pt x="626" y="1059"/>
                  <a:pt x="626" y="805"/>
                  <a:pt x="626" y="612"/>
                </a:cubicBezTo>
                <a:cubicBezTo>
                  <a:pt x="626" y="493"/>
                  <a:pt x="626" y="433"/>
                  <a:pt x="566"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9" name="Google Shape;1499;p9"/>
          <p:cNvSpPr/>
          <p:nvPr/>
        </p:nvSpPr>
        <p:spPr>
          <a:xfrm>
            <a:off x="4260014"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0" name="Google Shape;1500;p9"/>
          <p:cNvSpPr/>
          <p:nvPr/>
        </p:nvSpPr>
        <p:spPr>
          <a:xfrm>
            <a:off x="419821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1" name="Google Shape;1501;p9"/>
          <p:cNvSpPr/>
          <p:nvPr/>
        </p:nvSpPr>
        <p:spPr>
          <a:xfrm>
            <a:off x="4087600"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2" name="Google Shape;1502;p9"/>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3" name="Google Shape;1503;p9"/>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4" name="Google Shape;1504;p9"/>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5" name="Google Shape;1505;p9"/>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6" name="Google Shape;1506;p9"/>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7" name="Google Shape;1507;p9"/>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8" name="Google Shape;1508;p9"/>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9" name="Google Shape;1509;p9"/>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0" name="Google Shape;1510;p9"/>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1" name="Google Shape;1511;p9"/>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2" name="Google Shape;1512;p9"/>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3" name="Google Shape;1513;p9"/>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4" name="Google Shape;1514;p9"/>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5" name="Google Shape;1515;p9"/>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6" name="Google Shape;1516;p9"/>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7" name="Google Shape;1517;p9"/>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8" name="Google Shape;1518;p9"/>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9" name="Google Shape;1519;p9"/>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0" name="Google Shape;1520;p9"/>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1" name="Google Shape;1521;p9"/>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2" name="Google Shape;1522;p9"/>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3" name="Google Shape;1523;p9"/>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4" name="Google Shape;1524;p9"/>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5" name="Google Shape;1525;p9"/>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9"/>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7" name="Google Shape;1527;p9"/>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8" name="Google Shape;1528;p9"/>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9" name="Google Shape;1529;p9"/>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0" name="Google Shape;1530;p9"/>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1" name="Google Shape;1531;p9"/>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2" name="Google Shape;1532;p9"/>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3" name="Google Shape;1533;p9"/>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4" name="Google Shape;1534;p9"/>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5" name="Google Shape;1535;p9"/>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6" name="Google Shape;1536;p9"/>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7" name="Google Shape;1537;p9"/>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8" name="Google Shape;1538;p9"/>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9" name="Google Shape;1539;p9"/>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0" name="Google Shape;1540;p9"/>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1" name="Google Shape;1541;p9"/>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2" name="Google Shape;1542;p9"/>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3" name="Google Shape;1543;p9"/>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4" name="Google Shape;1544;p9"/>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5" name="Google Shape;1545;p9"/>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6" name="Google Shape;1546;p9"/>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7" name="Google Shape;1547;p9"/>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8" name="Google Shape;1548;p9"/>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9" name="Google Shape;1549;p9"/>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0" name="Google Shape;1550;p9"/>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1" name="Google Shape;1551;p9"/>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2" name="Google Shape;1552;p9"/>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3" name="Google Shape;1553;p9"/>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4" name="Google Shape;1554;p9"/>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55" name="Google Shape;1555;p9"/>
          <p:cNvGrpSpPr/>
          <p:nvPr/>
        </p:nvGrpSpPr>
        <p:grpSpPr>
          <a:xfrm>
            <a:off x="8219597" y="3244569"/>
            <a:ext cx="350390" cy="1470478"/>
            <a:chOff x="8180472" y="1441194"/>
            <a:chExt cx="350390" cy="1470478"/>
          </a:xfrm>
        </p:grpSpPr>
        <p:sp>
          <p:nvSpPr>
            <p:cNvPr id="1556" name="Google Shape;1556;p9"/>
            <p:cNvSpPr/>
            <p:nvPr/>
          </p:nvSpPr>
          <p:spPr>
            <a:xfrm>
              <a:off x="8218121" y="1441194"/>
              <a:ext cx="232476" cy="203480"/>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7" name="Google Shape;1557;p9"/>
            <p:cNvSpPr/>
            <p:nvPr/>
          </p:nvSpPr>
          <p:spPr>
            <a:xfrm>
              <a:off x="8180472" y="1493740"/>
              <a:ext cx="183281" cy="193760"/>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8" name="Google Shape;1558;p9"/>
            <p:cNvSpPr/>
            <p:nvPr/>
          </p:nvSpPr>
          <p:spPr>
            <a:xfrm>
              <a:off x="8256150" y="1780623"/>
              <a:ext cx="274712" cy="634218"/>
            </a:xfrm>
            <a:custGeom>
              <a:rect b="b" l="l" r="r" t="t"/>
              <a:pathLst>
                <a:path extrusionOk="0" h="29454" w="12758">
                  <a:moveTo>
                    <a:pt x="4169" y="1"/>
                  </a:moveTo>
                  <a:cubicBezTo>
                    <a:pt x="3919" y="1"/>
                    <a:pt x="4691" y="2871"/>
                    <a:pt x="3660" y="5644"/>
                  </a:cubicBezTo>
                  <a:cubicBezTo>
                    <a:pt x="2632" y="8351"/>
                    <a:pt x="1" y="12311"/>
                    <a:pt x="953" y="15243"/>
                  </a:cubicBezTo>
                  <a:cubicBezTo>
                    <a:pt x="2006" y="18175"/>
                    <a:pt x="2733" y="18902"/>
                    <a:pt x="2507" y="19729"/>
                  </a:cubicBezTo>
                  <a:cubicBezTo>
                    <a:pt x="2306" y="20682"/>
                    <a:pt x="327" y="22035"/>
                    <a:pt x="527" y="24642"/>
                  </a:cubicBezTo>
                  <a:cubicBezTo>
                    <a:pt x="753" y="27248"/>
                    <a:pt x="4813" y="29454"/>
                    <a:pt x="4813" y="29454"/>
                  </a:cubicBezTo>
                  <a:cubicBezTo>
                    <a:pt x="6893" y="28401"/>
                    <a:pt x="10452" y="23689"/>
                    <a:pt x="10352" y="21083"/>
                  </a:cubicBezTo>
                  <a:cubicBezTo>
                    <a:pt x="10352" y="18476"/>
                    <a:pt x="8146" y="16396"/>
                    <a:pt x="8672" y="14717"/>
                  </a:cubicBezTo>
                  <a:cubicBezTo>
                    <a:pt x="9199" y="13163"/>
                    <a:pt x="12758" y="8977"/>
                    <a:pt x="11705" y="6045"/>
                  </a:cubicBezTo>
                  <a:cubicBezTo>
                    <a:pt x="10778" y="3138"/>
                    <a:pt x="5239" y="406"/>
                    <a:pt x="4186" y="5"/>
                  </a:cubicBezTo>
                  <a:cubicBezTo>
                    <a:pt x="4180" y="2"/>
                    <a:pt x="4174" y="1"/>
                    <a:pt x="4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9" name="Google Shape;1559;p9"/>
            <p:cNvSpPr/>
            <p:nvPr/>
          </p:nvSpPr>
          <p:spPr>
            <a:xfrm>
              <a:off x="8310111" y="1819985"/>
              <a:ext cx="101483" cy="692421"/>
            </a:xfrm>
            <a:custGeom>
              <a:rect b="b" l="l" r="r" t="t"/>
              <a:pathLst>
                <a:path extrusionOk="0" h="32157" w="4713">
                  <a:moveTo>
                    <a:pt x="2833" y="1"/>
                  </a:moveTo>
                  <a:cubicBezTo>
                    <a:pt x="2800" y="1"/>
                    <a:pt x="2766" y="15"/>
                    <a:pt x="2733" y="57"/>
                  </a:cubicBezTo>
                  <a:cubicBezTo>
                    <a:pt x="2633" y="157"/>
                    <a:pt x="2633" y="257"/>
                    <a:pt x="2733" y="357"/>
                  </a:cubicBezTo>
                  <a:cubicBezTo>
                    <a:pt x="3134" y="884"/>
                    <a:pt x="3460" y="1510"/>
                    <a:pt x="3660" y="2137"/>
                  </a:cubicBezTo>
                  <a:cubicBezTo>
                    <a:pt x="3886" y="2763"/>
                    <a:pt x="3986" y="3390"/>
                    <a:pt x="3986" y="4117"/>
                  </a:cubicBezTo>
                  <a:cubicBezTo>
                    <a:pt x="4086" y="4743"/>
                    <a:pt x="3986" y="5370"/>
                    <a:pt x="3886" y="6097"/>
                  </a:cubicBezTo>
                  <a:cubicBezTo>
                    <a:pt x="3760" y="6723"/>
                    <a:pt x="3560" y="7450"/>
                    <a:pt x="3359" y="8077"/>
                  </a:cubicBezTo>
                  <a:cubicBezTo>
                    <a:pt x="3034" y="9455"/>
                    <a:pt x="2633" y="10708"/>
                    <a:pt x="2307" y="12062"/>
                  </a:cubicBezTo>
                  <a:cubicBezTo>
                    <a:pt x="2106" y="12788"/>
                    <a:pt x="2006" y="13515"/>
                    <a:pt x="2006" y="14242"/>
                  </a:cubicBezTo>
                  <a:cubicBezTo>
                    <a:pt x="2006" y="14969"/>
                    <a:pt x="2106" y="15721"/>
                    <a:pt x="2407" y="16448"/>
                  </a:cubicBezTo>
                  <a:lnTo>
                    <a:pt x="2833" y="17375"/>
                  </a:lnTo>
                  <a:cubicBezTo>
                    <a:pt x="2933" y="17701"/>
                    <a:pt x="3034" y="18001"/>
                    <a:pt x="3134" y="18327"/>
                  </a:cubicBezTo>
                  <a:cubicBezTo>
                    <a:pt x="3359" y="18954"/>
                    <a:pt x="3460" y="19681"/>
                    <a:pt x="3560" y="20307"/>
                  </a:cubicBezTo>
                  <a:cubicBezTo>
                    <a:pt x="3660" y="21661"/>
                    <a:pt x="3560" y="23014"/>
                    <a:pt x="3359" y="24367"/>
                  </a:cubicBezTo>
                  <a:cubicBezTo>
                    <a:pt x="3034" y="25746"/>
                    <a:pt x="2633" y="26999"/>
                    <a:pt x="2106" y="28252"/>
                  </a:cubicBezTo>
                  <a:cubicBezTo>
                    <a:pt x="1580" y="29505"/>
                    <a:pt x="853" y="30758"/>
                    <a:pt x="1" y="31786"/>
                  </a:cubicBezTo>
                  <a:cubicBezTo>
                    <a:pt x="1" y="31886"/>
                    <a:pt x="1" y="32012"/>
                    <a:pt x="126" y="32112"/>
                  </a:cubicBezTo>
                  <a:cubicBezTo>
                    <a:pt x="160" y="32145"/>
                    <a:pt x="193" y="32156"/>
                    <a:pt x="223" y="32156"/>
                  </a:cubicBezTo>
                  <a:cubicBezTo>
                    <a:pt x="282" y="32156"/>
                    <a:pt x="327" y="32112"/>
                    <a:pt x="327" y="32112"/>
                  </a:cubicBezTo>
                  <a:cubicBezTo>
                    <a:pt x="2106" y="29906"/>
                    <a:pt x="3460" y="27300"/>
                    <a:pt x="4086" y="24493"/>
                  </a:cubicBezTo>
                  <a:cubicBezTo>
                    <a:pt x="4387" y="23114"/>
                    <a:pt x="4387" y="21661"/>
                    <a:pt x="4287" y="20207"/>
                  </a:cubicBezTo>
                  <a:cubicBezTo>
                    <a:pt x="4186" y="19580"/>
                    <a:pt x="4086" y="18854"/>
                    <a:pt x="3886" y="18102"/>
                  </a:cubicBezTo>
                  <a:cubicBezTo>
                    <a:pt x="3760" y="17801"/>
                    <a:pt x="3660" y="17475"/>
                    <a:pt x="3560" y="17074"/>
                  </a:cubicBezTo>
                  <a:lnTo>
                    <a:pt x="3134" y="16122"/>
                  </a:lnTo>
                  <a:cubicBezTo>
                    <a:pt x="2933" y="15495"/>
                    <a:pt x="2833" y="14869"/>
                    <a:pt x="2833" y="14242"/>
                  </a:cubicBezTo>
                  <a:cubicBezTo>
                    <a:pt x="2833" y="13616"/>
                    <a:pt x="2933" y="12889"/>
                    <a:pt x="3034" y="12262"/>
                  </a:cubicBezTo>
                  <a:cubicBezTo>
                    <a:pt x="3359" y="10909"/>
                    <a:pt x="3760" y="9656"/>
                    <a:pt x="4086" y="8302"/>
                  </a:cubicBezTo>
                  <a:cubicBezTo>
                    <a:pt x="4287" y="7575"/>
                    <a:pt x="4387" y="6949"/>
                    <a:pt x="4512" y="6197"/>
                  </a:cubicBezTo>
                  <a:cubicBezTo>
                    <a:pt x="4613" y="5470"/>
                    <a:pt x="4713" y="4743"/>
                    <a:pt x="4613" y="4016"/>
                  </a:cubicBezTo>
                  <a:cubicBezTo>
                    <a:pt x="4512" y="3290"/>
                    <a:pt x="4387" y="2663"/>
                    <a:pt x="4086" y="1936"/>
                  </a:cubicBezTo>
                  <a:cubicBezTo>
                    <a:pt x="3886" y="1310"/>
                    <a:pt x="3560" y="683"/>
                    <a:pt x="3034" y="57"/>
                  </a:cubicBezTo>
                  <a:cubicBezTo>
                    <a:pt x="2967" y="57"/>
                    <a:pt x="2900" y="1"/>
                    <a:pt x="2833"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0" name="Google Shape;1560;p9"/>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1" name="Google Shape;1561;p9"/>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2" name="Google Shape;1562;p9"/>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63" name="Google Shape;1563;p9"/>
          <p:cNvSpPr txBox="1"/>
          <p:nvPr>
            <p:ph idx="1" type="subTitle"/>
          </p:nvPr>
        </p:nvSpPr>
        <p:spPr>
          <a:xfrm>
            <a:off x="2653107" y="1707338"/>
            <a:ext cx="2873400" cy="5070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Clr>
                <a:schemeClr val="lt1"/>
              </a:buClr>
              <a:buSzPts val="2100"/>
              <a:buNone/>
              <a:defRPr b="1" sz="2100">
                <a:solidFill>
                  <a:schemeClr val="lt1"/>
                </a:solidFill>
                <a:latin typeface="Pangolin"/>
                <a:ea typeface="Pangolin"/>
                <a:cs typeface="Pangolin"/>
                <a:sym typeface="Pangolin"/>
              </a:defRPr>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1564" name="Google Shape;1564;p9"/>
          <p:cNvSpPr txBox="1"/>
          <p:nvPr>
            <p:ph idx="2" type="body"/>
          </p:nvPr>
        </p:nvSpPr>
        <p:spPr>
          <a:xfrm>
            <a:off x="2210425" y="2205175"/>
            <a:ext cx="4891500" cy="2394900"/>
          </a:xfrm>
          <a:prstGeom prst="rect">
            <a:avLst/>
          </a:prstGeom>
        </p:spPr>
        <p:txBody>
          <a:bodyPr anchorCtr="0" anchor="t" bIns="91425" lIns="91425" spcFirstLastPara="1" rIns="91425" wrap="square" tIns="91425">
            <a:noAutofit/>
          </a:bodyPr>
          <a:lstStyle>
            <a:lvl1pPr indent="-342900" lvl="0" marL="457200" rtl="0">
              <a:lnSpc>
                <a:spcPct val="100000"/>
              </a:lnSpc>
              <a:spcBef>
                <a:spcPts val="0"/>
              </a:spcBef>
              <a:spcAft>
                <a:spcPts val="0"/>
              </a:spcAft>
              <a:buClr>
                <a:srgbClr val="FFF7BB"/>
              </a:buClr>
              <a:buSzPts val="1800"/>
              <a:buChar char="●"/>
              <a:defRPr sz="1400"/>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1565" name="Google Shape;1565;p9"/>
          <p:cNvSpPr txBox="1"/>
          <p:nvPr>
            <p:ph type="title"/>
          </p:nvPr>
        </p:nvSpPr>
        <p:spPr>
          <a:xfrm>
            <a:off x="1143200" y="849425"/>
            <a:ext cx="7000200" cy="549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800"/>
              <a:buNone/>
              <a:defRPr b="1"/>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1566" name="Google Shape;1566;p9"/>
          <p:cNvGrpSpPr/>
          <p:nvPr/>
        </p:nvGrpSpPr>
        <p:grpSpPr>
          <a:xfrm>
            <a:off x="6477428" y="4097776"/>
            <a:ext cx="1710712" cy="768478"/>
            <a:chOff x="6477428" y="4097776"/>
            <a:chExt cx="1710712" cy="768478"/>
          </a:xfrm>
        </p:grpSpPr>
        <p:sp>
          <p:nvSpPr>
            <p:cNvPr id="1567" name="Google Shape;1567;p9"/>
            <p:cNvSpPr/>
            <p:nvPr/>
          </p:nvSpPr>
          <p:spPr>
            <a:xfrm flipH="1">
              <a:off x="7796983" y="4506879"/>
              <a:ext cx="278946" cy="310982"/>
            </a:xfrm>
            <a:custGeom>
              <a:rect b="b" l="l" r="r" t="t"/>
              <a:pathLst>
                <a:path extrusionOk="0" h="9183" w="8237">
                  <a:moveTo>
                    <a:pt x="3326" y="0"/>
                  </a:moveTo>
                  <a:cubicBezTo>
                    <a:pt x="1217" y="0"/>
                    <a:pt x="1" y="2521"/>
                    <a:pt x="967" y="5097"/>
                  </a:cubicBezTo>
                  <a:cubicBezTo>
                    <a:pt x="1900" y="7748"/>
                    <a:pt x="5091" y="9183"/>
                    <a:pt x="6802" y="9183"/>
                  </a:cubicBezTo>
                  <a:cubicBezTo>
                    <a:pt x="7138" y="9183"/>
                    <a:pt x="7417" y="9127"/>
                    <a:pt x="7611" y="9015"/>
                  </a:cubicBezTo>
                  <a:cubicBezTo>
                    <a:pt x="8237" y="8642"/>
                    <a:pt x="7045" y="1134"/>
                    <a:pt x="4378" y="195"/>
                  </a:cubicBezTo>
                  <a:cubicBezTo>
                    <a:pt x="4009" y="62"/>
                    <a:pt x="3657" y="0"/>
                    <a:pt x="332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8" name="Google Shape;1568;p9"/>
            <p:cNvSpPr/>
            <p:nvPr/>
          </p:nvSpPr>
          <p:spPr>
            <a:xfrm flipH="1">
              <a:off x="7776292" y="4550464"/>
              <a:ext cx="220495" cy="288970"/>
            </a:xfrm>
            <a:custGeom>
              <a:rect b="b" l="l" r="r" t="t"/>
              <a:pathLst>
                <a:path extrusionOk="0" h="8533" w="6511">
                  <a:moveTo>
                    <a:pt x="111" y="1"/>
                  </a:moveTo>
                  <a:cubicBezTo>
                    <a:pt x="95" y="1"/>
                    <a:pt x="77" y="8"/>
                    <a:pt x="60" y="26"/>
                  </a:cubicBezTo>
                  <a:cubicBezTo>
                    <a:pt x="0" y="26"/>
                    <a:pt x="0" y="85"/>
                    <a:pt x="0" y="160"/>
                  </a:cubicBezTo>
                  <a:cubicBezTo>
                    <a:pt x="0" y="160"/>
                    <a:pt x="179" y="770"/>
                    <a:pt x="551" y="1709"/>
                  </a:cubicBezTo>
                  <a:cubicBezTo>
                    <a:pt x="685" y="1947"/>
                    <a:pt x="805" y="2201"/>
                    <a:pt x="924" y="2454"/>
                  </a:cubicBezTo>
                  <a:cubicBezTo>
                    <a:pt x="983" y="2573"/>
                    <a:pt x="1058" y="2692"/>
                    <a:pt x="1117" y="2826"/>
                  </a:cubicBezTo>
                  <a:cubicBezTo>
                    <a:pt x="1177" y="3005"/>
                    <a:pt x="1237" y="3139"/>
                    <a:pt x="1356" y="3258"/>
                  </a:cubicBezTo>
                  <a:cubicBezTo>
                    <a:pt x="1490" y="3512"/>
                    <a:pt x="1669" y="3810"/>
                    <a:pt x="1803" y="4063"/>
                  </a:cubicBezTo>
                  <a:cubicBezTo>
                    <a:pt x="1981" y="4376"/>
                    <a:pt x="2175" y="4629"/>
                    <a:pt x="2354" y="4927"/>
                  </a:cubicBezTo>
                  <a:cubicBezTo>
                    <a:pt x="2548" y="5180"/>
                    <a:pt x="2786" y="5493"/>
                    <a:pt x="2980" y="5746"/>
                  </a:cubicBezTo>
                  <a:cubicBezTo>
                    <a:pt x="3158" y="5985"/>
                    <a:pt x="3412" y="6238"/>
                    <a:pt x="3590" y="6491"/>
                  </a:cubicBezTo>
                  <a:cubicBezTo>
                    <a:pt x="3725" y="6610"/>
                    <a:pt x="3844" y="6670"/>
                    <a:pt x="3903" y="6789"/>
                  </a:cubicBezTo>
                  <a:cubicBezTo>
                    <a:pt x="4037" y="6923"/>
                    <a:pt x="4157" y="7042"/>
                    <a:pt x="4276" y="7102"/>
                  </a:cubicBezTo>
                  <a:cubicBezTo>
                    <a:pt x="4469" y="7296"/>
                    <a:pt x="4708" y="7474"/>
                    <a:pt x="4901" y="7608"/>
                  </a:cubicBezTo>
                  <a:cubicBezTo>
                    <a:pt x="5080" y="7787"/>
                    <a:pt x="5274" y="7906"/>
                    <a:pt x="5453" y="8040"/>
                  </a:cubicBezTo>
                  <a:cubicBezTo>
                    <a:pt x="5646" y="8160"/>
                    <a:pt x="5765" y="8219"/>
                    <a:pt x="5900" y="8279"/>
                  </a:cubicBezTo>
                  <a:cubicBezTo>
                    <a:pt x="6198" y="8413"/>
                    <a:pt x="6332" y="8532"/>
                    <a:pt x="6332" y="8532"/>
                  </a:cubicBezTo>
                  <a:cubicBezTo>
                    <a:pt x="6391" y="8532"/>
                    <a:pt x="6451" y="8532"/>
                    <a:pt x="6451" y="8472"/>
                  </a:cubicBezTo>
                  <a:cubicBezTo>
                    <a:pt x="6510" y="8413"/>
                    <a:pt x="6510" y="8353"/>
                    <a:pt x="6451" y="8353"/>
                  </a:cubicBezTo>
                  <a:lnTo>
                    <a:pt x="6451" y="8279"/>
                  </a:lnTo>
                  <a:cubicBezTo>
                    <a:pt x="6451" y="8279"/>
                    <a:pt x="6272" y="8219"/>
                    <a:pt x="6078" y="8040"/>
                  </a:cubicBezTo>
                  <a:cubicBezTo>
                    <a:pt x="5959" y="7981"/>
                    <a:pt x="5765" y="7906"/>
                    <a:pt x="5646" y="7787"/>
                  </a:cubicBezTo>
                  <a:cubicBezTo>
                    <a:pt x="5453" y="7668"/>
                    <a:pt x="5274" y="7534"/>
                    <a:pt x="5080" y="7355"/>
                  </a:cubicBezTo>
                  <a:cubicBezTo>
                    <a:pt x="4901" y="7236"/>
                    <a:pt x="4708" y="7042"/>
                    <a:pt x="4529" y="6864"/>
                  </a:cubicBezTo>
                  <a:cubicBezTo>
                    <a:pt x="4276" y="6670"/>
                    <a:pt x="4157" y="6417"/>
                    <a:pt x="3903" y="6178"/>
                  </a:cubicBezTo>
                  <a:cubicBezTo>
                    <a:pt x="3725" y="5985"/>
                    <a:pt x="3531" y="5746"/>
                    <a:pt x="3292" y="5493"/>
                  </a:cubicBezTo>
                  <a:cubicBezTo>
                    <a:pt x="3099" y="5240"/>
                    <a:pt x="2920" y="4927"/>
                    <a:pt x="2726" y="4688"/>
                  </a:cubicBezTo>
                  <a:cubicBezTo>
                    <a:pt x="2548" y="4435"/>
                    <a:pt x="2354" y="4122"/>
                    <a:pt x="2175" y="3884"/>
                  </a:cubicBezTo>
                  <a:cubicBezTo>
                    <a:pt x="1981" y="3571"/>
                    <a:pt x="1862" y="3318"/>
                    <a:pt x="1669" y="3065"/>
                  </a:cubicBezTo>
                  <a:cubicBezTo>
                    <a:pt x="1549" y="2767"/>
                    <a:pt x="1356" y="2513"/>
                    <a:pt x="1237" y="2260"/>
                  </a:cubicBezTo>
                  <a:cubicBezTo>
                    <a:pt x="1117" y="2022"/>
                    <a:pt x="983" y="1769"/>
                    <a:pt x="864" y="1575"/>
                  </a:cubicBezTo>
                  <a:cubicBezTo>
                    <a:pt x="685" y="1143"/>
                    <a:pt x="492" y="770"/>
                    <a:pt x="373" y="458"/>
                  </a:cubicBezTo>
                  <a:cubicBezTo>
                    <a:pt x="238" y="219"/>
                    <a:pt x="179" y="85"/>
                    <a:pt x="179" y="85"/>
                  </a:cubicBezTo>
                  <a:cubicBezTo>
                    <a:pt x="179" y="43"/>
                    <a:pt x="149" y="1"/>
                    <a:pt x="111"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9" name="Google Shape;1569;p9"/>
            <p:cNvSpPr/>
            <p:nvPr/>
          </p:nvSpPr>
          <p:spPr>
            <a:xfrm flipH="1">
              <a:off x="7906469" y="4561063"/>
              <a:ext cx="138779" cy="129026"/>
            </a:xfrm>
            <a:custGeom>
              <a:rect b="b" l="l" r="r" t="t"/>
              <a:pathLst>
                <a:path extrusionOk="0" h="3810" w="4098">
                  <a:moveTo>
                    <a:pt x="3984" y="1"/>
                  </a:moveTo>
                  <a:cubicBezTo>
                    <a:pt x="3941" y="1"/>
                    <a:pt x="3904" y="43"/>
                    <a:pt x="3904" y="85"/>
                  </a:cubicBezTo>
                  <a:cubicBezTo>
                    <a:pt x="3725" y="338"/>
                    <a:pt x="3666" y="651"/>
                    <a:pt x="3532" y="889"/>
                  </a:cubicBezTo>
                  <a:cubicBezTo>
                    <a:pt x="3412" y="1202"/>
                    <a:pt x="3353" y="1456"/>
                    <a:pt x="3293" y="1768"/>
                  </a:cubicBezTo>
                  <a:cubicBezTo>
                    <a:pt x="3159" y="2081"/>
                    <a:pt x="3159" y="2379"/>
                    <a:pt x="3100" y="2692"/>
                  </a:cubicBezTo>
                  <a:lnTo>
                    <a:pt x="3100" y="3199"/>
                  </a:lnTo>
                  <a:cubicBezTo>
                    <a:pt x="2980" y="3124"/>
                    <a:pt x="2861" y="3065"/>
                    <a:pt x="2727" y="3005"/>
                  </a:cubicBezTo>
                  <a:cubicBezTo>
                    <a:pt x="2668" y="2945"/>
                    <a:pt x="2608" y="2945"/>
                    <a:pt x="2548" y="2886"/>
                  </a:cubicBezTo>
                  <a:lnTo>
                    <a:pt x="2295" y="2826"/>
                  </a:lnTo>
                  <a:cubicBezTo>
                    <a:pt x="2176" y="2752"/>
                    <a:pt x="2042" y="2692"/>
                    <a:pt x="1863" y="2692"/>
                  </a:cubicBezTo>
                  <a:lnTo>
                    <a:pt x="1669" y="2632"/>
                  </a:lnTo>
                  <a:cubicBezTo>
                    <a:pt x="1610" y="2573"/>
                    <a:pt x="1550" y="2573"/>
                    <a:pt x="1431" y="2573"/>
                  </a:cubicBezTo>
                  <a:lnTo>
                    <a:pt x="999" y="2454"/>
                  </a:lnTo>
                  <a:lnTo>
                    <a:pt x="552" y="2454"/>
                  </a:lnTo>
                  <a:cubicBezTo>
                    <a:pt x="433" y="2454"/>
                    <a:pt x="254" y="2379"/>
                    <a:pt x="120" y="2379"/>
                  </a:cubicBezTo>
                  <a:cubicBezTo>
                    <a:pt x="61" y="2379"/>
                    <a:pt x="1" y="2454"/>
                    <a:pt x="1" y="2513"/>
                  </a:cubicBezTo>
                  <a:cubicBezTo>
                    <a:pt x="1" y="2573"/>
                    <a:pt x="61" y="2632"/>
                    <a:pt x="61" y="2632"/>
                  </a:cubicBezTo>
                  <a:lnTo>
                    <a:pt x="120" y="2632"/>
                  </a:lnTo>
                  <a:cubicBezTo>
                    <a:pt x="254" y="2632"/>
                    <a:pt x="373" y="2692"/>
                    <a:pt x="552" y="2692"/>
                  </a:cubicBezTo>
                  <a:lnTo>
                    <a:pt x="746" y="2752"/>
                  </a:lnTo>
                  <a:cubicBezTo>
                    <a:pt x="805" y="2752"/>
                    <a:pt x="865" y="2752"/>
                    <a:pt x="925" y="2826"/>
                  </a:cubicBezTo>
                  <a:lnTo>
                    <a:pt x="1372" y="2886"/>
                  </a:lnTo>
                  <a:cubicBezTo>
                    <a:pt x="1431" y="2886"/>
                    <a:pt x="1491" y="2945"/>
                    <a:pt x="1550" y="2945"/>
                  </a:cubicBezTo>
                  <a:lnTo>
                    <a:pt x="1744" y="3005"/>
                  </a:lnTo>
                  <a:cubicBezTo>
                    <a:pt x="1923" y="3065"/>
                    <a:pt x="2042" y="3124"/>
                    <a:pt x="2176" y="3199"/>
                  </a:cubicBezTo>
                  <a:lnTo>
                    <a:pt x="2355" y="3258"/>
                  </a:lnTo>
                  <a:cubicBezTo>
                    <a:pt x="2414" y="3318"/>
                    <a:pt x="2489" y="3318"/>
                    <a:pt x="2548" y="3377"/>
                  </a:cubicBezTo>
                  <a:cubicBezTo>
                    <a:pt x="2668" y="3437"/>
                    <a:pt x="2787" y="3497"/>
                    <a:pt x="2921" y="3571"/>
                  </a:cubicBezTo>
                  <a:cubicBezTo>
                    <a:pt x="3040" y="3631"/>
                    <a:pt x="3159" y="3690"/>
                    <a:pt x="3293" y="3750"/>
                  </a:cubicBezTo>
                  <a:cubicBezTo>
                    <a:pt x="3293" y="3809"/>
                    <a:pt x="3353" y="3809"/>
                    <a:pt x="3412" y="3809"/>
                  </a:cubicBezTo>
                  <a:cubicBezTo>
                    <a:pt x="3532" y="3809"/>
                    <a:pt x="3606" y="3690"/>
                    <a:pt x="3606" y="3571"/>
                  </a:cubicBezTo>
                  <a:lnTo>
                    <a:pt x="3606" y="3318"/>
                  </a:lnTo>
                  <a:cubicBezTo>
                    <a:pt x="3532" y="3258"/>
                    <a:pt x="3532" y="3199"/>
                    <a:pt x="3532" y="3124"/>
                  </a:cubicBezTo>
                  <a:lnTo>
                    <a:pt x="3532" y="2692"/>
                  </a:lnTo>
                  <a:lnTo>
                    <a:pt x="3532" y="2513"/>
                  </a:lnTo>
                  <a:cubicBezTo>
                    <a:pt x="3532" y="2454"/>
                    <a:pt x="3606" y="2379"/>
                    <a:pt x="3606" y="2260"/>
                  </a:cubicBezTo>
                  <a:cubicBezTo>
                    <a:pt x="3606" y="2141"/>
                    <a:pt x="3606" y="2007"/>
                    <a:pt x="3666" y="1828"/>
                  </a:cubicBezTo>
                  <a:cubicBezTo>
                    <a:pt x="3725" y="1575"/>
                    <a:pt x="3785" y="1262"/>
                    <a:pt x="3845" y="1024"/>
                  </a:cubicBezTo>
                  <a:cubicBezTo>
                    <a:pt x="3904" y="711"/>
                    <a:pt x="4038" y="457"/>
                    <a:pt x="4098" y="145"/>
                  </a:cubicBezTo>
                  <a:cubicBezTo>
                    <a:pt x="4098" y="85"/>
                    <a:pt x="4098" y="25"/>
                    <a:pt x="4038" y="25"/>
                  </a:cubicBezTo>
                  <a:cubicBezTo>
                    <a:pt x="4021" y="8"/>
                    <a:pt x="4002" y="1"/>
                    <a:pt x="3984"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0" name="Google Shape;1570;p9"/>
            <p:cNvSpPr/>
            <p:nvPr/>
          </p:nvSpPr>
          <p:spPr>
            <a:xfrm flipH="1">
              <a:off x="7851980" y="4620936"/>
              <a:ext cx="144807" cy="153408"/>
            </a:xfrm>
            <a:custGeom>
              <a:rect b="b" l="l" r="r" t="t"/>
              <a:pathLst>
                <a:path extrusionOk="0" h="4530" w="4276">
                  <a:moveTo>
                    <a:pt x="4157" y="0"/>
                  </a:moveTo>
                  <a:cubicBezTo>
                    <a:pt x="4097" y="0"/>
                    <a:pt x="4037" y="0"/>
                    <a:pt x="4037" y="60"/>
                  </a:cubicBezTo>
                  <a:cubicBezTo>
                    <a:pt x="3963" y="239"/>
                    <a:pt x="3903" y="432"/>
                    <a:pt x="3844" y="611"/>
                  </a:cubicBezTo>
                  <a:cubicBezTo>
                    <a:pt x="3844" y="745"/>
                    <a:pt x="3784" y="924"/>
                    <a:pt x="3725" y="1118"/>
                  </a:cubicBezTo>
                  <a:cubicBezTo>
                    <a:pt x="3665" y="1490"/>
                    <a:pt x="3590" y="1803"/>
                    <a:pt x="3531" y="2175"/>
                  </a:cubicBezTo>
                  <a:cubicBezTo>
                    <a:pt x="3531" y="2295"/>
                    <a:pt x="3471" y="2354"/>
                    <a:pt x="3471" y="2414"/>
                  </a:cubicBezTo>
                  <a:lnTo>
                    <a:pt x="3471" y="2727"/>
                  </a:lnTo>
                  <a:cubicBezTo>
                    <a:pt x="3471" y="2920"/>
                    <a:pt x="3412" y="3099"/>
                    <a:pt x="3412" y="3293"/>
                  </a:cubicBezTo>
                  <a:cubicBezTo>
                    <a:pt x="3412" y="3352"/>
                    <a:pt x="3412" y="3472"/>
                    <a:pt x="3471" y="3531"/>
                  </a:cubicBezTo>
                  <a:lnTo>
                    <a:pt x="3471" y="3844"/>
                  </a:lnTo>
                  <a:lnTo>
                    <a:pt x="3471" y="4017"/>
                  </a:lnTo>
                  <a:lnTo>
                    <a:pt x="3471" y="4017"/>
                  </a:lnTo>
                  <a:cubicBezTo>
                    <a:pt x="3284" y="3971"/>
                    <a:pt x="3099" y="3916"/>
                    <a:pt x="2920" y="3844"/>
                  </a:cubicBezTo>
                  <a:lnTo>
                    <a:pt x="2473" y="3784"/>
                  </a:lnTo>
                  <a:lnTo>
                    <a:pt x="1981" y="3665"/>
                  </a:lnTo>
                  <a:cubicBezTo>
                    <a:pt x="1862" y="3591"/>
                    <a:pt x="1669" y="3591"/>
                    <a:pt x="1549" y="3591"/>
                  </a:cubicBezTo>
                  <a:cubicBezTo>
                    <a:pt x="1356" y="3531"/>
                    <a:pt x="1237" y="3531"/>
                    <a:pt x="1058" y="3472"/>
                  </a:cubicBezTo>
                  <a:lnTo>
                    <a:pt x="611" y="3472"/>
                  </a:lnTo>
                  <a:cubicBezTo>
                    <a:pt x="432" y="3412"/>
                    <a:pt x="313" y="3412"/>
                    <a:pt x="119" y="3412"/>
                  </a:cubicBezTo>
                  <a:cubicBezTo>
                    <a:pt x="60" y="3412"/>
                    <a:pt x="0" y="3472"/>
                    <a:pt x="0" y="3531"/>
                  </a:cubicBezTo>
                  <a:cubicBezTo>
                    <a:pt x="0" y="3591"/>
                    <a:pt x="60" y="3665"/>
                    <a:pt x="119" y="3665"/>
                  </a:cubicBezTo>
                  <a:cubicBezTo>
                    <a:pt x="238" y="3665"/>
                    <a:pt x="432" y="3725"/>
                    <a:pt x="551" y="3725"/>
                  </a:cubicBezTo>
                  <a:cubicBezTo>
                    <a:pt x="611" y="3725"/>
                    <a:pt x="745" y="3725"/>
                    <a:pt x="805" y="3784"/>
                  </a:cubicBezTo>
                  <a:lnTo>
                    <a:pt x="983" y="3784"/>
                  </a:lnTo>
                  <a:cubicBezTo>
                    <a:pt x="1177" y="3844"/>
                    <a:pt x="1296" y="3844"/>
                    <a:pt x="1490" y="3904"/>
                  </a:cubicBezTo>
                  <a:cubicBezTo>
                    <a:pt x="1609" y="3963"/>
                    <a:pt x="1803" y="3963"/>
                    <a:pt x="1922" y="4038"/>
                  </a:cubicBezTo>
                  <a:cubicBezTo>
                    <a:pt x="2548" y="4157"/>
                    <a:pt x="3099" y="4336"/>
                    <a:pt x="3725" y="4529"/>
                  </a:cubicBezTo>
                  <a:lnTo>
                    <a:pt x="3784" y="4529"/>
                  </a:lnTo>
                  <a:cubicBezTo>
                    <a:pt x="3903" y="4529"/>
                    <a:pt x="4037" y="4410"/>
                    <a:pt x="3963" y="4276"/>
                  </a:cubicBezTo>
                  <a:lnTo>
                    <a:pt x="3903" y="4038"/>
                  </a:lnTo>
                  <a:lnTo>
                    <a:pt x="3903" y="3784"/>
                  </a:lnTo>
                  <a:cubicBezTo>
                    <a:pt x="3903" y="3725"/>
                    <a:pt x="3844" y="3591"/>
                    <a:pt x="3844" y="3531"/>
                  </a:cubicBezTo>
                  <a:lnTo>
                    <a:pt x="3844" y="3293"/>
                  </a:lnTo>
                  <a:lnTo>
                    <a:pt x="3844" y="2727"/>
                  </a:lnTo>
                  <a:cubicBezTo>
                    <a:pt x="3903" y="2607"/>
                    <a:pt x="3903" y="2414"/>
                    <a:pt x="3903" y="2235"/>
                  </a:cubicBezTo>
                  <a:cubicBezTo>
                    <a:pt x="3963" y="1863"/>
                    <a:pt x="4037" y="1550"/>
                    <a:pt x="4037" y="1177"/>
                  </a:cubicBezTo>
                  <a:cubicBezTo>
                    <a:pt x="4097" y="864"/>
                    <a:pt x="4157" y="492"/>
                    <a:pt x="4276" y="120"/>
                  </a:cubicBezTo>
                  <a:cubicBezTo>
                    <a:pt x="4276" y="60"/>
                    <a:pt x="4216" y="60"/>
                    <a:pt x="4157"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1" name="Google Shape;1571;p9"/>
            <p:cNvSpPr/>
            <p:nvPr/>
          </p:nvSpPr>
          <p:spPr>
            <a:xfrm flipH="1" rot="-1328962">
              <a:off x="7735800" y="4362458"/>
              <a:ext cx="53370" cy="73993"/>
            </a:xfrm>
            <a:custGeom>
              <a:rect b="b" l="l" r="r" t="t"/>
              <a:pathLst>
                <a:path extrusionOk="0" h="2185" w="1576">
                  <a:moveTo>
                    <a:pt x="454" y="1"/>
                  </a:moveTo>
                  <a:cubicBezTo>
                    <a:pt x="226" y="1"/>
                    <a:pt x="0" y="236"/>
                    <a:pt x="85" y="501"/>
                  </a:cubicBezTo>
                  <a:cubicBezTo>
                    <a:pt x="219" y="814"/>
                    <a:pt x="532" y="1186"/>
                    <a:pt x="711" y="1440"/>
                  </a:cubicBezTo>
                  <a:cubicBezTo>
                    <a:pt x="905" y="1678"/>
                    <a:pt x="1083" y="2110"/>
                    <a:pt x="1456" y="2185"/>
                  </a:cubicBezTo>
                  <a:lnTo>
                    <a:pt x="1515" y="2110"/>
                  </a:lnTo>
                  <a:cubicBezTo>
                    <a:pt x="1575" y="1812"/>
                    <a:pt x="1337" y="1440"/>
                    <a:pt x="1203" y="1186"/>
                  </a:cubicBezTo>
                  <a:cubicBezTo>
                    <a:pt x="1024" y="874"/>
                    <a:pt x="964" y="442"/>
                    <a:pt x="711" y="129"/>
                  </a:cubicBezTo>
                  <a:cubicBezTo>
                    <a:pt x="638" y="39"/>
                    <a:pt x="546" y="1"/>
                    <a:pt x="454" y="1"/>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2" name="Google Shape;1572;p9"/>
            <p:cNvSpPr/>
            <p:nvPr/>
          </p:nvSpPr>
          <p:spPr>
            <a:xfrm flipH="1" rot="-1328962">
              <a:off x="7693112" y="4357676"/>
              <a:ext cx="33830" cy="91602"/>
            </a:xfrm>
            <a:custGeom>
              <a:rect b="b" l="l" r="r" t="t"/>
              <a:pathLst>
                <a:path extrusionOk="0" h="2705" w="999">
                  <a:moveTo>
                    <a:pt x="359" y="0"/>
                  </a:moveTo>
                  <a:cubicBezTo>
                    <a:pt x="175" y="0"/>
                    <a:pt x="1" y="100"/>
                    <a:pt x="1" y="312"/>
                  </a:cubicBezTo>
                  <a:cubicBezTo>
                    <a:pt x="1" y="1176"/>
                    <a:pt x="60" y="2099"/>
                    <a:pt x="746" y="2665"/>
                  </a:cubicBezTo>
                  <a:cubicBezTo>
                    <a:pt x="773" y="2693"/>
                    <a:pt x="801" y="2704"/>
                    <a:pt x="829" y="2704"/>
                  </a:cubicBezTo>
                  <a:cubicBezTo>
                    <a:pt x="919" y="2704"/>
                    <a:pt x="999" y="2575"/>
                    <a:pt x="999" y="2472"/>
                  </a:cubicBezTo>
                  <a:cubicBezTo>
                    <a:pt x="746" y="1920"/>
                    <a:pt x="552" y="1176"/>
                    <a:pt x="746" y="550"/>
                  </a:cubicBezTo>
                  <a:cubicBezTo>
                    <a:pt x="893" y="194"/>
                    <a:pt x="616" y="0"/>
                    <a:pt x="359" y="0"/>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3" name="Google Shape;1573;p9"/>
            <p:cNvSpPr/>
            <p:nvPr/>
          </p:nvSpPr>
          <p:spPr>
            <a:xfrm flipH="1" rot="-1328962">
              <a:off x="7633573" y="4363891"/>
              <a:ext cx="47071" cy="65730"/>
            </a:xfrm>
            <a:custGeom>
              <a:rect b="b" l="l" r="r" t="t"/>
              <a:pathLst>
                <a:path extrusionOk="0" h="1941" w="1390">
                  <a:moveTo>
                    <a:pt x="946" y="0"/>
                  </a:moveTo>
                  <a:cubicBezTo>
                    <a:pt x="880" y="0"/>
                    <a:pt x="811" y="23"/>
                    <a:pt x="746" y="77"/>
                  </a:cubicBezTo>
                  <a:cubicBezTo>
                    <a:pt x="373" y="330"/>
                    <a:pt x="194" y="628"/>
                    <a:pt x="60" y="1075"/>
                  </a:cubicBezTo>
                  <a:cubicBezTo>
                    <a:pt x="1" y="1373"/>
                    <a:pt x="60" y="1626"/>
                    <a:pt x="254" y="1879"/>
                  </a:cubicBezTo>
                  <a:cubicBezTo>
                    <a:pt x="295" y="1921"/>
                    <a:pt x="346" y="1941"/>
                    <a:pt x="394" y="1941"/>
                  </a:cubicBezTo>
                  <a:cubicBezTo>
                    <a:pt x="485" y="1941"/>
                    <a:pt x="567" y="1872"/>
                    <a:pt x="567" y="1745"/>
                  </a:cubicBezTo>
                  <a:lnTo>
                    <a:pt x="626" y="1626"/>
                  </a:lnTo>
                  <a:cubicBezTo>
                    <a:pt x="686" y="1507"/>
                    <a:pt x="746" y="1373"/>
                    <a:pt x="805" y="1254"/>
                  </a:cubicBezTo>
                  <a:cubicBezTo>
                    <a:pt x="939" y="1000"/>
                    <a:pt x="1118" y="822"/>
                    <a:pt x="1237" y="568"/>
                  </a:cubicBezTo>
                  <a:cubicBezTo>
                    <a:pt x="1390" y="322"/>
                    <a:pt x="1190" y="0"/>
                    <a:pt x="946" y="0"/>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4" name="Google Shape;1574;p9"/>
            <p:cNvSpPr/>
            <p:nvPr/>
          </p:nvSpPr>
          <p:spPr>
            <a:xfrm flipH="1">
              <a:off x="7498194" y="4637869"/>
              <a:ext cx="155068" cy="228386"/>
            </a:xfrm>
            <a:custGeom>
              <a:rect b="b" l="l" r="r" t="t"/>
              <a:pathLst>
                <a:path extrusionOk="0" h="6744" w="4579">
                  <a:moveTo>
                    <a:pt x="735" y="0"/>
                  </a:moveTo>
                  <a:cubicBezTo>
                    <a:pt x="384" y="0"/>
                    <a:pt x="1" y="307"/>
                    <a:pt x="150" y="737"/>
                  </a:cubicBezTo>
                  <a:cubicBezTo>
                    <a:pt x="1089" y="2972"/>
                    <a:pt x="1893" y="5459"/>
                    <a:pt x="4128" y="6696"/>
                  </a:cubicBezTo>
                  <a:cubicBezTo>
                    <a:pt x="4171" y="6729"/>
                    <a:pt x="4214" y="6743"/>
                    <a:pt x="4254" y="6743"/>
                  </a:cubicBezTo>
                  <a:cubicBezTo>
                    <a:pt x="4449" y="6743"/>
                    <a:pt x="4579" y="6402"/>
                    <a:pt x="4381" y="6204"/>
                  </a:cubicBezTo>
                  <a:cubicBezTo>
                    <a:pt x="2638" y="4774"/>
                    <a:pt x="1893" y="2540"/>
                    <a:pt x="1208" y="364"/>
                  </a:cubicBezTo>
                  <a:cubicBezTo>
                    <a:pt x="1141" y="109"/>
                    <a:pt x="944" y="0"/>
                    <a:pt x="73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5" name="Google Shape;1575;p9"/>
            <p:cNvSpPr/>
            <p:nvPr/>
          </p:nvSpPr>
          <p:spPr>
            <a:xfrm flipH="1">
              <a:off x="7490914" y="4676204"/>
              <a:ext cx="57469" cy="139998"/>
            </a:xfrm>
            <a:custGeom>
              <a:rect b="b" l="l" r="r" t="t"/>
              <a:pathLst>
                <a:path extrusionOk="0" h="4134" w="1697">
                  <a:moveTo>
                    <a:pt x="502" y="1"/>
                  </a:moveTo>
                  <a:cubicBezTo>
                    <a:pt x="258" y="1"/>
                    <a:pt x="1" y="172"/>
                    <a:pt x="33" y="469"/>
                  </a:cubicBezTo>
                  <a:cubicBezTo>
                    <a:pt x="227" y="1661"/>
                    <a:pt x="480" y="3016"/>
                    <a:pt x="1225" y="4015"/>
                  </a:cubicBezTo>
                  <a:cubicBezTo>
                    <a:pt x="1284" y="4098"/>
                    <a:pt x="1358" y="4133"/>
                    <a:pt x="1428" y="4133"/>
                  </a:cubicBezTo>
                  <a:cubicBezTo>
                    <a:pt x="1570" y="4133"/>
                    <a:pt x="1697" y="3990"/>
                    <a:pt x="1657" y="3821"/>
                  </a:cubicBezTo>
                  <a:cubicBezTo>
                    <a:pt x="1344" y="2644"/>
                    <a:pt x="971" y="1586"/>
                    <a:pt x="912" y="409"/>
                  </a:cubicBezTo>
                  <a:cubicBezTo>
                    <a:pt x="912" y="127"/>
                    <a:pt x="712" y="1"/>
                    <a:pt x="502"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6" name="Google Shape;1576;p9"/>
            <p:cNvSpPr/>
            <p:nvPr/>
          </p:nvSpPr>
          <p:spPr>
            <a:xfrm flipH="1">
              <a:off x="7441031" y="4671734"/>
              <a:ext cx="40672" cy="104812"/>
            </a:xfrm>
            <a:custGeom>
              <a:rect b="b" l="l" r="r" t="t"/>
              <a:pathLst>
                <a:path extrusionOk="0" h="3095" w="1201">
                  <a:moveTo>
                    <a:pt x="639" y="0"/>
                  </a:moveTo>
                  <a:cubicBezTo>
                    <a:pt x="477" y="0"/>
                    <a:pt x="327" y="88"/>
                    <a:pt x="298" y="303"/>
                  </a:cubicBezTo>
                  <a:cubicBezTo>
                    <a:pt x="179" y="1167"/>
                    <a:pt x="1" y="2091"/>
                    <a:pt x="239" y="3029"/>
                  </a:cubicBezTo>
                  <a:cubicBezTo>
                    <a:pt x="262" y="3075"/>
                    <a:pt x="304" y="3094"/>
                    <a:pt x="351" y="3094"/>
                  </a:cubicBezTo>
                  <a:cubicBezTo>
                    <a:pt x="427" y="3094"/>
                    <a:pt x="515" y="3043"/>
                    <a:pt x="552" y="2970"/>
                  </a:cubicBezTo>
                  <a:cubicBezTo>
                    <a:pt x="671" y="2165"/>
                    <a:pt x="671" y="1286"/>
                    <a:pt x="1043" y="541"/>
                  </a:cubicBezTo>
                  <a:cubicBezTo>
                    <a:pt x="1201" y="236"/>
                    <a:pt x="904" y="0"/>
                    <a:pt x="63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7" name="Google Shape;1577;p9"/>
            <p:cNvSpPr/>
            <p:nvPr/>
          </p:nvSpPr>
          <p:spPr>
            <a:xfrm flipH="1" rot="-1328962">
              <a:off x="7965785" y="4101133"/>
              <a:ext cx="36472" cy="95361"/>
            </a:xfrm>
            <a:custGeom>
              <a:rect b="b" l="l" r="r" t="t"/>
              <a:pathLst>
                <a:path extrusionOk="0" h="2816" w="1077">
                  <a:moveTo>
                    <a:pt x="473" y="0"/>
                  </a:moveTo>
                  <a:cubicBezTo>
                    <a:pt x="260" y="0"/>
                    <a:pt x="60" y="133"/>
                    <a:pt x="60" y="423"/>
                  </a:cubicBezTo>
                  <a:cubicBezTo>
                    <a:pt x="0" y="1168"/>
                    <a:pt x="194" y="2106"/>
                    <a:pt x="685" y="2717"/>
                  </a:cubicBezTo>
                  <a:cubicBezTo>
                    <a:pt x="728" y="2787"/>
                    <a:pt x="780" y="2816"/>
                    <a:pt x="830" y="2816"/>
                  </a:cubicBezTo>
                  <a:cubicBezTo>
                    <a:pt x="918" y="2816"/>
                    <a:pt x="998" y="2722"/>
                    <a:pt x="998" y="2598"/>
                  </a:cubicBezTo>
                  <a:cubicBezTo>
                    <a:pt x="939" y="1913"/>
                    <a:pt x="745" y="1362"/>
                    <a:pt x="939" y="676"/>
                  </a:cubicBezTo>
                  <a:cubicBezTo>
                    <a:pt x="1076" y="247"/>
                    <a:pt x="763" y="0"/>
                    <a:pt x="47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8" name="Google Shape;1578;p9"/>
            <p:cNvSpPr/>
            <p:nvPr/>
          </p:nvSpPr>
          <p:spPr>
            <a:xfrm flipH="1" rot="-1328962">
              <a:off x="7921656" y="4128631"/>
              <a:ext cx="47918" cy="104064"/>
            </a:xfrm>
            <a:custGeom>
              <a:rect b="b" l="l" r="r" t="t"/>
              <a:pathLst>
                <a:path extrusionOk="0" h="3073" w="1415">
                  <a:moveTo>
                    <a:pt x="975" y="0"/>
                  </a:moveTo>
                  <a:cubicBezTo>
                    <a:pt x="879" y="0"/>
                    <a:pt x="788" y="49"/>
                    <a:pt x="745" y="168"/>
                  </a:cubicBezTo>
                  <a:cubicBezTo>
                    <a:pt x="447" y="1047"/>
                    <a:pt x="1" y="2104"/>
                    <a:pt x="254" y="3028"/>
                  </a:cubicBezTo>
                  <a:cubicBezTo>
                    <a:pt x="254" y="3058"/>
                    <a:pt x="269" y="3073"/>
                    <a:pt x="291" y="3073"/>
                  </a:cubicBezTo>
                  <a:cubicBezTo>
                    <a:pt x="313" y="3073"/>
                    <a:pt x="343" y="3058"/>
                    <a:pt x="373" y="3028"/>
                  </a:cubicBezTo>
                  <a:cubicBezTo>
                    <a:pt x="567" y="2104"/>
                    <a:pt x="745" y="1285"/>
                    <a:pt x="1252" y="481"/>
                  </a:cubicBezTo>
                  <a:cubicBezTo>
                    <a:pt x="1415" y="226"/>
                    <a:pt x="1182" y="0"/>
                    <a:pt x="9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9" name="Google Shape;1579;p9"/>
            <p:cNvSpPr/>
            <p:nvPr/>
          </p:nvSpPr>
          <p:spPr>
            <a:xfrm flipH="1" rot="-1328962">
              <a:off x="8136008" y="4275358"/>
              <a:ext cx="43583" cy="53878"/>
            </a:xfrm>
            <a:custGeom>
              <a:rect b="b" l="l" r="r" t="t"/>
              <a:pathLst>
                <a:path extrusionOk="0" h="1591" w="1287">
                  <a:moveTo>
                    <a:pt x="508" y="1"/>
                  </a:moveTo>
                  <a:cubicBezTo>
                    <a:pt x="240" y="1"/>
                    <a:pt x="1" y="304"/>
                    <a:pt x="229" y="576"/>
                  </a:cubicBezTo>
                  <a:cubicBezTo>
                    <a:pt x="289" y="695"/>
                    <a:pt x="423" y="814"/>
                    <a:pt x="542" y="888"/>
                  </a:cubicBezTo>
                  <a:cubicBezTo>
                    <a:pt x="795" y="1127"/>
                    <a:pt x="914" y="1380"/>
                    <a:pt x="1168" y="1559"/>
                  </a:cubicBezTo>
                  <a:cubicBezTo>
                    <a:pt x="1185" y="1581"/>
                    <a:pt x="1203" y="1590"/>
                    <a:pt x="1220" y="1590"/>
                  </a:cubicBezTo>
                  <a:cubicBezTo>
                    <a:pt x="1258" y="1590"/>
                    <a:pt x="1287" y="1541"/>
                    <a:pt x="1287" y="1499"/>
                  </a:cubicBezTo>
                  <a:cubicBezTo>
                    <a:pt x="1287" y="1186"/>
                    <a:pt x="1108" y="888"/>
                    <a:pt x="1034" y="635"/>
                  </a:cubicBezTo>
                  <a:cubicBezTo>
                    <a:pt x="974" y="516"/>
                    <a:pt x="974" y="382"/>
                    <a:pt x="855" y="263"/>
                  </a:cubicBezTo>
                  <a:cubicBezTo>
                    <a:pt x="855" y="203"/>
                    <a:pt x="795" y="203"/>
                    <a:pt x="795" y="144"/>
                  </a:cubicBezTo>
                  <a:cubicBezTo>
                    <a:pt x="710" y="43"/>
                    <a:pt x="607" y="1"/>
                    <a:pt x="50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0" name="Google Shape;1580;p9"/>
            <p:cNvSpPr/>
            <p:nvPr/>
          </p:nvSpPr>
          <p:spPr>
            <a:xfrm flipH="1" rot="-1328962">
              <a:off x="8099755" y="4265233"/>
              <a:ext cx="56959" cy="62073"/>
            </a:xfrm>
            <a:custGeom>
              <a:rect b="b" l="l" r="r" t="t"/>
              <a:pathLst>
                <a:path extrusionOk="0" h="1833" w="1682">
                  <a:moveTo>
                    <a:pt x="458" y="1"/>
                  </a:moveTo>
                  <a:cubicBezTo>
                    <a:pt x="0" y="1"/>
                    <a:pt x="36" y="818"/>
                    <a:pt x="564" y="818"/>
                  </a:cubicBezTo>
                  <a:cubicBezTo>
                    <a:pt x="430" y="818"/>
                    <a:pt x="624" y="878"/>
                    <a:pt x="683" y="878"/>
                  </a:cubicBezTo>
                  <a:cubicBezTo>
                    <a:pt x="743" y="878"/>
                    <a:pt x="862" y="997"/>
                    <a:pt x="936" y="1131"/>
                  </a:cubicBezTo>
                  <a:cubicBezTo>
                    <a:pt x="1115" y="1310"/>
                    <a:pt x="1234" y="1623"/>
                    <a:pt x="1488" y="1801"/>
                  </a:cubicBezTo>
                  <a:cubicBezTo>
                    <a:pt x="1506" y="1824"/>
                    <a:pt x="1530" y="1833"/>
                    <a:pt x="1556" y="1833"/>
                  </a:cubicBezTo>
                  <a:cubicBezTo>
                    <a:pt x="1616" y="1833"/>
                    <a:pt x="1681" y="1784"/>
                    <a:pt x="1681" y="1742"/>
                  </a:cubicBezTo>
                  <a:cubicBezTo>
                    <a:pt x="1681" y="1369"/>
                    <a:pt x="1488" y="937"/>
                    <a:pt x="1309" y="625"/>
                  </a:cubicBezTo>
                  <a:cubicBezTo>
                    <a:pt x="1115" y="312"/>
                    <a:pt x="936" y="73"/>
                    <a:pt x="564" y="14"/>
                  </a:cubicBezTo>
                  <a:cubicBezTo>
                    <a:pt x="526" y="5"/>
                    <a:pt x="491" y="1"/>
                    <a:pt x="45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1" name="Google Shape;1581;p9"/>
            <p:cNvSpPr/>
            <p:nvPr/>
          </p:nvSpPr>
          <p:spPr>
            <a:xfrm flipH="1" rot="-1328962">
              <a:off x="7487341" y="4234718"/>
              <a:ext cx="90349" cy="123096"/>
            </a:xfrm>
            <a:custGeom>
              <a:rect b="b" l="l" r="r" t="t"/>
              <a:pathLst>
                <a:path extrusionOk="0" h="3635" w="2668">
                  <a:moveTo>
                    <a:pt x="1650" y="1"/>
                  </a:moveTo>
                  <a:cubicBezTo>
                    <a:pt x="1485" y="1"/>
                    <a:pt x="1321" y="41"/>
                    <a:pt x="1178" y="119"/>
                  </a:cubicBezTo>
                  <a:cubicBezTo>
                    <a:pt x="805" y="373"/>
                    <a:pt x="627" y="805"/>
                    <a:pt x="567" y="1237"/>
                  </a:cubicBezTo>
                  <a:cubicBezTo>
                    <a:pt x="433" y="1490"/>
                    <a:pt x="314" y="1684"/>
                    <a:pt x="254" y="1922"/>
                  </a:cubicBezTo>
                  <a:cubicBezTo>
                    <a:pt x="120" y="2235"/>
                    <a:pt x="1" y="2667"/>
                    <a:pt x="120" y="3039"/>
                  </a:cubicBezTo>
                  <a:cubicBezTo>
                    <a:pt x="232" y="3399"/>
                    <a:pt x="591" y="3635"/>
                    <a:pt x="958" y="3635"/>
                  </a:cubicBezTo>
                  <a:cubicBezTo>
                    <a:pt x="1032" y="3635"/>
                    <a:pt x="1106" y="3625"/>
                    <a:pt x="1178" y="3605"/>
                  </a:cubicBezTo>
                  <a:cubicBezTo>
                    <a:pt x="1610" y="3412"/>
                    <a:pt x="1863" y="3099"/>
                    <a:pt x="2116" y="2801"/>
                  </a:cubicBezTo>
                  <a:cubicBezTo>
                    <a:pt x="2355" y="2488"/>
                    <a:pt x="2489" y="2056"/>
                    <a:pt x="2548" y="1684"/>
                  </a:cubicBezTo>
                  <a:cubicBezTo>
                    <a:pt x="2608" y="1311"/>
                    <a:pt x="2668" y="864"/>
                    <a:pt x="2489" y="492"/>
                  </a:cubicBezTo>
                  <a:cubicBezTo>
                    <a:pt x="2319" y="163"/>
                    <a:pt x="1983" y="1"/>
                    <a:pt x="165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2" name="Google Shape;1582;p9"/>
            <p:cNvSpPr/>
            <p:nvPr/>
          </p:nvSpPr>
          <p:spPr>
            <a:xfrm flipH="1" rot="-1328962">
              <a:off x="6491676" y="4688995"/>
              <a:ext cx="233594" cy="121301"/>
            </a:xfrm>
            <a:custGeom>
              <a:rect b="b" l="l" r="r" t="t"/>
              <a:pathLst>
                <a:path extrusionOk="0" h="3582" w="6898">
                  <a:moveTo>
                    <a:pt x="1922" y="1"/>
                  </a:moveTo>
                  <a:cubicBezTo>
                    <a:pt x="1490" y="1"/>
                    <a:pt x="998" y="195"/>
                    <a:pt x="686" y="567"/>
                  </a:cubicBezTo>
                  <a:cubicBezTo>
                    <a:pt x="0" y="1431"/>
                    <a:pt x="566" y="2548"/>
                    <a:pt x="1430" y="3040"/>
                  </a:cubicBezTo>
                  <a:cubicBezTo>
                    <a:pt x="2126" y="3388"/>
                    <a:pt x="2986" y="3581"/>
                    <a:pt x="3784" y="3581"/>
                  </a:cubicBezTo>
                  <a:cubicBezTo>
                    <a:pt x="3978" y="3581"/>
                    <a:pt x="4167" y="3570"/>
                    <a:pt x="4350" y="3547"/>
                  </a:cubicBezTo>
                  <a:cubicBezTo>
                    <a:pt x="4902" y="3547"/>
                    <a:pt x="5527" y="3412"/>
                    <a:pt x="6019" y="3174"/>
                  </a:cubicBezTo>
                  <a:cubicBezTo>
                    <a:pt x="6585" y="2921"/>
                    <a:pt x="6898" y="2295"/>
                    <a:pt x="6764" y="1684"/>
                  </a:cubicBezTo>
                  <a:cubicBezTo>
                    <a:pt x="6704" y="1550"/>
                    <a:pt x="6585" y="1431"/>
                    <a:pt x="6466" y="1312"/>
                  </a:cubicBezTo>
                  <a:cubicBezTo>
                    <a:pt x="6391" y="1237"/>
                    <a:pt x="6332" y="1118"/>
                    <a:pt x="6213" y="1118"/>
                  </a:cubicBezTo>
                  <a:cubicBezTo>
                    <a:pt x="5214" y="999"/>
                    <a:pt x="4231" y="746"/>
                    <a:pt x="3293" y="373"/>
                  </a:cubicBezTo>
                  <a:cubicBezTo>
                    <a:pt x="2861" y="254"/>
                    <a:pt x="2429" y="1"/>
                    <a:pt x="192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3" name="Google Shape;1583;p9"/>
            <p:cNvSpPr/>
            <p:nvPr/>
          </p:nvSpPr>
          <p:spPr>
            <a:xfrm flipH="1" rot="-1328962">
              <a:off x="6792074" y="4400120"/>
              <a:ext cx="590792" cy="298715"/>
            </a:xfrm>
            <a:custGeom>
              <a:rect b="b" l="l" r="r" t="t"/>
              <a:pathLst>
                <a:path extrusionOk="0" h="8821" w="17446">
                  <a:moveTo>
                    <a:pt x="44" y="0"/>
                  </a:moveTo>
                  <a:cubicBezTo>
                    <a:pt x="15" y="0"/>
                    <a:pt x="0" y="11"/>
                    <a:pt x="0" y="36"/>
                  </a:cubicBezTo>
                  <a:cubicBezTo>
                    <a:pt x="0" y="781"/>
                    <a:pt x="372" y="4684"/>
                    <a:pt x="1862" y="5935"/>
                  </a:cubicBezTo>
                  <a:cubicBezTo>
                    <a:pt x="2417" y="6400"/>
                    <a:pt x="3197" y="6546"/>
                    <a:pt x="4019" y="6546"/>
                  </a:cubicBezTo>
                  <a:cubicBezTo>
                    <a:pt x="5435" y="6546"/>
                    <a:pt x="6979" y="6112"/>
                    <a:pt x="7733" y="6112"/>
                  </a:cubicBezTo>
                  <a:cubicBezTo>
                    <a:pt x="7764" y="6112"/>
                    <a:pt x="7793" y="6112"/>
                    <a:pt x="7821" y="6114"/>
                  </a:cubicBezTo>
                  <a:cubicBezTo>
                    <a:pt x="8939" y="6173"/>
                    <a:pt x="9624" y="7976"/>
                    <a:pt x="11173" y="8602"/>
                  </a:cubicBezTo>
                  <a:cubicBezTo>
                    <a:pt x="11517" y="8754"/>
                    <a:pt x="11963" y="8820"/>
                    <a:pt x="12460" y="8820"/>
                  </a:cubicBezTo>
                  <a:cubicBezTo>
                    <a:pt x="14201" y="8820"/>
                    <a:pt x="16576" y="8008"/>
                    <a:pt x="17445" y="7231"/>
                  </a:cubicBezTo>
                  <a:cubicBezTo>
                    <a:pt x="17445" y="7231"/>
                    <a:pt x="17073" y="4311"/>
                    <a:pt x="15583" y="3566"/>
                  </a:cubicBezTo>
                  <a:cubicBezTo>
                    <a:pt x="15134" y="3342"/>
                    <a:pt x="14701" y="3265"/>
                    <a:pt x="14298" y="3265"/>
                  </a:cubicBezTo>
                  <a:cubicBezTo>
                    <a:pt x="13421" y="3265"/>
                    <a:pt x="12690" y="3631"/>
                    <a:pt x="12251" y="3631"/>
                  </a:cubicBezTo>
                  <a:cubicBezTo>
                    <a:pt x="12223" y="3631"/>
                    <a:pt x="12197" y="3629"/>
                    <a:pt x="12171" y="3626"/>
                  </a:cubicBezTo>
                  <a:cubicBezTo>
                    <a:pt x="11605" y="3566"/>
                    <a:pt x="11352" y="2956"/>
                    <a:pt x="9862" y="1645"/>
                  </a:cubicBezTo>
                  <a:cubicBezTo>
                    <a:pt x="9101" y="1008"/>
                    <a:pt x="8008" y="846"/>
                    <a:pt x="6865" y="846"/>
                  </a:cubicBezTo>
                  <a:cubicBezTo>
                    <a:pt x="5684" y="846"/>
                    <a:pt x="4448" y="1019"/>
                    <a:pt x="3471" y="1019"/>
                  </a:cubicBezTo>
                  <a:cubicBezTo>
                    <a:pt x="1789" y="965"/>
                    <a:pt x="314" y="0"/>
                    <a:pt x="4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4" name="Google Shape;1584;p9"/>
            <p:cNvSpPr/>
            <p:nvPr/>
          </p:nvSpPr>
          <p:spPr>
            <a:xfrm flipH="1" rot="-1328962">
              <a:off x="6687782" y="4463385"/>
              <a:ext cx="672506" cy="221674"/>
            </a:xfrm>
            <a:custGeom>
              <a:rect b="b" l="l" r="r" t="t"/>
              <a:pathLst>
                <a:path extrusionOk="0" h="6546" w="19859">
                  <a:moveTo>
                    <a:pt x="157" y="0"/>
                  </a:moveTo>
                  <a:cubicBezTo>
                    <a:pt x="123" y="0"/>
                    <a:pt x="90" y="15"/>
                    <a:pt x="60" y="45"/>
                  </a:cubicBezTo>
                  <a:cubicBezTo>
                    <a:pt x="0" y="45"/>
                    <a:pt x="0" y="105"/>
                    <a:pt x="60" y="164"/>
                  </a:cubicBezTo>
                  <a:cubicBezTo>
                    <a:pt x="254" y="596"/>
                    <a:pt x="567" y="969"/>
                    <a:pt x="865" y="1281"/>
                  </a:cubicBezTo>
                  <a:cubicBezTo>
                    <a:pt x="1237" y="1594"/>
                    <a:pt x="1609" y="1848"/>
                    <a:pt x="2056" y="2026"/>
                  </a:cubicBezTo>
                  <a:cubicBezTo>
                    <a:pt x="2429" y="2220"/>
                    <a:pt x="2861" y="2399"/>
                    <a:pt x="3352" y="2458"/>
                  </a:cubicBezTo>
                  <a:cubicBezTo>
                    <a:pt x="3784" y="2592"/>
                    <a:pt x="4216" y="2652"/>
                    <a:pt x="4663" y="2712"/>
                  </a:cubicBezTo>
                  <a:cubicBezTo>
                    <a:pt x="5587" y="2831"/>
                    <a:pt x="6451" y="2831"/>
                    <a:pt x="7330" y="2965"/>
                  </a:cubicBezTo>
                  <a:cubicBezTo>
                    <a:pt x="7762" y="3084"/>
                    <a:pt x="8135" y="3144"/>
                    <a:pt x="8567" y="3337"/>
                  </a:cubicBezTo>
                  <a:cubicBezTo>
                    <a:pt x="8939" y="3457"/>
                    <a:pt x="9311" y="3710"/>
                    <a:pt x="9624" y="3948"/>
                  </a:cubicBezTo>
                  <a:lnTo>
                    <a:pt x="10116" y="4380"/>
                  </a:lnTo>
                  <a:cubicBezTo>
                    <a:pt x="10250" y="4574"/>
                    <a:pt x="10429" y="4693"/>
                    <a:pt x="10622" y="4887"/>
                  </a:cubicBezTo>
                  <a:cubicBezTo>
                    <a:pt x="10995" y="5125"/>
                    <a:pt x="11367" y="5378"/>
                    <a:pt x="11799" y="5572"/>
                  </a:cubicBezTo>
                  <a:cubicBezTo>
                    <a:pt x="12604" y="6004"/>
                    <a:pt x="13468" y="6242"/>
                    <a:pt x="14406" y="6436"/>
                  </a:cubicBezTo>
                  <a:cubicBezTo>
                    <a:pt x="14932" y="6510"/>
                    <a:pt x="15464" y="6546"/>
                    <a:pt x="15994" y="6546"/>
                  </a:cubicBezTo>
                  <a:cubicBezTo>
                    <a:pt x="17279" y="6546"/>
                    <a:pt x="18558" y="6335"/>
                    <a:pt x="19740" y="5944"/>
                  </a:cubicBezTo>
                  <a:cubicBezTo>
                    <a:pt x="19799" y="5944"/>
                    <a:pt x="19859" y="5870"/>
                    <a:pt x="19799" y="5810"/>
                  </a:cubicBezTo>
                  <a:cubicBezTo>
                    <a:pt x="19799" y="5768"/>
                    <a:pt x="19770" y="5726"/>
                    <a:pt x="19731" y="5726"/>
                  </a:cubicBezTo>
                  <a:cubicBezTo>
                    <a:pt x="19715" y="5726"/>
                    <a:pt x="19698" y="5733"/>
                    <a:pt x="19680" y="5751"/>
                  </a:cubicBezTo>
                  <a:cubicBezTo>
                    <a:pt x="18816" y="5944"/>
                    <a:pt x="17937" y="6064"/>
                    <a:pt x="17073" y="6123"/>
                  </a:cubicBezTo>
                  <a:cubicBezTo>
                    <a:pt x="16842" y="6139"/>
                    <a:pt x="16609" y="6147"/>
                    <a:pt x="16376" y="6147"/>
                  </a:cubicBezTo>
                  <a:cubicBezTo>
                    <a:pt x="15739" y="6147"/>
                    <a:pt x="15099" y="6091"/>
                    <a:pt x="14466" y="6004"/>
                  </a:cubicBezTo>
                  <a:cubicBezTo>
                    <a:pt x="13602" y="5810"/>
                    <a:pt x="12783" y="5572"/>
                    <a:pt x="11978" y="5125"/>
                  </a:cubicBezTo>
                  <a:cubicBezTo>
                    <a:pt x="11606" y="4946"/>
                    <a:pt x="11233" y="4753"/>
                    <a:pt x="10920" y="4455"/>
                  </a:cubicBezTo>
                  <a:cubicBezTo>
                    <a:pt x="10742" y="4321"/>
                    <a:pt x="10548" y="4201"/>
                    <a:pt x="10429" y="4082"/>
                  </a:cubicBezTo>
                  <a:lnTo>
                    <a:pt x="9937" y="3576"/>
                  </a:lnTo>
                  <a:cubicBezTo>
                    <a:pt x="9565" y="3263"/>
                    <a:pt x="9192" y="3024"/>
                    <a:pt x="8760" y="2831"/>
                  </a:cubicBezTo>
                  <a:cubicBezTo>
                    <a:pt x="8313" y="2712"/>
                    <a:pt x="7822" y="2592"/>
                    <a:pt x="7390" y="2518"/>
                  </a:cubicBezTo>
                  <a:cubicBezTo>
                    <a:pt x="6451" y="2399"/>
                    <a:pt x="5587" y="2339"/>
                    <a:pt x="4723" y="2280"/>
                  </a:cubicBezTo>
                  <a:cubicBezTo>
                    <a:pt x="4291" y="2220"/>
                    <a:pt x="3844" y="2146"/>
                    <a:pt x="3412" y="2086"/>
                  </a:cubicBezTo>
                  <a:cubicBezTo>
                    <a:pt x="2980" y="1967"/>
                    <a:pt x="2548" y="1907"/>
                    <a:pt x="2176" y="1714"/>
                  </a:cubicBezTo>
                  <a:cubicBezTo>
                    <a:pt x="1803" y="1535"/>
                    <a:pt x="1431" y="1281"/>
                    <a:pt x="1058" y="1028"/>
                  </a:cubicBezTo>
                  <a:cubicBezTo>
                    <a:pt x="745" y="790"/>
                    <a:pt x="433" y="417"/>
                    <a:pt x="254" y="105"/>
                  </a:cubicBezTo>
                  <a:lnTo>
                    <a:pt x="254" y="45"/>
                  </a:lnTo>
                  <a:cubicBezTo>
                    <a:pt x="224" y="15"/>
                    <a:pt x="190" y="0"/>
                    <a:pt x="157"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85" name="Google Shape;1585;p9"/>
          <p:cNvGrpSpPr/>
          <p:nvPr/>
        </p:nvGrpSpPr>
        <p:grpSpPr>
          <a:xfrm>
            <a:off x="8255228" y="2734429"/>
            <a:ext cx="195926" cy="380418"/>
            <a:chOff x="8292303" y="2531254"/>
            <a:chExt cx="195926" cy="380418"/>
          </a:xfrm>
        </p:grpSpPr>
        <p:sp>
          <p:nvSpPr>
            <p:cNvPr id="1586" name="Google Shape;1586;p9"/>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7" name="Google Shape;1587;p9"/>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8" name="Google Shape;1588;p9"/>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589" name="Shape 1589"/>
        <p:cNvGrpSpPr/>
        <p:nvPr/>
      </p:nvGrpSpPr>
      <p:grpSpPr>
        <a:xfrm>
          <a:off x="0" y="0"/>
          <a:ext cx="0" cy="0"/>
          <a:chOff x="0" y="0"/>
          <a:chExt cx="0" cy="0"/>
        </a:xfrm>
      </p:grpSpPr>
      <p:sp>
        <p:nvSpPr>
          <p:cNvPr id="1590" name="Google Shape;1590;p10"/>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1" name="Google Shape;1591;p10"/>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2" name="Google Shape;1592;p10"/>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3" name="Google Shape;1593;p10"/>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4" name="Google Shape;1594;p10"/>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5" name="Google Shape;1595;p10"/>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6" name="Google Shape;1596;p10"/>
          <p:cNvSpPr/>
          <p:nvPr/>
        </p:nvSpPr>
        <p:spPr>
          <a:xfrm>
            <a:off x="724262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7" name="Google Shape;1597;p10"/>
          <p:cNvSpPr/>
          <p:nvPr/>
        </p:nvSpPr>
        <p:spPr>
          <a:xfrm>
            <a:off x="7283518"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8" name="Google Shape;1598;p10"/>
          <p:cNvSpPr/>
          <p:nvPr/>
        </p:nvSpPr>
        <p:spPr>
          <a:xfrm>
            <a:off x="7337454"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9" name="Google Shape;1599;p10"/>
          <p:cNvSpPr/>
          <p:nvPr/>
        </p:nvSpPr>
        <p:spPr>
          <a:xfrm>
            <a:off x="7333711"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0" name="Google Shape;1600;p10"/>
          <p:cNvSpPr/>
          <p:nvPr/>
        </p:nvSpPr>
        <p:spPr>
          <a:xfrm>
            <a:off x="7385775"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1" name="Google Shape;1601;p10"/>
          <p:cNvSpPr/>
          <p:nvPr/>
        </p:nvSpPr>
        <p:spPr>
          <a:xfrm>
            <a:off x="7434564"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2" name="Google Shape;1602;p10"/>
          <p:cNvSpPr/>
          <p:nvPr/>
        </p:nvSpPr>
        <p:spPr>
          <a:xfrm>
            <a:off x="7429925"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1" y="828"/>
                  <a:pt x="60" y="1022"/>
                  <a:pt x="180" y="1201"/>
                </a:cubicBezTo>
                <a:lnTo>
                  <a:pt x="239" y="1275"/>
                </a:lnTo>
                <a:cubicBezTo>
                  <a:pt x="261" y="1292"/>
                  <a:pt x="285" y="1299"/>
                  <a:pt x="310" y="1299"/>
                </a:cubicBezTo>
                <a:cubicBezTo>
                  <a:pt x="372" y="1299"/>
                  <a:pt x="433" y="1254"/>
                  <a:pt x="433" y="1201"/>
                </a:cubicBezTo>
                <a:cubicBezTo>
                  <a:pt x="612" y="1022"/>
                  <a:pt x="612" y="828"/>
                  <a:pt x="612" y="649"/>
                </a:cubicBezTo>
                <a:cubicBezTo>
                  <a:pt x="612" y="530"/>
                  <a:pt x="552" y="396"/>
                  <a:pt x="492" y="337"/>
                </a:cubicBezTo>
                <a:cubicBezTo>
                  <a:pt x="492" y="217"/>
                  <a:pt x="433" y="158"/>
                  <a:pt x="373" y="24"/>
                </a:cubicBezTo>
                <a:lnTo>
                  <a:pt x="314"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3" name="Google Shape;1603;p10"/>
          <p:cNvSpPr/>
          <p:nvPr/>
        </p:nvSpPr>
        <p:spPr>
          <a:xfrm>
            <a:off x="7453624"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4" name="Google Shape;1604;p10"/>
          <p:cNvSpPr/>
          <p:nvPr/>
        </p:nvSpPr>
        <p:spPr>
          <a:xfrm>
            <a:off x="738995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5" name="Google Shape;1605;p10"/>
          <p:cNvSpPr/>
          <p:nvPr/>
        </p:nvSpPr>
        <p:spPr>
          <a:xfrm>
            <a:off x="7279338"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6" name="Google Shape;1606;p10"/>
          <p:cNvSpPr/>
          <p:nvPr/>
        </p:nvSpPr>
        <p:spPr>
          <a:xfrm>
            <a:off x="467640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7" name="Google Shape;1607;p10"/>
          <p:cNvSpPr/>
          <p:nvPr/>
        </p:nvSpPr>
        <p:spPr>
          <a:xfrm>
            <a:off x="4716834"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8" name="Google Shape;1608;p10"/>
          <p:cNvSpPr/>
          <p:nvPr/>
        </p:nvSpPr>
        <p:spPr>
          <a:xfrm>
            <a:off x="4769366"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9" name="Google Shape;1609;p10"/>
          <p:cNvSpPr/>
          <p:nvPr/>
        </p:nvSpPr>
        <p:spPr>
          <a:xfrm>
            <a:off x="4767495"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0" name="Google Shape;1610;p10"/>
          <p:cNvSpPr/>
          <p:nvPr/>
        </p:nvSpPr>
        <p:spPr>
          <a:xfrm>
            <a:off x="4817687"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1" name="Google Shape;1611;p10"/>
          <p:cNvSpPr/>
          <p:nvPr/>
        </p:nvSpPr>
        <p:spPr>
          <a:xfrm>
            <a:off x="4866040" y="695034"/>
            <a:ext cx="19528" cy="40772"/>
          </a:xfrm>
          <a:custGeom>
            <a:rect b="b" l="l" r="r" t="t"/>
            <a:pathLst>
              <a:path extrusionOk="0" h="1307" w="626">
                <a:moveTo>
                  <a:pt x="367" y="0"/>
                </a:moveTo>
                <a:cubicBezTo>
                  <a:pt x="308" y="0"/>
                  <a:pt x="236" y="42"/>
                  <a:pt x="194" y="84"/>
                </a:cubicBezTo>
                <a:cubicBezTo>
                  <a:pt x="119" y="204"/>
                  <a:pt x="119" y="263"/>
                  <a:pt x="60" y="338"/>
                </a:cubicBezTo>
                <a:lnTo>
                  <a:pt x="60" y="636"/>
                </a:lnTo>
                <a:cubicBezTo>
                  <a:pt x="0" y="829"/>
                  <a:pt x="0" y="949"/>
                  <a:pt x="119" y="1202"/>
                </a:cubicBezTo>
                <a:lnTo>
                  <a:pt x="194" y="1261"/>
                </a:lnTo>
                <a:cubicBezTo>
                  <a:pt x="224" y="1291"/>
                  <a:pt x="253" y="1306"/>
                  <a:pt x="283" y="1306"/>
                </a:cubicBezTo>
                <a:cubicBezTo>
                  <a:pt x="313" y="1306"/>
                  <a:pt x="343" y="1291"/>
                  <a:pt x="373" y="1261"/>
                </a:cubicBezTo>
                <a:cubicBezTo>
                  <a:pt x="566" y="1083"/>
                  <a:pt x="626" y="889"/>
                  <a:pt x="626" y="710"/>
                </a:cubicBezTo>
                <a:lnTo>
                  <a:pt x="626" y="397"/>
                </a:lnTo>
                <a:cubicBezTo>
                  <a:pt x="626" y="263"/>
                  <a:pt x="566" y="204"/>
                  <a:pt x="492" y="84"/>
                </a:cubicBezTo>
                <a:lnTo>
                  <a:pt x="432" y="25"/>
                </a:lnTo>
                <a:cubicBezTo>
                  <a:pt x="415" y="7"/>
                  <a:pt x="392" y="0"/>
                  <a:pt x="36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2" name="Google Shape;1612;p10"/>
          <p:cNvSpPr/>
          <p:nvPr/>
        </p:nvSpPr>
        <p:spPr>
          <a:xfrm>
            <a:off x="4939441" y="677409"/>
            <a:ext cx="19559" cy="40553"/>
          </a:xfrm>
          <a:custGeom>
            <a:rect b="b" l="l" r="r" t="t"/>
            <a:pathLst>
              <a:path extrusionOk="0" h="1300" w="627">
                <a:moveTo>
                  <a:pt x="222" y="1"/>
                </a:moveTo>
                <a:cubicBezTo>
                  <a:pt x="140" y="1"/>
                  <a:pt x="75" y="59"/>
                  <a:pt x="75" y="158"/>
                </a:cubicBezTo>
                <a:cubicBezTo>
                  <a:pt x="1" y="217"/>
                  <a:pt x="1" y="337"/>
                  <a:pt x="1" y="396"/>
                </a:cubicBezTo>
                <a:lnTo>
                  <a:pt x="1" y="649"/>
                </a:lnTo>
                <a:cubicBezTo>
                  <a:pt x="1" y="828"/>
                  <a:pt x="75" y="1022"/>
                  <a:pt x="195" y="1201"/>
                </a:cubicBezTo>
                <a:lnTo>
                  <a:pt x="195" y="1275"/>
                </a:lnTo>
                <a:cubicBezTo>
                  <a:pt x="229" y="1292"/>
                  <a:pt x="258" y="1299"/>
                  <a:pt x="284" y="1299"/>
                </a:cubicBezTo>
                <a:cubicBezTo>
                  <a:pt x="349" y="1299"/>
                  <a:pt x="395" y="1254"/>
                  <a:pt x="448" y="1201"/>
                </a:cubicBezTo>
                <a:cubicBezTo>
                  <a:pt x="567" y="1022"/>
                  <a:pt x="627" y="828"/>
                  <a:pt x="627" y="649"/>
                </a:cubicBezTo>
                <a:cubicBezTo>
                  <a:pt x="567" y="530"/>
                  <a:pt x="567" y="396"/>
                  <a:pt x="507" y="337"/>
                </a:cubicBezTo>
                <a:cubicBezTo>
                  <a:pt x="507" y="217"/>
                  <a:pt x="448" y="158"/>
                  <a:pt x="314" y="24"/>
                </a:cubicBezTo>
                <a:cubicBezTo>
                  <a:pt x="282" y="8"/>
                  <a:pt x="251"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3" name="Google Shape;1613;p10"/>
          <p:cNvSpPr/>
          <p:nvPr/>
        </p:nvSpPr>
        <p:spPr>
          <a:xfrm>
            <a:off x="4887408"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4" name="Google Shape;1614;p10"/>
          <p:cNvSpPr/>
          <p:nvPr/>
        </p:nvSpPr>
        <p:spPr>
          <a:xfrm>
            <a:off x="482327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5" name="Google Shape;1615;p10"/>
          <p:cNvSpPr/>
          <p:nvPr/>
        </p:nvSpPr>
        <p:spPr>
          <a:xfrm>
            <a:off x="4713122"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6" name="Google Shape;1616;p10"/>
          <p:cNvSpPr/>
          <p:nvPr/>
        </p:nvSpPr>
        <p:spPr>
          <a:xfrm>
            <a:off x="5299619"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7" name="Google Shape;1617;p10"/>
          <p:cNvSpPr/>
          <p:nvPr/>
        </p:nvSpPr>
        <p:spPr>
          <a:xfrm>
            <a:off x="5340516"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8" name="Google Shape;1618;p10"/>
          <p:cNvSpPr/>
          <p:nvPr/>
        </p:nvSpPr>
        <p:spPr>
          <a:xfrm>
            <a:off x="5392549"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9" name="Google Shape;1619;p10"/>
          <p:cNvSpPr/>
          <p:nvPr/>
        </p:nvSpPr>
        <p:spPr>
          <a:xfrm>
            <a:off x="5390708"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0" name="Google Shape;1620;p10"/>
          <p:cNvSpPr/>
          <p:nvPr/>
        </p:nvSpPr>
        <p:spPr>
          <a:xfrm>
            <a:off x="5443210"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1" name="Google Shape;1621;p10"/>
          <p:cNvSpPr/>
          <p:nvPr/>
        </p:nvSpPr>
        <p:spPr>
          <a:xfrm>
            <a:off x="5489690" y="695034"/>
            <a:ext cx="19091" cy="40772"/>
          </a:xfrm>
          <a:custGeom>
            <a:rect b="b" l="l" r="r" t="t"/>
            <a:pathLst>
              <a:path extrusionOk="0" h="1307" w="612">
                <a:moveTo>
                  <a:pt x="365" y="0"/>
                </a:moveTo>
                <a:cubicBezTo>
                  <a:pt x="301" y="0"/>
                  <a:pt x="221" y="42"/>
                  <a:pt x="179" y="84"/>
                </a:cubicBezTo>
                <a:cubicBezTo>
                  <a:pt x="120" y="204"/>
                  <a:pt x="120" y="263"/>
                  <a:pt x="60" y="338"/>
                </a:cubicBezTo>
                <a:lnTo>
                  <a:pt x="60" y="636"/>
                </a:lnTo>
                <a:cubicBezTo>
                  <a:pt x="1" y="829"/>
                  <a:pt x="60" y="949"/>
                  <a:pt x="120" y="1202"/>
                </a:cubicBezTo>
                <a:lnTo>
                  <a:pt x="179" y="1261"/>
                </a:lnTo>
                <a:cubicBezTo>
                  <a:pt x="209" y="1291"/>
                  <a:pt x="243" y="1306"/>
                  <a:pt x="276" y="1306"/>
                </a:cubicBezTo>
                <a:cubicBezTo>
                  <a:pt x="310" y="1306"/>
                  <a:pt x="343" y="1291"/>
                  <a:pt x="373" y="1261"/>
                </a:cubicBezTo>
                <a:cubicBezTo>
                  <a:pt x="552" y="1083"/>
                  <a:pt x="611" y="889"/>
                  <a:pt x="611" y="710"/>
                </a:cubicBezTo>
                <a:lnTo>
                  <a:pt x="611" y="397"/>
                </a:lnTo>
                <a:cubicBezTo>
                  <a:pt x="611" y="263"/>
                  <a:pt x="552" y="204"/>
                  <a:pt x="492" y="84"/>
                </a:cubicBezTo>
                <a:lnTo>
                  <a:pt x="433" y="25"/>
                </a:lnTo>
                <a:cubicBezTo>
                  <a:pt x="415" y="7"/>
                  <a:pt x="391" y="0"/>
                  <a:pt x="3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2" name="Google Shape;1622;p10"/>
          <p:cNvSpPr/>
          <p:nvPr/>
        </p:nvSpPr>
        <p:spPr>
          <a:xfrm>
            <a:off x="5563123" y="677409"/>
            <a:ext cx="19559" cy="40553"/>
          </a:xfrm>
          <a:custGeom>
            <a:rect b="b" l="l" r="r" t="t"/>
            <a:pathLst>
              <a:path extrusionOk="0" h="1300" w="627">
                <a:moveTo>
                  <a:pt x="228" y="1"/>
                </a:moveTo>
                <a:cubicBezTo>
                  <a:pt x="156" y="1"/>
                  <a:pt x="104" y="59"/>
                  <a:pt x="60" y="158"/>
                </a:cubicBezTo>
                <a:cubicBezTo>
                  <a:pt x="0" y="217"/>
                  <a:pt x="0" y="337"/>
                  <a:pt x="0" y="396"/>
                </a:cubicBezTo>
                <a:lnTo>
                  <a:pt x="0" y="649"/>
                </a:lnTo>
                <a:cubicBezTo>
                  <a:pt x="0" y="828"/>
                  <a:pt x="60" y="1022"/>
                  <a:pt x="194" y="1201"/>
                </a:cubicBezTo>
                <a:lnTo>
                  <a:pt x="194" y="1275"/>
                </a:lnTo>
                <a:cubicBezTo>
                  <a:pt x="228" y="1292"/>
                  <a:pt x="257" y="1299"/>
                  <a:pt x="283" y="1299"/>
                </a:cubicBezTo>
                <a:cubicBezTo>
                  <a:pt x="347" y="1299"/>
                  <a:pt x="390" y="1254"/>
                  <a:pt x="432" y="1201"/>
                </a:cubicBezTo>
                <a:cubicBezTo>
                  <a:pt x="567" y="1022"/>
                  <a:pt x="626" y="828"/>
                  <a:pt x="626" y="649"/>
                </a:cubicBezTo>
                <a:cubicBezTo>
                  <a:pt x="567" y="530"/>
                  <a:pt x="567" y="396"/>
                  <a:pt x="492" y="337"/>
                </a:cubicBezTo>
                <a:cubicBezTo>
                  <a:pt x="492" y="217"/>
                  <a:pt x="432" y="158"/>
                  <a:pt x="313" y="24"/>
                </a:cubicBezTo>
                <a:cubicBezTo>
                  <a:pt x="282" y="8"/>
                  <a:pt x="254" y="1"/>
                  <a:pt x="22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3" name="Google Shape;1623;p10"/>
          <p:cNvSpPr/>
          <p:nvPr/>
        </p:nvSpPr>
        <p:spPr>
          <a:xfrm>
            <a:off x="5511059"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4" name="Google Shape;1624;p10"/>
          <p:cNvSpPr/>
          <p:nvPr/>
        </p:nvSpPr>
        <p:spPr>
          <a:xfrm>
            <a:off x="5446953"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5" name="Google Shape;1625;p10"/>
          <p:cNvSpPr/>
          <p:nvPr/>
        </p:nvSpPr>
        <p:spPr>
          <a:xfrm>
            <a:off x="5336803"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6" name="Google Shape;1626;p10"/>
          <p:cNvSpPr/>
          <p:nvPr/>
        </p:nvSpPr>
        <p:spPr>
          <a:xfrm>
            <a:off x="5999501"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7" name="Google Shape;1627;p10"/>
          <p:cNvSpPr/>
          <p:nvPr/>
        </p:nvSpPr>
        <p:spPr>
          <a:xfrm>
            <a:off x="6040366"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8" name="Google Shape;1628;p10"/>
          <p:cNvSpPr/>
          <p:nvPr/>
        </p:nvSpPr>
        <p:spPr>
          <a:xfrm>
            <a:off x="60943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9" name="Google Shape;1629;p10"/>
          <p:cNvSpPr/>
          <p:nvPr/>
        </p:nvSpPr>
        <p:spPr>
          <a:xfrm>
            <a:off x="6090559"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0" name="Google Shape;1630;p10"/>
          <p:cNvSpPr/>
          <p:nvPr/>
        </p:nvSpPr>
        <p:spPr>
          <a:xfrm>
            <a:off x="6142623"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1" name="Google Shape;1631;p10"/>
          <p:cNvSpPr/>
          <p:nvPr/>
        </p:nvSpPr>
        <p:spPr>
          <a:xfrm>
            <a:off x="6189104" y="695034"/>
            <a:ext cx="19528" cy="40772"/>
          </a:xfrm>
          <a:custGeom>
            <a:rect b="b" l="l" r="r" t="t"/>
            <a:pathLst>
              <a:path extrusionOk="0" h="1307" w="626">
                <a:moveTo>
                  <a:pt x="373" y="0"/>
                </a:moveTo>
                <a:cubicBezTo>
                  <a:pt x="308" y="0"/>
                  <a:pt x="236" y="42"/>
                  <a:pt x="194" y="84"/>
                </a:cubicBezTo>
                <a:cubicBezTo>
                  <a:pt x="134" y="204"/>
                  <a:pt x="134" y="263"/>
                  <a:pt x="75" y="338"/>
                </a:cubicBezTo>
                <a:lnTo>
                  <a:pt x="75" y="636"/>
                </a:lnTo>
                <a:cubicBezTo>
                  <a:pt x="0" y="829"/>
                  <a:pt x="75" y="949"/>
                  <a:pt x="134" y="1202"/>
                </a:cubicBezTo>
                <a:lnTo>
                  <a:pt x="194" y="1261"/>
                </a:lnTo>
                <a:cubicBezTo>
                  <a:pt x="224" y="1291"/>
                  <a:pt x="253" y="1306"/>
                  <a:pt x="293" y="1306"/>
                </a:cubicBezTo>
                <a:cubicBezTo>
                  <a:pt x="332" y="1306"/>
                  <a:pt x="380" y="1291"/>
                  <a:pt x="447" y="1261"/>
                </a:cubicBezTo>
                <a:cubicBezTo>
                  <a:pt x="566" y="1083"/>
                  <a:pt x="626" y="889"/>
                  <a:pt x="626" y="710"/>
                </a:cubicBezTo>
                <a:lnTo>
                  <a:pt x="626" y="397"/>
                </a:lnTo>
                <a:cubicBezTo>
                  <a:pt x="626" y="263"/>
                  <a:pt x="566" y="204"/>
                  <a:pt x="507" y="84"/>
                </a:cubicBezTo>
                <a:lnTo>
                  <a:pt x="447" y="25"/>
                </a:lnTo>
                <a:cubicBezTo>
                  <a:pt x="425" y="7"/>
                  <a:pt x="400"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2" name="Google Shape;1632;p10"/>
          <p:cNvSpPr/>
          <p:nvPr/>
        </p:nvSpPr>
        <p:spPr>
          <a:xfrm>
            <a:off x="6186774" y="677409"/>
            <a:ext cx="19091" cy="40553"/>
          </a:xfrm>
          <a:custGeom>
            <a:rect b="b" l="l" r="r" t="t"/>
            <a:pathLst>
              <a:path extrusionOk="0" h="1300" w="612">
                <a:moveTo>
                  <a:pt x="222" y="1"/>
                </a:moveTo>
                <a:cubicBezTo>
                  <a:pt x="148" y="1"/>
                  <a:pt x="104" y="59"/>
                  <a:pt x="61" y="158"/>
                </a:cubicBezTo>
                <a:cubicBezTo>
                  <a:pt x="1" y="217"/>
                  <a:pt x="1" y="337"/>
                  <a:pt x="1" y="396"/>
                </a:cubicBezTo>
                <a:lnTo>
                  <a:pt x="1" y="649"/>
                </a:lnTo>
                <a:cubicBezTo>
                  <a:pt x="1" y="828"/>
                  <a:pt x="61" y="1022"/>
                  <a:pt x="180" y="1201"/>
                </a:cubicBezTo>
                <a:lnTo>
                  <a:pt x="239" y="1275"/>
                </a:lnTo>
                <a:cubicBezTo>
                  <a:pt x="261" y="1292"/>
                  <a:pt x="281" y="1299"/>
                  <a:pt x="300" y="1299"/>
                </a:cubicBezTo>
                <a:cubicBezTo>
                  <a:pt x="348" y="1299"/>
                  <a:pt x="390" y="1254"/>
                  <a:pt x="433" y="1201"/>
                </a:cubicBezTo>
                <a:cubicBezTo>
                  <a:pt x="552" y="1022"/>
                  <a:pt x="612" y="828"/>
                  <a:pt x="612" y="649"/>
                </a:cubicBezTo>
                <a:cubicBezTo>
                  <a:pt x="552" y="530"/>
                  <a:pt x="552" y="396"/>
                  <a:pt x="493" y="337"/>
                </a:cubicBezTo>
                <a:cubicBezTo>
                  <a:pt x="493" y="217"/>
                  <a:pt x="433" y="158"/>
                  <a:pt x="314" y="24"/>
                </a:cubicBezTo>
                <a:cubicBezTo>
                  <a:pt x="279"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3" name="Google Shape;1633;p10"/>
          <p:cNvSpPr/>
          <p:nvPr/>
        </p:nvSpPr>
        <p:spPr>
          <a:xfrm>
            <a:off x="6210472"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4" name="Google Shape;1634;p10"/>
          <p:cNvSpPr/>
          <p:nvPr/>
        </p:nvSpPr>
        <p:spPr>
          <a:xfrm>
            <a:off x="6146803"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5" name="Google Shape;1635;p10"/>
          <p:cNvSpPr/>
          <p:nvPr/>
        </p:nvSpPr>
        <p:spPr>
          <a:xfrm>
            <a:off x="603618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6" name="Google Shape;1636;p10"/>
          <p:cNvSpPr/>
          <p:nvPr/>
        </p:nvSpPr>
        <p:spPr>
          <a:xfrm>
            <a:off x="6626863"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7" name="Google Shape;1637;p10"/>
          <p:cNvSpPr/>
          <p:nvPr/>
        </p:nvSpPr>
        <p:spPr>
          <a:xfrm>
            <a:off x="666776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8" name="Google Shape;1638;p10"/>
          <p:cNvSpPr/>
          <p:nvPr/>
        </p:nvSpPr>
        <p:spPr>
          <a:xfrm>
            <a:off x="6721665"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9" name="Google Shape;1639;p10"/>
          <p:cNvSpPr/>
          <p:nvPr/>
        </p:nvSpPr>
        <p:spPr>
          <a:xfrm>
            <a:off x="6717953"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0" name="Google Shape;1640;p10"/>
          <p:cNvSpPr/>
          <p:nvPr/>
        </p:nvSpPr>
        <p:spPr>
          <a:xfrm>
            <a:off x="677001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1" name="Google Shape;1641;p10"/>
          <p:cNvSpPr/>
          <p:nvPr/>
        </p:nvSpPr>
        <p:spPr>
          <a:xfrm>
            <a:off x="6818806" y="695034"/>
            <a:ext cx="19091" cy="40772"/>
          </a:xfrm>
          <a:custGeom>
            <a:rect b="b" l="l" r="r" t="t"/>
            <a:pathLst>
              <a:path extrusionOk="0" h="1307" w="612">
                <a:moveTo>
                  <a:pt x="321" y="0"/>
                </a:moveTo>
                <a:cubicBezTo>
                  <a:pt x="239" y="0"/>
                  <a:pt x="179"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55"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2" name="Google Shape;1642;p10"/>
          <p:cNvSpPr/>
          <p:nvPr/>
        </p:nvSpPr>
        <p:spPr>
          <a:xfrm>
            <a:off x="6814167"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1" y="828"/>
                  <a:pt x="60" y="1022"/>
                  <a:pt x="179" y="1201"/>
                </a:cubicBezTo>
                <a:lnTo>
                  <a:pt x="239" y="1275"/>
                </a:lnTo>
                <a:cubicBezTo>
                  <a:pt x="260" y="1292"/>
                  <a:pt x="285" y="1299"/>
                  <a:pt x="310" y="1299"/>
                </a:cubicBezTo>
                <a:cubicBezTo>
                  <a:pt x="372" y="1299"/>
                  <a:pt x="433" y="1254"/>
                  <a:pt x="433" y="1201"/>
                </a:cubicBezTo>
                <a:cubicBezTo>
                  <a:pt x="611" y="1022"/>
                  <a:pt x="611" y="828"/>
                  <a:pt x="611" y="649"/>
                </a:cubicBezTo>
                <a:cubicBezTo>
                  <a:pt x="611" y="530"/>
                  <a:pt x="552" y="396"/>
                  <a:pt x="552" y="337"/>
                </a:cubicBezTo>
                <a:cubicBezTo>
                  <a:pt x="492" y="217"/>
                  <a:pt x="433" y="158"/>
                  <a:pt x="373" y="24"/>
                </a:cubicBezTo>
                <a:lnTo>
                  <a:pt x="313"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3" name="Google Shape;1643;p10"/>
          <p:cNvSpPr/>
          <p:nvPr/>
        </p:nvSpPr>
        <p:spPr>
          <a:xfrm>
            <a:off x="6837866"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4" name="Google Shape;1644;p10"/>
          <p:cNvSpPr/>
          <p:nvPr/>
        </p:nvSpPr>
        <p:spPr>
          <a:xfrm>
            <a:off x="6774197"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5" name="Google Shape;1645;p10"/>
          <p:cNvSpPr/>
          <p:nvPr/>
        </p:nvSpPr>
        <p:spPr>
          <a:xfrm>
            <a:off x="6663580"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6" name="Google Shape;1646;p10"/>
          <p:cNvSpPr/>
          <p:nvPr/>
        </p:nvSpPr>
        <p:spPr>
          <a:xfrm>
            <a:off x="7870015"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7" name="Google Shape;1647;p10"/>
          <p:cNvSpPr/>
          <p:nvPr/>
        </p:nvSpPr>
        <p:spPr>
          <a:xfrm>
            <a:off x="7910912"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8" name="Google Shape;1648;p10"/>
          <p:cNvSpPr/>
          <p:nvPr/>
        </p:nvSpPr>
        <p:spPr>
          <a:xfrm>
            <a:off x="796481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9" name="Google Shape;1649;p10"/>
          <p:cNvSpPr/>
          <p:nvPr/>
        </p:nvSpPr>
        <p:spPr>
          <a:xfrm>
            <a:off x="7961105"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0" name="Google Shape;1650;p10"/>
          <p:cNvSpPr/>
          <p:nvPr/>
        </p:nvSpPr>
        <p:spPr>
          <a:xfrm>
            <a:off x="8013169"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1" name="Google Shape;1651;p10"/>
          <p:cNvSpPr/>
          <p:nvPr/>
        </p:nvSpPr>
        <p:spPr>
          <a:xfrm>
            <a:off x="8061958"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2" name="Google Shape;1652;p10"/>
          <p:cNvSpPr/>
          <p:nvPr/>
        </p:nvSpPr>
        <p:spPr>
          <a:xfrm>
            <a:off x="8057319"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60" y="828"/>
                  <a:pt x="60" y="1022"/>
                  <a:pt x="179" y="1201"/>
                </a:cubicBezTo>
                <a:lnTo>
                  <a:pt x="239" y="1275"/>
                </a:lnTo>
                <a:cubicBezTo>
                  <a:pt x="260" y="1292"/>
                  <a:pt x="285" y="1299"/>
                  <a:pt x="310" y="1299"/>
                </a:cubicBezTo>
                <a:cubicBezTo>
                  <a:pt x="372" y="1299"/>
                  <a:pt x="433" y="1254"/>
                  <a:pt x="433" y="1201"/>
                </a:cubicBezTo>
                <a:cubicBezTo>
                  <a:pt x="611" y="1022"/>
                  <a:pt x="611" y="828"/>
                  <a:pt x="611" y="649"/>
                </a:cubicBezTo>
                <a:cubicBezTo>
                  <a:pt x="611" y="530"/>
                  <a:pt x="552" y="396"/>
                  <a:pt x="552" y="337"/>
                </a:cubicBezTo>
                <a:cubicBezTo>
                  <a:pt x="492" y="217"/>
                  <a:pt x="433" y="158"/>
                  <a:pt x="373" y="24"/>
                </a:cubicBezTo>
                <a:lnTo>
                  <a:pt x="313"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3" name="Google Shape;1653;p10"/>
          <p:cNvSpPr/>
          <p:nvPr/>
        </p:nvSpPr>
        <p:spPr>
          <a:xfrm>
            <a:off x="8081018"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4" name="Google Shape;1654;p10"/>
          <p:cNvSpPr/>
          <p:nvPr/>
        </p:nvSpPr>
        <p:spPr>
          <a:xfrm>
            <a:off x="8017349"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5" name="Google Shape;1655;p10"/>
          <p:cNvSpPr/>
          <p:nvPr/>
        </p:nvSpPr>
        <p:spPr>
          <a:xfrm>
            <a:off x="7906732"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6" name="Google Shape;1656;p10"/>
          <p:cNvSpPr/>
          <p:nvPr/>
        </p:nvSpPr>
        <p:spPr>
          <a:xfrm>
            <a:off x="3421649"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0" y="651"/>
                  <a:pt x="60" y="844"/>
                  <a:pt x="179" y="964"/>
                </a:cubicBezTo>
                <a:cubicBezTo>
                  <a:pt x="246" y="993"/>
                  <a:pt x="295" y="1008"/>
                  <a:pt x="334" y="1008"/>
                </a:cubicBezTo>
                <a:cubicBezTo>
                  <a:pt x="373" y="1008"/>
                  <a:pt x="403" y="993"/>
                  <a:pt x="432" y="964"/>
                </a:cubicBezTo>
                <a:cubicBezTo>
                  <a:pt x="552" y="844"/>
                  <a:pt x="611" y="651"/>
                  <a:pt x="611" y="531"/>
                </a:cubicBezTo>
                <a:cubicBezTo>
                  <a:pt x="686" y="472"/>
                  <a:pt x="686" y="412"/>
                  <a:pt x="611" y="353"/>
                </a:cubicBezTo>
                <a:lnTo>
                  <a:pt x="611" y="99"/>
                </a:lnTo>
                <a:lnTo>
                  <a:pt x="552" y="99"/>
                </a:ln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7" name="Google Shape;1657;p10"/>
          <p:cNvSpPr/>
          <p:nvPr/>
        </p:nvSpPr>
        <p:spPr>
          <a:xfrm>
            <a:off x="346207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8" name="Google Shape;1658;p10"/>
          <p:cNvSpPr/>
          <p:nvPr/>
        </p:nvSpPr>
        <p:spPr>
          <a:xfrm>
            <a:off x="3516450"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79" y="1157"/>
                </a:cubicBezTo>
                <a:cubicBezTo>
                  <a:pt x="246" y="1187"/>
                  <a:pt x="295" y="1201"/>
                  <a:pt x="334" y="1201"/>
                </a:cubicBezTo>
                <a:cubicBezTo>
                  <a:pt x="373"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9" name="Google Shape;1659;p10"/>
          <p:cNvSpPr/>
          <p:nvPr/>
        </p:nvSpPr>
        <p:spPr>
          <a:xfrm>
            <a:off x="3512738"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0" name="Google Shape;1660;p10"/>
          <p:cNvSpPr/>
          <p:nvPr/>
        </p:nvSpPr>
        <p:spPr>
          <a:xfrm>
            <a:off x="356477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1" name="Google Shape;1661;p10"/>
          <p:cNvSpPr/>
          <p:nvPr/>
        </p:nvSpPr>
        <p:spPr>
          <a:xfrm>
            <a:off x="3613124"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6"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2" name="Google Shape;1662;p10"/>
          <p:cNvSpPr/>
          <p:nvPr/>
        </p:nvSpPr>
        <p:spPr>
          <a:xfrm>
            <a:off x="3684685" y="672543"/>
            <a:ext cx="19559" cy="40023"/>
          </a:xfrm>
          <a:custGeom>
            <a:rect b="b" l="l" r="r" t="t"/>
            <a:pathLst>
              <a:path extrusionOk="0" h="1283" w="627">
                <a:moveTo>
                  <a:pt x="313" y="1"/>
                </a:moveTo>
                <a:cubicBezTo>
                  <a:pt x="194" y="1"/>
                  <a:pt x="135" y="61"/>
                  <a:pt x="75" y="120"/>
                </a:cubicBezTo>
                <a:cubicBezTo>
                  <a:pt x="75" y="239"/>
                  <a:pt x="0" y="314"/>
                  <a:pt x="0" y="433"/>
                </a:cubicBezTo>
                <a:lnTo>
                  <a:pt x="0" y="686"/>
                </a:lnTo>
                <a:cubicBezTo>
                  <a:pt x="75" y="865"/>
                  <a:pt x="75" y="984"/>
                  <a:pt x="194" y="1178"/>
                </a:cubicBezTo>
                <a:lnTo>
                  <a:pt x="194" y="1237"/>
                </a:lnTo>
                <a:lnTo>
                  <a:pt x="254" y="1237"/>
                </a:lnTo>
                <a:cubicBezTo>
                  <a:pt x="284" y="1267"/>
                  <a:pt x="332" y="1282"/>
                  <a:pt x="380" y="1282"/>
                </a:cubicBezTo>
                <a:cubicBezTo>
                  <a:pt x="429" y="1282"/>
                  <a:pt x="477" y="1267"/>
                  <a:pt x="507" y="1237"/>
                </a:cubicBezTo>
                <a:cubicBezTo>
                  <a:pt x="626" y="1059"/>
                  <a:pt x="626" y="805"/>
                  <a:pt x="626" y="612"/>
                </a:cubicBezTo>
                <a:cubicBezTo>
                  <a:pt x="626" y="493"/>
                  <a:pt x="567" y="433"/>
                  <a:pt x="567"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3" name="Google Shape;1663;p10"/>
          <p:cNvSpPr/>
          <p:nvPr/>
        </p:nvSpPr>
        <p:spPr>
          <a:xfrm>
            <a:off x="3632621"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4" name="Google Shape;1664;p10"/>
          <p:cNvSpPr/>
          <p:nvPr/>
        </p:nvSpPr>
        <p:spPr>
          <a:xfrm>
            <a:off x="3570823"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5" name="Google Shape;1665;p10"/>
          <p:cNvSpPr/>
          <p:nvPr/>
        </p:nvSpPr>
        <p:spPr>
          <a:xfrm>
            <a:off x="3460206"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6" name="Google Shape;1666;p10"/>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7" name="Google Shape;1667;p10"/>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8" name="Google Shape;1668;p10"/>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9" name="Google Shape;1669;p10"/>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0" name="Google Shape;1670;p10"/>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1" name="Google Shape;1671;p10"/>
          <p:cNvSpPr/>
          <p:nvPr/>
        </p:nvSpPr>
        <p:spPr>
          <a:xfrm>
            <a:off x="1175619" y="672543"/>
            <a:ext cx="19559" cy="40023"/>
          </a:xfrm>
          <a:custGeom>
            <a:rect b="b" l="l" r="r" t="t"/>
            <a:pathLst>
              <a:path extrusionOk="0" h="1283" w="627">
                <a:moveTo>
                  <a:pt x="313" y="1"/>
                </a:moveTo>
                <a:cubicBezTo>
                  <a:pt x="194" y="1"/>
                  <a:pt x="120" y="61"/>
                  <a:pt x="60" y="120"/>
                </a:cubicBezTo>
                <a:cubicBezTo>
                  <a:pt x="0" y="239"/>
                  <a:pt x="0" y="314"/>
                  <a:pt x="0" y="433"/>
                </a:cubicBezTo>
                <a:lnTo>
                  <a:pt x="0" y="686"/>
                </a:lnTo>
                <a:cubicBezTo>
                  <a:pt x="0" y="865"/>
                  <a:pt x="60" y="984"/>
                  <a:pt x="194" y="1178"/>
                </a:cubicBezTo>
                <a:lnTo>
                  <a:pt x="194" y="1237"/>
                </a:lnTo>
                <a:lnTo>
                  <a:pt x="254" y="1237"/>
                </a:lnTo>
                <a:cubicBezTo>
                  <a:pt x="283" y="1267"/>
                  <a:pt x="328" y="1282"/>
                  <a:pt x="365" y="1282"/>
                </a:cubicBezTo>
                <a:cubicBezTo>
                  <a:pt x="403" y="1282"/>
                  <a:pt x="432" y="1267"/>
                  <a:pt x="432" y="1237"/>
                </a:cubicBezTo>
                <a:cubicBezTo>
                  <a:pt x="626" y="1059"/>
                  <a:pt x="626" y="805"/>
                  <a:pt x="626" y="612"/>
                </a:cubicBezTo>
                <a:cubicBezTo>
                  <a:pt x="626" y="493"/>
                  <a:pt x="566" y="433"/>
                  <a:pt x="566" y="314"/>
                </a:cubicBezTo>
                <a:cubicBezTo>
                  <a:pt x="492" y="239"/>
                  <a:pt x="432"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2" name="Google Shape;1672;p10"/>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3" name="Google Shape;1673;p10"/>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4" name="Google Shape;1674;p10"/>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5" name="Google Shape;1675;p10"/>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6" name="Google Shape;1676;p10"/>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7" name="Google Shape;1677;p10"/>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8" name="Google Shape;1678;p10"/>
          <p:cNvSpPr/>
          <p:nvPr/>
        </p:nvSpPr>
        <p:spPr>
          <a:xfrm>
            <a:off x="1678919"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9" name="Google Shape;1679;p10"/>
          <p:cNvSpPr/>
          <p:nvPr/>
        </p:nvSpPr>
        <p:spPr>
          <a:xfrm>
            <a:off x="1727708" y="690417"/>
            <a:ext cx="19091" cy="39805"/>
          </a:xfrm>
          <a:custGeom>
            <a:rect b="b" l="l" r="r" t="t"/>
            <a:pathLst>
              <a:path extrusionOk="0" h="1276" w="612">
                <a:moveTo>
                  <a:pt x="303" y="1"/>
                </a:moveTo>
                <a:cubicBezTo>
                  <a:pt x="251" y="1"/>
                  <a:pt x="215" y="33"/>
                  <a:pt x="179" y="113"/>
                </a:cubicBezTo>
                <a:cubicBezTo>
                  <a:pt x="120" y="173"/>
                  <a:pt x="60" y="292"/>
                  <a:pt x="60" y="352"/>
                </a:cubicBezTo>
                <a:cubicBezTo>
                  <a:pt x="1" y="411"/>
                  <a:pt x="1" y="545"/>
                  <a:pt x="1" y="605"/>
                </a:cubicBezTo>
                <a:cubicBezTo>
                  <a:pt x="1" y="784"/>
                  <a:pt x="1" y="977"/>
                  <a:pt x="60" y="1156"/>
                </a:cubicBezTo>
                <a:lnTo>
                  <a:pt x="120" y="1231"/>
                </a:lnTo>
                <a:cubicBezTo>
                  <a:pt x="150" y="1260"/>
                  <a:pt x="194" y="1275"/>
                  <a:pt x="241" y="1275"/>
                </a:cubicBezTo>
                <a:cubicBezTo>
                  <a:pt x="287" y="1275"/>
                  <a:pt x="336" y="1260"/>
                  <a:pt x="373" y="1231"/>
                </a:cubicBezTo>
                <a:cubicBezTo>
                  <a:pt x="492" y="1037"/>
                  <a:pt x="552" y="858"/>
                  <a:pt x="552" y="664"/>
                </a:cubicBezTo>
                <a:cubicBezTo>
                  <a:pt x="611" y="545"/>
                  <a:pt x="611" y="486"/>
                  <a:pt x="552" y="352"/>
                </a:cubicBezTo>
                <a:cubicBezTo>
                  <a:pt x="552" y="292"/>
                  <a:pt x="492" y="173"/>
                  <a:pt x="433" y="113"/>
                </a:cubicBezTo>
                <a:lnTo>
                  <a:pt x="433" y="39"/>
                </a:lnTo>
                <a:cubicBezTo>
                  <a:pt x="379" y="15"/>
                  <a:pt x="337" y="1"/>
                  <a:pt x="30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0" name="Google Shape;1680;p10"/>
          <p:cNvSpPr/>
          <p:nvPr/>
        </p:nvSpPr>
        <p:spPr>
          <a:xfrm>
            <a:off x="1799269" y="672543"/>
            <a:ext cx="19091" cy="40023"/>
          </a:xfrm>
          <a:custGeom>
            <a:rect b="b" l="l" r="r" t="t"/>
            <a:pathLst>
              <a:path extrusionOk="0" h="1283" w="612">
                <a:moveTo>
                  <a:pt x="314" y="1"/>
                </a:moveTo>
                <a:cubicBezTo>
                  <a:pt x="180" y="1"/>
                  <a:pt x="120" y="61"/>
                  <a:pt x="60" y="120"/>
                </a:cubicBezTo>
                <a:cubicBezTo>
                  <a:pt x="1" y="239"/>
                  <a:pt x="1" y="314"/>
                  <a:pt x="1" y="433"/>
                </a:cubicBezTo>
                <a:lnTo>
                  <a:pt x="1" y="686"/>
                </a:lnTo>
                <a:cubicBezTo>
                  <a:pt x="60" y="865"/>
                  <a:pt x="60" y="984"/>
                  <a:pt x="180" y="1178"/>
                </a:cubicBezTo>
                <a:lnTo>
                  <a:pt x="180" y="1237"/>
                </a:lnTo>
                <a:lnTo>
                  <a:pt x="239" y="1237"/>
                </a:lnTo>
                <a:cubicBezTo>
                  <a:pt x="277" y="1267"/>
                  <a:pt x="325" y="1282"/>
                  <a:pt x="364" y="1282"/>
                </a:cubicBezTo>
                <a:cubicBezTo>
                  <a:pt x="403" y="1282"/>
                  <a:pt x="433" y="1267"/>
                  <a:pt x="433" y="1237"/>
                </a:cubicBezTo>
                <a:cubicBezTo>
                  <a:pt x="612" y="1059"/>
                  <a:pt x="612" y="805"/>
                  <a:pt x="612" y="612"/>
                </a:cubicBezTo>
                <a:cubicBezTo>
                  <a:pt x="612" y="493"/>
                  <a:pt x="552" y="433"/>
                  <a:pt x="552" y="314"/>
                </a:cubicBezTo>
                <a:cubicBezTo>
                  <a:pt x="493" y="239"/>
                  <a:pt x="433" y="120"/>
                  <a:pt x="373" y="61"/>
                </a:cubicBezTo>
                <a:lnTo>
                  <a:pt x="314"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1" name="Google Shape;1681;p10"/>
          <p:cNvSpPr/>
          <p:nvPr/>
        </p:nvSpPr>
        <p:spPr>
          <a:xfrm>
            <a:off x="1746768"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2" name="Google Shape;1682;p10"/>
          <p:cNvSpPr/>
          <p:nvPr/>
        </p:nvSpPr>
        <p:spPr>
          <a:xfrm>
            <a:off x="1683099"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3" name="Google Shape;1683;p10"/>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4" name="Google Shape;1684;p10"/>
          <p:cNvSpPr/>
          <p:nvPr/>
        </p:nvSpPr>
        <p:spPr>
          <a:xfrm>
            <a:off x="2178497"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1" y="651"/>
                  <a:pt x="60" y="844"/>
                  <a:pt x="179" y="964"/>
                </a:cubicBezTo>
                <a:cubicBezTo>
                  <a:pt x="209" y="993"/>
                  <a:pt x="257" y="1008"/>
                  <a:pt x="306" y="1008"/>
                </a:cubicBezTo>
                <a:cubicBezTo>
                  <a:pt x="354" y="1008"/>
                  <a:pt x="403" y="993"/>
                  <a:pt x="433" y="964"/>
                </a:cubicBezTo>
                <a:cubicBezTo>
                  <a:pt x="552" y="844"/>
                  <a:pt x="611" y="651"/>
                  <a:pt x="611" y="531"/>
                </a:cubicBezTo>
                <a:cubicBezTo>
                  <a:pt x="611" y="472"/>
                  <a:pt x="686" y="412"/>
                  <a:pt x="611" y="353"/>
                </a:cubicBezTo>
                <a:cubicBezTo>
                  <a:pt x="611" y="278"/>
                  <a:pt x="611" y="219"/>
                  <a:pt x="552" y="99"/>
                </a:cubicBez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5" name="Google Shape;1685;p10"/>
          <p:cNvSpPr/>
          <p:nvPr/>
        </p:nvSpPr>
        <p:spPr>
          <a:xfrm>
            <a:off x="221892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6" name="Google Shape;1686;p10"/>
          <p:cNvSpPr/>
          <p:nvPr/>
        </p:nvSpPr>
        <p:spPr>
          <a:xfrm>
            <a:off x="2273298"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20" y="1157"/>
                </a:cubicBezTo>
                <a:lnTo>
                  <a:pt x="179" y="1157"/>
                </a:lnTo>
                <a:cubicBezTo>
                  <a:pt x="217" y="1187"/>
                  <a:pt x="265" y="1201"/>
                  <a:pt x="312" y="1201"/>
                </a:cubicBezTo>
                <a:cubicBezTo>
                  <a:pt x="358"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7" name="Google Shape;1687;p10"/>
          <p:cNvSpPr/>
          <p:nvPr/>
        </p:nvSpPr>
        <p:spPr>
          <a:xfrm>
            <a:off x="2269586"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8" name="Google Shape;1688;p10"/>
          <p:cNvSpPr/>
          <p:nvPr/>
        </p:nvSpPr>
        <p:spPr>
          <a:xfrm>
            <a:off x="2321619"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9" name="Google Shape;1689;p10"/>
          <p:cNvSpPr/>
          <p:nvPr/>
        </p:nvSpPr>
        <p:spPr>
          <a:xfrm>
            <a:off x="2369972"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7"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0" name="Google Shape;1690;p10"/>
          <p:cNvSpPr/>
          <p:nvPr/>
        </p:nvSpPr>
        <p:spPr>
          <a:xfrm>
            <a:off x="2441533" y="672543"/>
            <a:ext cx="19559" cy="40023"/>
          </a:xfrm>
          <a:custGeom>
            <a:rect b="b" l="l" r="r" t="t"/>
            <a:pathLst>
              <a:path extrusionOk="0" h="1283" w="627">
                <a:moveTo>
                  <a:pt x="313" y="1"/>
                </a:moveTo>
                <a:cubicBezTo>
                  <a:pt x="194" y="1"/>
                  <a:pt x="135" y="61"/>
                  <a:pt x="75" y="120"/>
                </a:cubicBezTo>
                <a:cubicBezTo>
                  <a:pt x="75" y="239"/>
                  <a:pt x="1" y="314"/>
                  <a:pt x="1" y="433"/>
                </a:cubicBezTo>
                <a:lnTo>
                  <a:pt x="1" y="686"/>
                </a:lnTo>
                <a:cubicBezTo>
                  <a:pt x="75" y="865"/>
                  <a:pt x="75" y="984"/>
                  <a:pt x="194" y="1178"/>
                </a:cubicBezTo>
                <a:lnTo>
                  <a:pt x="194" y="1237"/>
                </a:lnTo>
                <a:lnTo>
                  <a:pt x="254" y="1237"/>
                </a:lnTo>
                <a:cubicBezTo>
                  <a:pt x="284" y="1267"/>
                  <a:pt x="332" y="1282"/>
                  <a:pt x="380" y="1282"/>
                </a:cubicBezTo>
                <a:cubicBezTo>
                  <a:pt x="429" y="1282"/>
                  <a:pt x="477" y="1267"/>
                  <a:pt x="507" y="1237"/>
                </a:cubicBezTo>
                <a:cubicBezTo>
                  <a:pt x="626" y="1059"/>
                  <a:pt x="626" y="805"/>
                  <a:pt x="626" y="612"/>
                </a:cubicBezTo>
                <a:cubicBezTo>
                  <a:pt x="626" y="493"/>
                  <a:pt x="567" y="433"/>
                  <a:pt x="567"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1" name="Google Shape;1691;p10"/>
          <p:cNvSpPr/>
          <p:nvPr/>
        </p:nvSpPr>
        <p:spPr>
          <a:xfrm>
            <a:off x="2389469"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2" name="Google Shape;1692;p10"/>
          <p:cNvSpPr/>
          <p:nvPr/>
        </p:nvSpPr>
        <p:spPr>
          <a:xfrm>
            <a:off x="2325363"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3" name="Google Shape;1693;p10"/>
          <p:cNvSpPr/>
          <p:nvPr/>
        </p:nvSpPr>
        <p:spPr>
          <a:xfrm>
            <a:off x="2215213"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4" name="Google Shape;1694;p10"/>
          <p:cNvSpPr/>
          <p:nvPr/>
        </p:nvSpPr>
        <p:spPr>
          <a:xfrm>
            <a:off x="2807731" y="694566"/>
            <a:ext cx="19559" cy="31476"/>
          </a:xfrm>
          <a:custGeom>
            <a:rect b="b" l="l" r="r" t="t"/>
            <a:pathLst>
              <a:path extrusionOk="0" h="1009" w="627">
                <a:moveTo>
                  <a:pt x="376" y="1"/>
                </a:moveTo>
                <a:cubicBezTo>
                  <a:pt x="343" y="1"/>
                  <a:pt x="303" y="15"/>
                  <a:pt x="254" y="40"/>
                </a:cubicBezTo>
                <a:cubicBezTo>
                  <a:pt x="180" y="99"/>
                  <a:pt x="120" y="159"/>
                  <a:pt x="60" y="219"/>
                </a:cubicBezTo>
                <a:cubicBezTo>
                  <a:pt x="1" y="278"/>
                  <a:pt x="1" y="412"/>
                  <a:pt x="1" y="472"/>
                </a:cubicBezTo>
                <a:cubicBezTo>
                  <a:pt x="1" y="651"/>
                  <a:pt x="1" y="844"/>
                  <a:pt x="120" y="964"/>
                </a:cubicBezTo>
                <a:cubicBezTo>
                  <a:pt x="187" y="993"/>
                  <a:pt x="235" y="1008"/>
                  <a:pt x="275"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58" y="30"/>
                  <a:pt x="423" y="1"/>
                  <a:pt x="37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5" name="Google Shape;1695;p10"/>
          <p:cNvSpPr/>
          <p:nvPr/>
        </p:nvSpPr>
        <p:spPr>
          <a:xfrm>
            <a:off x="2848160"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6" name="Google Shape;1696;p10"/>
          <p:cNvSpPr/>
          <p:nvPr/>
        </p:nvSpPr>
        <p:spPr>
          <a:xfrm>
            <a:off x="2900692"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5" y="1201"/>
                  <a:pt x="334" y="1201"/>
                </a:cubicBezTo>
                <a:cubicBezTo>
                  <a:pt x="373" y="1201"/>
                  <a:pt x="403" y="1187"/>
                  <a:pt x="432" y="1157"/>
                </a:cubicBezTo>
                <a:cubicBezTo>
                  <a:pt x="552" y="963"/>
                  <a:pt x="552" y="784"/>
                  <a:pt x="626" y="591"/>
                </a:cubicBezTo>
                <a:cubicBezTo>
                  <a:pt x="552" y="531"/>
                  <a:pt x="552" y="412"/>
                  <a:pt x="552"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7" name="Google Shape;1697;p10"/>
          <p:cNvSpPr/>
          <p:nvPr/>
        </p:nvSpPr>
        <p:spPr>
          <a:xfrm>
            <a:off x="2896980"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8" name="Google Shape;1698;p10"/>
          <p:cNvSpPr/>
          <p:nvPr/>
        </p:nvSpPr>
        <p:spPr>
          <a:xfrm>
            <a:off x="2949013"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9" name="Google Shape;1699;p10"/>
          <p:cNvSpPr/>
          <p:nvPr/>
        </p:nvSpPr>
        <p:spPr>
          <a:xfrm>
            <a:off x="2997334" y="690417"/>
            <a:ext cx="19559" cy="39805"/>
          </a:xfrm>
          <a:custGeom>
            <a:rect b="b" l="l" r="r" t="t"/>
            <a:pathLst>
              <a:path extrusionOk="0" h="1276" w="627">
                <a:moveTo>
                  <a:pt x="315" y="1"/>
                </a:moveTo>
                <a:cubicBezTo>
                  <a:pt x="266"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8" y="1037"/>
                  <a:pt x="567" y="858"/>
                  <a:pt x="627" y="664"/>
                </a:cubicBezTo>
                <a:cubicBezTo>
                  <a:pt x="627" y="545"/>
                  <a:pt x="627" y="486"/>
                  <a:pt x="567" y="352"/>
                </a:cubicBezTo>
                <a:cubicBezTo>
                  <a:pt x="567" y="292"/>
                  <a:pt x="508" y="173"/>
                  <a:pt x="433" y="113"/>
                </a:cubicBezTo>
                <a:lnTo>
                  <a:pt x="433" y="39"/>
                </a:lnTo>
                <a:cubicBezTo>
                  <a:pt x="385" y="15"/>
                  <a:pt x="347" y="1"/>
                  <a:pt x="3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0" name="Google Shape;1700;p10"/>
          <p:cNvSpPr/>
          <p:nvPr/>
        </p:nvSpPr>
        <p:spPr>
          <a:xfrm>
            <a:off x="3068927" y="672543"/>
            <a:ext cx="19528" cy="40023"/>
          </a:xfrm>
          <a:custGeom>
            <a:rect b="b" l="l" r="r" t="t"/>
            <a:pathLst>
              <a:path extrusionOk="0" h="1283" w="626">
                <a:moveTo>
                  <a:pt x="313" y="1"/>
                </a:moveTo>
                <a:cubicBezTo>
                  <a:pt x="253" y="1"/>
                  <a:pt x="134" y="61"/>
                  <a:pt x="75" y="120"/>
                </a:cubicBezTo>
                <a:cubicBezTo>
                  <a:pt x="75" y="239"/>
                  <a:pt x="0" y="314"/>
                  <a:pt x="0" y="433"/>
                </a:cubicBezTo>
                <a:lnTo>
                  <a:pt x="0" y="686"/>
                </a:lnTo>
                <a:cubicBezTo>
                  <a:pt x="75" y="865"/>
                  <a:pt x="75" y="984"/>
                  <a:pt x="194" y="1178"/>
                </a:cubicBezTo>
                <a:lnTo>
                  <a:pt x="194" y="1237"/>
                </a:lnTo>
                <a:lnTo>
                  <a:pt x="253" y="1237"/>
                </a:lnTo>
                <a:cubicBezTo>
                  <a:pt x="283" y="1267"/>
                  <a:pt x="332" y="1282"/>
                  <a:pt x="380" y="1282"/>
                </a:cubicBezTo>
                <a:cubicBezTo>
                  <a:pt x="429" y="1282"/>
                  <a:pt x="477" y="1267"/>
                  <a:pt x="507" y="1237"/>
                </a:cubicBezTo>
                <a:cubicBezTo>
                  <a:pt x="626" y="1059"/>
                  <a:pt x="626" y="805"/>
                  <a:pt x="626" y="612"/>
                </a:cubicBezTo>
                <a:cubicBezTo>
                  <a:pt x="626" y="493"/>
                  <a:pt x="566" y="433"/>
                  <a:pt x="566"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1" name="Google Shape;1701;p10"/>
          <p:cNvSpPr/>
          <p:nvPr/>
        </p:nvSpPr>
        <p:spPr>
          <a:xfrm>
            <a:off x="3016862"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2" name="Google Shape;1702;p10"/>
          <p:cNvSpPr/>
          <p:nvPr/>
        </p:nvSpPr>
        <p:spPr>
          <a:xfrm>
            <a:off x="295506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3" name="Google Shape;1703;p10"/>
          <p:cNvSpPr/>
          <p:nvPr/>
        </p:nvSpPr>
        <p:spPr>
          <a:xfrm>
            <a:off x="2844448"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4" name="Google Shape;1704;p10"/>
          <p:cNvSpPr/>
          <p:nvPr/>
        </p:nvSpPr>
        <p:spPr>
          <a:xfrm>
            <a:off x="4050883" y="694566"/>
            <a:ext cx="19559" cy="31476"/>
          </a:xfrm>
          <a:custGeom>
            <a:rect b="b" l="l" r="r" t="t"/>
            <a:pathLst>
              <a:path extrusionOk="0" h="1009" w="627">
                <a:moveTo>
                  <a:pt x="394" y="1"/>
                </a:moveTo>
                <a:cubicBezTo>
                  <a:pt x="353" y="1"/>
                  <a:pt x="303" y="15"/>
                  <a:pt x="254" y="40"/>
                </a:cubicBezTo>
                <a:cubicBezTo>
                  <a:pt x="180" y="99"/>
                  <a:pt x="120" y="159"/>
                  <a:pt x="60" y="219"/>
                </a:cubicBezTo>
                <a:cubicBezTo>
                  <a:pt x="1" y="278"/>
                  <a:pt x="1" y="412"/>
                  <a:pt x="1" y="472"/>
                </a:cubicBezTo>
                <a:cubicBezTo>
                  <a:pt x="1" y="651"/>
                  <a:pt x="1" y="844"/>
                  <a:pt x="120" y="964"/>
                </a:cubicBezTo>
                <a:cubicBezTo>
                  <a:pt x="187" y="993"/>
                  <a:pt x="235" y="1008"/>
                  <a:pt x="274"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92" y="30"/>
                  <a:pt x="451" y="1"/>
                  <a:pt x="39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5" name="Google Shape;1705;p10"/>
          <p:cNvSpPr/>
          <p:nvPr/>
        </p:nvSpPr>
        <p:spPr>
          <a:xfrm>
            <a:off x="409131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6" name="Google Shape;1706;p10"/>
          <p:cNvSpPr/>
          <p:nvPr/>
        </p:nvSpPr>
        <p:spPr>
          <a:xfrm>
            <a:off x="4143844"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4" y="1201"/>
                  <a:pt x="334" y="1201"/>
                </a:cubicBezTo>
                <a:cubicBezTo>
                  <a:pt x="373" y="1201"/>
                  <a:pt x="403" y="1187"/>
                  <a:pt x="432" y="1157"/>
                </a:cubicBezTo>
                <a:cubicBezTo>
                  <a:pt x="551" y="963"/>
                  <a:pt x="626" y="784"/>
                  <a:pt x="626" y="591"/>
                </a:cubicBezTo>
                <a:cubicBezTo>
                  <a:pt x="626" y="531"/>
                  <a:pt x="551" y="412"/>
                  <a:pt x="551"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7" name="Google Shape;1707;p10"/>
          <p:cNvSpPr/>
          <p:nvPr/>
        </p:nvSpPr>
        <p:spPr>
          <a:xfrm>
            <a:off x="4140132"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8" name="Google Shape;1708;p10"/>
          <p:cNvSpPr/>
          <p:nvPr/>
        </p:nvSpPr>
        <p:spPr>
          <a:xfrm>
            <a:off x="4192165"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9" name="Google Shape;1709;p10"/>
          <p:cNvSpPr/>
          <p:nvPr/>
        </p:nvSpPr>
        <p:spPr>
          <a:xfrm>
            <a:off x="4240486" y="690417"/>
            <a:ext cx="19559" cy="39805"/>
          </a:xfrm>
          <a:custGeom>
            <a:rect b="b" l="l" r="r" t="t"/>
            <a:pathLst>
              <a:path extrusionOk="0" h="1276" w="627">
                <a:moveTo>
                  <a:pt x="341" y="1"/>
                </a:moveTo>
                <a:cubicBezTo>
                  <a:pt x="288"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7" y="1037"/>
                  <a:pt x="567" y="858"/>
                  <a:pt x="627" y="664"/>
                </a:cubicBezTo>
                <a:cubicBezTo>
                  <a:pt x="627" y="545"/>
                  <a:pt x="627" y="486"/>
                  <a:pt x="567" y="352"/>
                </a:cubicBezTo>
                <a:cubicBezTo>
                  <a:pt x="567" y="292"/>
                  <a:pt x="567" y="173"/>
                  <a:pt x="433" y="113"/>
                </a:cubicBezTo>
                <a:lnTo>
                  <a:pt x="433" y="39"/>
                </a:lnTo>
                <a:cubicBezTo>
                  <a:pt x="409" y="15"/>
                  <a:pt x="376"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0" name="Google Shape;1710;p10"/>
          <p:cNvSpPr/>
          <p:nvPr/>
        </p:nvSpPr>
        <p:spPr>
          <a:xfrm>
            <a:off x="4312079" y="672543"/>
            <a:ext cx="19528" cy="40023"/>
          </a:xfrm>
          <a:custGeom>
            <a:rect b="b" l="l" r="r" t="t"/>
            <a:pathLst>
              <a:path extrusionOk="0" h="1283" w="626">
                <a:moveTo>
                  <a:pt x="313" y="1"/>
                </a:moveTo>
                <a:cubicBezTo>
                  <a:pt x="253" y="1"/>
                  <a:pt x="134" y="61"/>
                  <a:pt x="75" y="120"/>
                </a:cubicBezTo>
                <a:cubicBezTo>
                  <a:pt x="75" y="239"/>
                  <a:pt x="0" y="314"/>
                  <a:pt x="0" y="433"/>
                </a:cubicBezTo>
                <a:lnTo>
                  <a:pt x="0" y="686"/>
                </a:lnTo>
                <a:cubicBezTo>
                  <a:pt x="75" y="865"/>
                  <a:pt x="75" y="984"/>
                  <a:pt x="194" y="1178"/>
                </a:cubicBezTo>
                <a:lnTo>
                  <a:pt x="194" y="1237"/>
                </a:lnTo>
                <a:lnTo>
                  <a:pt x="253" y="1237"/>
                </a:lnTo>
                <a:cubicBezTo>
                  <a:pt x="283" y="1267"/>
                  <a:pt x="332" y="1282"/>
                  <a:pt x="380" y="1282"/>
                </a:cubicBezTo>
                <a:cubicBezTo>
                  <a:pt x="428" y="1282"/>
                  <a:pt x="477" y="1267"/>
                  <a:pt x="507" y="1237"/>
                </a:cubicBezTo>
                <a:cubicBezTo>
                  <a:pt x="626" y="1059"/>
                  <a:pt x="626" y="805"/>
                  <a:pt x="626" y="612"/>
                </a:cubicBezTo>
                <a:cubicBezTo>
                  <a:pt x="626" y="493"/>
                  <a:pt x="626" y="433"/>
                  <a:pt x="566" y="314"/>
                </a:cubicBezTo>
                <a:cubicBezTo>
                  <a:pt x="507" y="239"/>
                  <a:pt x="447"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1" name="Google Shape;1711;p10"/>
          <p:cNvSpPr/>
          <p:nvPr/>
        </p:nvSpPr>
        <p:spPr>
          <a:xfrm>
            <a:off x="4260014"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2" name="Google Shape;1712;p10"/>
          <p:cNvSpPr/>
          <p:nvPr/>
        </p:nvSpPr>
        <p:spPr>
          <a:xfrm>
            <a:off x="419821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3" name="Google Shape;1713;p10"/>
          <p:cNvSpPr/>
          <p:nvPr/>
        </p:nvSpPr>
        <p:spPr>
          <a:xfrm>
            <a:off x="4087600"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4" name="Google Shape;1714;p10"/>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5" name="Google Shape;1715;p10"/>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6" name="Google Shape;1716;p10"/>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7" name="Google Shape;1717;p10"/>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8" name="Google Shape;1718;p10"/>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9" name="Google Shape;1719;p10"/>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0" name="Google Shape;1720;p10"/>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1" name="Google Shape;1721;p10"/>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2" name="Google Shape;1722;p10"/>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3" name="Google Shape;1723;p10"/>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4" name="Google Shape;1724;p10"/>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5" name="Google Shape;1725;p10"/>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6" name="Google Shape;1726;p10"/>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7" name="Google Shape;1727;p10"/>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8" name="Google Shape;1728;p10"/>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9" name="Google Shape;1729;p10"/>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0" name="Google Shape;1730;p10"/>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1" name="Google Shape;1731;p10"/>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2" name="Google Shape;1732;p10"/>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3" name="Google Shape;1733;p10"/>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4" name="Google Shape;1734;p10"/>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5" name="Google Shape;1735;p10"/>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6" name="Google Shape;1736;p10"/>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7" name="Google Shape;1737;p10"/>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8" name="Google Shape;1738;p10"/>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9" name="Google Shape;1739;p10"/>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0" name="Google Shape;1740;p10"/>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1" name="Google Shape;1741;p10"/>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2" name="Google Shape;1742;p10"/>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3" name="Google Shape;1743;p10"/>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4" name="Google Shape;1744;p10"/>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5" name="Google Shape;1745;p10"/>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6" name="Google Shape;1746;p10"/>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7" name="Google Shape;1747;p10"/>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8" name="Google Shape;1748;p10"/>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9" name="Google Shape;1749;p10"/>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0" name="Google Shape;1750;p10"/>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1" name="Google Shape;1751;p10"/>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2" name="Google Shape;1752;p10"/>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3" name="Google Shape;1753;p10"/>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4" name="Google Shape;1754;p10"/>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5" name="Google Shape;1755;p10"/>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6" name="Google Shape;1756;p10"/>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7" name="Google Shape;1757;p10"/>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8" name="Google Shape;1758;p10"/>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9" name="Google Shape;1759;p10"/>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0" name="Google Shape;1760;p10"/>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1" name="Google Shape;1761;p10"/>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2" name="Google Shape;1762;p10"/>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3" name="Google Shape;1763;p10"/>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4" name="Google Shape;1764;p10"/>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5" name="Google Shape;1765;p10"/>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6" name="Google Shape;1766;p10"/>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67" name="Google Shape;1767;p10"/>
          <p:cNvGrpSpPr/>
          <p:nvPr/>
        </p:nvGrpSpPr>
        <p:grpSpPr>
          <a:xfrm>
            <a:off x="8180472" y="2126994"/>
            <a:ext cx="350390" cy="1470478"/>
            <a:chOff x="8180472" y="1441194"/>
            <a:chExt cx="350390" cy="1470478"/>
          </a:xfrm>
        </p:grpSpPr>
        <p:sp>
          <p:nvSpPr>
            <p:cNvPr id="1768" name="Google Shape;1768;p10"/>
            <p:cNvSpPr/>
            <p:nvPr/>
          </p:nvSpPr>
          <p:spPr>
            <a:xfrm>
              <a:off x="8218121" y="1441194"/>
              <a:ext cx="232476" cy="203480"/>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9" name="Google Shape;1769;p10"/>
            <p:cNvSpPr/>
            <p:nvPr/>
          </p:nvSpPr>
          <p:spPr>
            <a:xfrm>
              <a:off x="8180472" y="1493740"/>
              <a:ext cx="183281" cy="193760"/>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0" name="Google Shape;1770;p10"/>
            <p:cNvSpPr/>
            <p:nvPr/>
          </p:nvSpPr>
          <p:spPr>
            <a:xfrm>
              <a:off x="8256150" y="1780623"/>
              <a:ext cx="274712" cy="634218"/>
            </a:xfrm>
            <a:custGeom>
              <a:rect b="b" l="l" r="r" t="t"/>
              <a:pathLst>
                <a:path extrusionOk="0" h="29454" w="12758">
                  <a:moveTo>
                    <a:pt x="4169" y="1"/>
                  </a:moveTo>
                  <a:cubicBezTo>
                    <a:pt x="3919" y="1"/>
                    <a:pt x="4691" y="2871"/>
                    <a:pt x="3660" y="5644"/>
                  </a:cubicBezTo>
                  <a:cubicBezTo>
                    <a:pt x="2632" y="8351"/>
                    <a:pt x="1" y="12311"/>
                    <a:pt x="953" y="15243"/>
                  </a:cubicBezTo>
                  <a:cubicBezTo>
                    <a:pt x="2006" y="18175"/>
                    <a:pt x="2733" y="18902"/>
                    <a:pt x="2507" y="19729"/>
                  </a:cubicBezTo>
                  <a:cubicBezTo>
                    <a:pt x="2306" y="20682"/>
                    <a:pt x="327" y="22035"/>
                    <a:pt x="527" y="24642"/>
                  </a:cubicBezTo>
                  <a:cubicBezTo>
                    <a:pt x="753" y="27248"/>
                    <a:pt x="4813" y="29454"/>
                    <a:pt x="4813" y="29454"/>
                  </a:cubicBezTo>
                  <a:cubicBezTo>
                    <a:pt x="6893" y="28401"/>
                    <a:pt x="10452" y="23689"/>
                    <a:pt x="10352" y="21083"/>
                  </a:cubicBezTo>
                  <a:cubicBezTo>
                    <a:pt x="10352" y="18476"/>
                    <a:pt x="8146" y="16396"/>
                    <a:pt x="8672" y="14717"/>
                  </a:cubicBezTo>
                  <a:cubicBezTo>
                    <a:pt x="9199" y="13163"/>
                    <a:pt x="12758" y="8977"/>
                    <a:pt x="11705" y="6045"/>
                  </a:cubicBezTo>
                  <a:cubicBezTo>
                    <a:pt x="10778" y="3138"/>
                    <a:pt x="5239" y="406"/>
                    <a:pt x="4186" y="5"/>
                  </a:cubicBezTo>
                  <a:cubicBezTo>
                    <a:pt x="4180" y="2"/>
                    <a:pt x="4174" y="1"/>
                    <a:pt x="4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1" name="Google Shape;1771;p10"/>
            <p:cNvSpPr/>
            <p:nvPr/>
          </p:nvSpPr>
          <p:spPr>
            <a:xfrm>
              <a:off x="8310111" y="1819985"/>
              <a:ext cx="101483" cy="692421"/>
            </a:xfrm>
            <a:custGeom>
              <a:rect b="b" l="l" r="r" t="t"/>
              <a:pathLst>
                <a:path extrusionOk="0" h="32157" w="4713">
                  <a:moveTo>
                    <a:pt x="2833" y="1"/>
                  </a:moveTo>
                  <a:cubicBezTo>
                    <a:pt x="2800" y="1"/>
                    <a:pt x="2766" y="15"/>
                    <a:pt x="2733" y="57"/>
                  </a:cubicBezTo>
                  <a:cubicBezTo>
                    <a:pt x="2633" y="157"/>
                    <a:pt x="2633" y="257"/>
                    <a:pt x="2733" y="357"/>
                  </a:cubicBezTo>
                  <a:cubicBezTo>
                    <a:pt x="3134" y="884"/>
                    <a:pt x="3460" y="1510"/>
                    <a:pt x="3660" y="2137"/>
                  </a:cubicBezTo>
                  <a:cubicBezTo>
                    <a:pt x="3886" y="2763"/>
                    <a:pt x="3986" y="3390"/>
                    <a:pt x="3986" y="4117"/>
                  </a:cubicBezTo>
                  <a:cubicBezTo>
                    <a:pt x="4086" y="4743"/>
                    <a:pt x="3986" y="5370"/>
                    <a:pt x="3886" y="6097"/>
                  </a:cubicBezTo>
                  <a:cubicBezTo>
                    <a:pt x="3760" y="6723"/>
                    <a:pt x="3560" y="7450"/>
                    <a:pt x="3359" y="8077"/>
                  </a:cubicBezTo>
                  <a:cubicBezTo>
                    <a:pt x="3034" y="9455"/>
                    <a:pt x="2633" y="10708"/>
                    <a:pt x="2307" y="12062"/>
                  </a:cubicBezTo>
                  <a:cubicBezTo>
                    <a:pt x="2106" y="12788"/>
                    <a:pt x="2006" y="13515"/>
                    <a:pt x="2006" y="14242"/>
                  </a:cubicBezTo>
                  <a:cubicBezTo>
                    <a:pt x="2006" y="14969"/>
                    <a:pt x="2106" y="15721"/>
                    <a:pt x="2407" y="16448"/>
                  </a:cubicBezTo>
                  <a:lnTo>
                    <a:pt x="2833" y="17375"/>
                  </a:lnTo>
                  <a:cubicBezTo>
                    <a:pt x="2933" y="17701"/>
                    <a:pt x="3034" y="18001"/>
                    <a:pt x="3134" y="18327"/>
                  </a:cubicBezTo>
                  <a:cubicBezTo>
                    <a:pt x="3359" y="18954"/>
                    <a:pt x="3460" y="19681"/>
                    <a:pt x="3560" y="20307"/>
                  </a:cubicBezTo>
                  <a:cubicBezTo>
                    <a:pt x="3660" y="21661"/>
                    <a:pt x="3560" y="23014"/>
                    <a:pt x="3359" y="24367"/>
                  </a:cubicBezTo>
                  <a:cubicBezTo>
                    <a:pt x="3034" y="25746"/>
                    <a:pt x="2633" y="26999"/>
                    <a:pt x="2106" y="28252"/>
                  </a:cubicBezTo>
                  <a:cubicBezTo>
                    <a:pt x="1580" y="29505"/>
                    <a:pt x="853" y="30758"/>
                    <a:pt x="1" y="31786"/>
                  </a:cubicBezTo>
                  <a:cubicBezTo>
                    <a:pt x="1" y="31886"/>
                    <a:pt x="1" y="32012"/>
                    <a:pt x="126" y="32112"/>
                  </a:cubicBezTo>
                  <a:cubicBezTo>
                    <a:pt x="160" y="32145"/>
                    <a:pt x="193" y="32156"/>
                    <a:pt x="223" y="32156"/>
                  </a:cubicBezTo>
                  <a:cubicBezTo>
                    <a:pt x="282" y="32156"/>
                    <a:pt x="327" y="32112"/>
                    <a:pt x="327" y="32112"/>
                  </a:cubicBezTo>
                  <a:cubicBezTo>
                    <a:pt x="2106" y="29906"/>
                    <a:pt x="3460" y="27300"/>
                    <a:pt x="4086" y="24493"/>
                  </a:cubicBezTo>
                  <a:cubicBezTo>
                    <a:pt x="4387" y="23114"/>
                    <a:pt x="4387" y="21661"/>
                    <a:pt x="4287" y="20207"/>
                  </a:cubicBezTo>
                  <a:cubicBezTo>
                    <a:pt x="4186" y="19580"/>
                    <a:pt x="4086" y="18854"/>
                    <a:pt x="3886" y="18102"/>
                  </a:cubicBezTo>
                  <a:cubicBezTo>
                    <a:pt x="3760" y="17801"/>
                    <a:pt x="3660" y="17475"/>
                    <a:pt x="3560" y="17074"/>
                  </a:cubicBezTo>
                  <a:lnTo>
                    <a:pt x="3134" y="16122"/>
                  </a:lnTo>
                  <a:cubicBezTo>
                    <a:pt x="2933" y="15495"/>
                    <a:pt x="2833" y="14869"/>
                    <a:pt x="2833" y="14242"/>
                  </a:cubicBezTo>
                  <a:cubicBezTo>
                    <a:pt x="2833" y="13616"/>
                    <a:pt x="2933" y="12889"/>
                    <a:pt x="3034" y="12262"/>
                  </a:cubicBezTo>
                  <a:cubicBezTo>
                    <a:pt x="3359" y="10909"/>
                    <a:pt x="3760" y="9656"/>
                    <a:pt x="4086" y="8302"/>
                  </a:cubicBezTo>
                  <a:cubicBezTo>
                    <a:pt x="4287" y="7575"/>
                    <a:pt x="4387" y="6949"/>
                    <a:pt x="4512" y="6197"/>
                  </a:cubicBezTo>
                  <a:cubicBezTo>
                    <a:pt x="4613" y="5470"/>
                    <a:pt x="4713" y="4743"/>
                    <a:pt x="4613" y="4016"/>
                  </a:cubicBezTo>
                  <a:cubicBezTo>
                    <a:pt x="4512" y="3290"/>
                    <a:pt x="4387" y="2663"/>
                    <a:pt x="4086" y="1936"/>
                  </a:cubicBezTo>
                  <a:cubicBezTo>
                    <a:pt x="3886" y="1310"/>
                    <a:pt x="3560" y="683"/>
                    <a:pt x="3034" y="57"/>
                  </a:cubicBezTo>
                  <a:cubicBezTo>
                    <a:pt x="2967" y="57"/>
                    <a:pt x="2900" y="1"/>
                    <a:pt x="2833"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2" name="Google Shape;1772;p10"/>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3" name="Google Shape;1773;p10"/>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4" name="Google Shape;1774;p10"/>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75" name="Google Shape;1775;p10"/>
          <p:cNvSpPr txBox="1"/>
          <p:nvPr>
            <p:ph type="title"/>
          </p:nvPr>
        </p:nvSpPr>
        <p:spPr>
          <a:xfrm>
            <a:off x="4591334" y="1080292"/>
            <a:ext cx="3379500" cy="768300"/>
          </a:xfrm>
          <a:prstGeom prst="rect">
            <a:avLst/>
          </a:prstGeom>
        </p:spPr>
        <p:txBody>
          <a:bodyPr anchorCtr="0" anchor="b" bIns="91425" lIns="91425" spcFirstLastPara="1" rIns="91425" wrap="square" tIns="91425">
            <a:noAutofit/>
          </a:bodyPr>
          <a:lstStyle>
            <a:lvl1pPr lvl="0" rtl="0">
              <a:spcBef>
                <a:spcPts val="0"/>
              </a:spcBef>
              <a:spcAft>
                <a:spcPts val="0"/>
              </a:spcAft>
              <a:buClr>
                <a:schemeClr val="accent2"/>
              </a:buClr>
              <a:buSzPts val="3000"/>
              <a:buNone/>
              <a:defRPr>
                <a:solidFill>
                  <a:schemeClr val="accent2"/>
                </a:solidFill>
              </a:defRPr>
            </a:lvl1pPr>
            <a:lvl2pPr lvl="1" rtl="0">
              <a:spcBef>
                <a:spcPts val="0"/>
              </a:spcBef>
              <a:spcAft>
                <a:spcPts val="0"/>
              </a:spcAft>
              <a:buClr>
                <a:schemeClr val="accent6"/>
              </a:buClr>
              <a:buSzPts val="1800"/>
              <a:buNone/>
              <a:defRPr sz="1800">
                <a:solidFill>
                  <a:schemeClr val="accent6"/>
                </a:solidFill>
              </a:defRPr>
            </a:lvl2pPr>
            <a:lvl3pPr lvl="2" rtl="0">
              <a:spcBef>
                <a:spcPts val="0"/>
              </a:spcBef>
              <a:spcAft>
                <a:spcPts val="0"/>
              </a:spcAft>
              <a:buClr>
                <a:schemeClr val="accent6"/>
              </a:buClr>
              <a:buSzPts val="1800"/>
              <a:buNone/>
              <a:defRPr sz="1800">
                <a:solidFill>
                  <a:schemeClr val="accent6"/>
                </a:solidFill>
              </a:defRPr>
            </a:lvl3pPr>
            <a:lvl4pPr lvl="3" rtl="0">
              <a:spcBef>
                <a:spcPts val="0"/>
              </a:spcBef>
              <a:spcAft>
                <a:spcPts val="0"/>
              </a:spcAft>
              <a:buClr>
                <a:schemeClr val="accent6"/>
              </a:buClr>
              <a:buSzPts val="1800"/>
              <a:buNone/>
              <a:defRPr sz="1800">
                <a:solidFill>
                  <a:schemeClr val="accent6"/>
                </a:solidFill>
              </a:defRPr>
            </a:lvl4pPr>
            <a:lvl5pPr lvl="4" rtl="0">
              <a:spcBef>
                <a:spcPts val="0"/>
              </a:spcBef>
              <a:spcAft>
                <a:spcPts val="0"/>
              </a:spcAft>
              <a:buClr>
                <a:schemeClr val="accent6"/>
              </a:buClr>
              <a:buSzPts val="1800"/>
              <a:buNone/>
              <a:defRPr sz="1800">
                <a:solidFill>
                  <a:schemeClr val="accent6"/>
                </a:solidFill>
              </a:defRPr>
            </a:lvl5pPr>
            <a:lvl6pPr lvl="5" rtl="0">
              <a:spcBef>
                <a:spcPts val="0"/>
              </a:spcBef>
              <a:spcAft>
                <a:spcPts val="0"/>
              </a:spcAft>
              <a:buClr>
                <a:schemeClr val="accent6"/>
              </a:buClr>
              <a:buSzPts val="1800"/>
              <a:buNone/>
              <a:defRPr sz="1800">
                <a:solidFill>
                  <a:schemeClr val="accent6"/>
                </a:solidFill>
              </a:defRPr>
            </a:lvl6pPr>
            <a:lvl7pPr lvl="6" rtl="0">
              <a:spcBef>
                <a:spcPts val="0"/>
              </a:spcBef>
              <a:spcAft>
                <a:spcPts val="0"/>
              </a:spcAft>
              <a:buClr>
                <a:schemeClr val="accent6"/>
              </a:buClr>
              <a:buSzPts val="1800"/>
              <a:buNone/>
              <a:defRPr sz="1800">
                <a:solidFill>
                  <a:schemeClr val="accent6"/>
                </a:solidFill>
              </a:defRPr>
            </a:lvl7pPr>
            <a:lvl8pPr lvl="7" rtl="0">
              <a:spcBef>
                <a:spcPts val="0"/>
              </a:spcBef>
              <a:spcAft>
                <a:spcPts val="0"/>
              </a:spcAft>
              <a:buClr>
                <a:schemeClr val="accent6"/>
              </a:buClr>
              <a:buSzPts val="1800"/>
              <a:buNone/>
              <a:defRPr sz="1800">
                <a:solidFill>
                  <a:schemeClr val="accent6"/>
                </a:solidFill>
              </a:defRPr>
            </a:lvl8pPr>
            <a:lvl9pPr lvl="8" rtl="0">
              <a:spcBef>
                <a:spcPts val="0"/>
              </a:spcBef>
              <a:spcAft>
                <a:spcPts val="0"/>
              </a:spcAft>
              <a:buClr>
                <a:schemeClr val="accent6"/>
              </a:buClr>
              <a:buSzPts val="1800"/>
              <a:buNone/>
              <a:defRPr sz="1800">
                <a:solidFill>
                  <a:schemeClr val="accent6"/>
                </a:solidFill>
              </a:defRPr>
            </a:lvl9pPr>
          </a:lstStyle>
          <a:p/>
        </p:txBody>
      </p:sp>
      <p:sp>
        <p:nvSpPr>
          <p:cNvPr id="1776" name="Google Shape;1776;p10"/>
          <p:cNvSpPr txBox="1"/>
          <p:nvPr>
            <p:ph idx="1" type="subTitle"/>
          </p:nvPr>
        </p:nvSpPr>
        <p:spPr>
          <a:xfrm>
            <a:off x="4666634" y="2030532"/>
            <a:ext cx="3228900" cy="1723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sz="1400"/>
            </a:lvl1pPr>
            <a:lvl2pPr lvl="1" rtl="0">
              <a:lnSpc>
                <a:spcPct val="100000"/>
              </a:lnSpc>
              <a:spcBef>
                <a:spcPts val="0"/>
              </a:spcBef>
              <a:spcAft>
                <a:spcPts val="0"/>
              </a:spcAft>
              <a:buClr>
                <a:schemeClr val="accent1"/>
              </a:buClr>
              <a:buSzPts val="1200"/>
              <a:buNone/>
              <a:defRPr sz="1200">
                <a:solidFill>
                  <a:schemeClr val="accent1"/>
                </a:solidFill>
              </a:defRPr>
            </a:lvl2pPr>
            <a:lvl3pPr lvl="2" rtl="0">
              <a:lnSpc>
                <a:spcPct val="100000"/>
              </a:lnSpc>
              <a:spcBef>
                <a:spcPts val="0"/>
              </a:spcBef>
              <a:spcAft>
                <a:spcPts val="0"/>
              </a:spcAft>
              <a:buClr>
                <a:schemeClr val="accent1"/>
              </a:buClr>
              <a:buSzPts val="1200"/>
              <a:buNone/>
              <a:defRPr sz="1200">
                <a:solidFill>
                  <a:schemeClr val="accent1"/>
                </a:solidFill>
              </a:defRPr>
            </a:lvl3pPr>
            <a:lvl4pPr lvl="3" rtl="0">
              <a:lnSpc>
                <a:spcPct val="100000"/>
              </a:lnSpc>
              <a:spcBef>
                <a:spcPts val="0"/>
              </a:spcBef>
              <a:spcAft>
                <a:spcPts val="0"/>
              </a:spcAft>
              <a:buClr>
                <a:schemeClr val="accent1"/>
              </a:buClr>
              <a:buSzPts val="1200"/>
              <a:buNone/>
              <a:defRPr sz="1200">
                <a:solidFill>
                  <a:schemeClr val="accent1"/>
                </a:solidFill>
              </a:defRPr>
            </a:lvl4pPr>
            <a:lvl5pPr lvl="4" rtl="0">
              <a:lnSpc>
                <a:spcPct val="100000"/>
              </a:lnSpc>
              <a:spcBef>
                <a:spcPts val="0"/>
              </a:spcBef>
              <a:spcAft>
                <a:spcPts val="0"/>
              </a:spcAft>
              <a:buClr>
                <a:schemeClr val="accent1"/>
              </a:buClr>
              <a:buSzPts val="1200"/>
              <a:buNone/>
              <a:defRPr sz="1200">
                <a:solidFill>
                  <a:schemeClr val="accent1"/>
                </a:solidFill>
              </a:defRPr>
            </a:lvl5pPr>
            <a:lvl6pPr lvl="5" rtl="0">
              <a:lnSpc>
                <a:spcPct val="100000"/>
              </a:lnSpc>
              <a:spcBef>
                <a:spcPts val="0"/>
              </a:spcBef>
              <a:spcAft>
                <a:spcPts val="0"/>
              </a:spcAft>
              <a:buClr>
                <a:schemeClr val="accent1"/>
              </a:buClr>
              <a:buSzPts val="1200"/>
              <a:buNone/>
              <a:defRPr sz="1200">
                <a:solidFill>
                  <a:schemeClr val="accent1"/>
                </a:solidFill>
              </a:defRPr>
            </a:lvl6pPr>
            <a:lvl7pPr lvl="6" rtl="0">
              <a:lnSpc>
                <a:spcPct val="100000"/>
              </a:lnSpc>
              <a:spcBef>
                <a:spcPts val="0"/>
              </a:spcBef>
              <a:spcAft>
                <a:spcPts val="0"/>
              </a:spcAft>
              <a:buClr>
                <a:schemeClr val="accent1"/>
              </a:buClr>
              <a:buSzPts val="1200"/>
              <a:buNone/>
              <a:defRPr sz="1200">
                <a:solidFill>
                  <a:schemeClr val="accent1"/>
                </a:solidFill>
              </a:defRPr>
            </a:lvl7pPr>
            <a:lvl8pPr lvl="7" rtl="0">
              <a:lnSpc>
                <a:spcPct val="100000"/>
              </a:lnSpc>
              <a:spcBef>
                <a:spcPts val="0"/>
              </a:spcBef>
              <a:spcAft>
                <a:spcPts val="0"/>
              </a:spcAft>
              <a:buClr>
                <a:schemeClr val="accent1"/>
              </a:buClr>
              <a:buSzPts val="1200"/>
              <a:buNone/>
              <a:defRPr sz="1200">
                <a:solidFill>
                  <a:schemeClr val="accent1"/>
                </a:solidFill>
              </a:defRPr>
            </a:lvl8pPr>
            <a:lvl9pPr lvl="8" rtl="0">
              <a:lnSpc>
                <a:spcPct val="100000"/>
              </a:lnSpc>
              <a:spcBef>
                <a:spcPts val="0"/>
              </a:spcBef>
              <a:spcAft>
                <a:spcPts val="0"/>
              </a:spcAft>
              <a:buClr>
                <a:schemeClr val="accent1"/>
              </a:buClr>
              <a:buSzPts val="1200"/>
              <a:buNone/>
              <a:defRPr sz="1200">
                <a:solidFill>
                  <a:schemeClr val="accent1"/>
                </a:solidFill>
              </a:defRPr>
            </a:lvl9pPr>
          </a:lstStyle>
          <a:p/>
        </p:txBody>
      </p:sp>
      <p:sp>
        <p:nvSpPr>
          <p:cNvPr id="1777" name="Google Shape;1777;p10"/>
          <p:cNvSpPr txBox="1"/>
          <p:nvPr>
            <p:ph idx="2" type="subTitle"/>
          </p:nvPr>
        </p:nvSpPr>
        <p:spPr>
          <a:xfrm>
            <a:off x="4666634" y="3956014"/>
            <a:ext cx="3228900" cy="394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2"/>
              </a:buClr>
              <a:buSzPts val="1600"/>
              <a:buNone/>
              <a:defRPr sz="1400">
                <a:solidFill>
                  <a:schemeClr val="accent2"/>
                </a:solidFill>
              </a:defRPr>
            </a:lvl1pPr>
            <a:lvl2pPr lvl="1" rtl="0">
              <a:lnSpc>
                <a:spcPct val="100000"/>
              </a:lnSpc>
              <a:spcBef>
                <a:spcPts val="0"/>
              </a:spcBef>
              <a:spcAft>
                <a:spcPts val="0"/>
              </a:spcAft>
              <a:buClr>
                <a:schemeClr val="accent1"/>
              </a:buClr>
              <a:buSzPts val="1200"/>
              <a:buNone/>
              <a:defRPr sz="1200">
                <a:solidFill>
                  <a:schemeClr val="accent1"/>
                </a:solidFill>
              </a:defRPr>
            </a:lvl2pPr>
            <a:lvl3pPr lvl="2" rtl="0">
              <a:lnSpc>
                <a:spcPct val="100000"/>
              </a:lnSpc>
              <a:spcBef>
                <a:spcPts val="0"/>
              </a:spcBef>
              <a:spcAft>
                <a:spcPts val="0"/>
              </a:spcAft>
              <a:buClr>
                <a:schemeClr val="accent1"/>
              </a:buClr>
              <a:buSzPts val="1200"/>
              <a:buNone/>
              <a:defRPr sz="1200">
                <a:solidFill>
                  <a:schemeClr val="accent1"/>
                </a:solidFill>
              </a:defRPr>
            </a:lvl3pPr>
            <a:lvl4pPr lvl="3" rtl="0">
              <a:lnSpc>
                <a:spcPct val="100000"/>
              </a:lnSpc>
              <a:spcBef>
                <a:spcPts val="0"/>
              </a:spcBef>
              <a:spcAft>
                <a:spcPts val="0"/>
              </a:spcAft>
              <a:buClr>
                <a:schemeClr val="accent1"/>
              </a:buClr>
              <a:buSzPts val="1200"/>
              <a:buNone/>
              <a:defRPr sz="1200">
                <a:solidFill>
                  <a:schemeClr val="accent1"/>
                </a:solidFill>
              </a:defRPr>
            </a:lvl4pPr>
            <a:lvl5pPr lvl="4" rtl="0">
              <a:lnSpc>
                <a:spcPct val="100000"/>
              </a:lnSpc>
              <a:spcBef>
                <a:spcPts val="0"/>
              </a:spcBef>
              <a:spcAft>
                <a:spcPts val="0"/>
              </a:spcAft>
              <a:buClr>
                <a:schemeClr val="accent1"/>
              </a:buClr>
              <a:buSzPts val="1200"/>
              <a:buNone/>
              <a:defRPr sz="1200">
                <a:solidFill>
                  <a:schemeClr val="accent1"/>
                </a:solidFill>
              </a:defRPr>
            </a:lvl5pPr>
            <a:lvl6pPr lvl="5" rtl="0">
              <a:lnSpc>
                <a:spcPct val="100000"/>
              </a:lnSpc>
              <a:spcBef>
                <a:spcPts val="0"/>
              </a:spcBef>
              <a:spcAft>
                <a:spcPts val="0"/>
              </a:spcAft>
              <a:buClr>
                <a:schemeClr val="accent1"/>
              </a:buClr>
              <a:buSzPts val="1200"/>
              <a:buNone/>
              <a:defRPr sz="1200">
                <a:solidFill>
                  <a:schemeClr val="accent1"/>
                </a:solidFill>
              </a:defRPr>
            </a:lvl6pPr>
            <a:lvl7pPr lvl="6" rtl="0">
              <a:lnSpc>
                <a:spcPct val="100000"/>
              </a:lnSpc>
              <a:spcBef>
                <a:spcPts val="0"/>
              </a:spcBef>
              <a:spcAft>
                <a:spcPts val="0"/>
              </a:spcAft>
              <a:buClr>
                <a:schemeClr val="accent1"/>
              </a:buClr>
              <a:buSzPts val="1200"/>
              <a:buNone/>
              <a:defRPr sz="1200">
                <a:solidFill>
                  <a:schemeClr val="accent1"/>
                </a:solidFill>
              </a:defRPr>
            </a:lvl7pPr>
            <a:lvl8pPr lvl="7" rtl="0">
              <a:lnSpc>
                <a:spcPct val="100000"/>
              </a:lnSpc>
              <a:spcBef>
                <a:spcPts val="0"/>
              </a:spcBef>
              <a:spcAft>
                <a:spcPts val="0"/>
              </a:spcAft>
              <a:buClr>
                <a:schemeClr val="accent1"/>
              </a:buClr>
              <a:buSzPts val="1200"/>
              <a:buNone/>
              <a:defRPr sz="1200">
                <a:solidFill>
                  <a:schemeClr val="accent1"/>
                </a:solidFill>
              </a:defRPr>
            </a:lvl8pPr>
            <a:lvl9pPr lvl="8" rtl="0">
              <a:lnSpc>
                <a:spcPct val="100000"/>
              </a:lnSpc>
              <a:spcBef>
                <a:spcPts val="0"/>
              </a:spcBef>
              <a:spcAft>
                <a:spcPts val="0"/>
              </a:spcAft>
              <a:buClr>
                <a:schemeClr val="accent1"/>
              </a:buClr>
              <a:buSzPts val="1200"/>
              <a:buNone/>
              <a:defRPr sz="1200">
                <a:solidFill>
                  <a:schemeClr val="accent1"/>
                </a:solidFill>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778" name="Shape 1778"/>
        <p:cNvGrpSpPr/>
        <p:nvPr/>
      </p:nvGrpSpPr>
      <p:grpSpPr>
        <a:xfrm>
          <a:off x="0" y="0"/>
          <a:ext cx="0" cy="0"/>
          <a:chOff x="0" y="0"/>
          <a:chExt cx="0" cy="0"/>
        </a:xfrm>
      </p:grpSpPr>
      <p:sp>
        <p:nvSpPr>
          <p:cNvPr id="1779" name="Google Shape;1779;p11"/>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0" name="Google Shape;1780;p11"/>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1" name="Google Shape;1781;p11"/>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2" name="Google Shape;1782;p11"/>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3" name="Google Shape;1783;p11"/>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4" name="Google Shape;1784;p11"/>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5" name="Google Shape;1785;p11"/>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6" name="Google Shape;1786;p11"/>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7" name="Google Shape;1787;p11"/>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8" name="Google Shape;1788;p11"/>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9" name="Google Shape;1789;p11"/>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0" name="Google Shape;1790;p11"/>
          <p:cNvSpPr/>
          <p:nvPr/>
        </p:nvSpPr>
        <p:spPr>
          <a:xfrm>
            <a:off x="1175619" y="672543"/>
            <a:ext cx="19559" cy="40023"/>
          </a:xfrm>
          <a:custGeom>
            <a:rect b="b" l="l" r="r" t="t"/>
            <a:pathLst>
              <a:path extrusionOk="0" h="1283" w="627">
                <a:moveTo>
                  <a:pt x="313" y="1"/>
                </a:moveTo>
                <a:cubicBezTo>
                  <a:pt x="194" y="1"/>
                  <a:pt x="120" y="61"/>
                  <a:pt x="60" y="120"/>
                </a:cubicBezTo>
                <a:cubicBezTo>
                  <a:pt x="0" y="239"/>
                  <a:pt x="0" y="314"/>
                  <a:pt x="0" y="433"/>
                </a:cubicBezTo>
                <a:lnTo>
                  <a:pt x="0" y="686"/>
                </a:lnTo>
                <a:cubicBezTo>
                  <a:pt x="0" y="865"/>
                  <a:pt x="60" y="984"/>
                  <a:pt x="194" y="1178"/>
                </a:cubicBezTo>
                <a:lnTo>
                  <a:pt x="194" y="1237"/>
                </a:lnTo>
                <a:lnTo>
                  <a:pt x="254" y="1237"/>
                </a:lnTo>
                <a:cubicBezTo>
                  <a:pt x="283" y="1267"/>
                  <a:pt x="328" y="1282"/>
                  <a:pt x="365" y="1282"/>
                </a:cubicBezTo>
                <a:cubicBezTo>
                  <a:pt x="403" y="1282"/>
                  <a:pt x="432" y="1267"/>
                  <a:pt x="432" y="1237"/>
                </a:cubicBezTo>
                <a:cubicBezTo>
                  <a:pt x="626" y="1059"/>
                  <a:pt x="626" y="805"/>
                  <a:pt x="626" y="612"/>
                </a:cubicBezTo>
                <a:cubicBezTo>
                  <a:pt x="626" y="493"/>
                  <a:pt x="566" y="433"/>
                  <a:pt x="566" y="314"/>
                </a:cubicBezTo>
                <a:cubicBezTo>
                  <a:pt x="492" y="239"/>
                  <a:pt x="432" y="120"/>
                  <a:pt x="373" y="61"/>
                </a:cubicBezTo>
                <a:lnTo>
                  <a:pt x="31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1" name="Google Shape;1791;p11"/>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2" name="Google Shape;1792;p11"/>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3" name="Google Shape;1793;p11"/>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4" name="Google Shape;1794;p11"/>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5" name="Google Shape;1795;p11"/>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6" name="Google Shape;1796;p11"/>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7" name="Google Shape;1797;p11"/>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8" name="Google Shape;1798;p11"/>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9" name="Google Shape;1799;p11"/>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0" name="Google Shape;1800;p11"/>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1" name="Google Shape;1801;p11"/>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2" name="Google Shape;1802;p11"/>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3" name="Google Shape;1803;p11"/>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4" name="Google Shape;1804;p11"/>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5" name="Google Shape;1805;p11"/>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6" name="Google Shape;1806;p11"/>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7" name="Google Shape;1807;p11"/>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8" name="Google Shape;1808;p11"/>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9" name="Google Shape;1809;p11"/>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0" name="Google Shape;1810;p11"/>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1" name="Google Shape;1811;p11"/>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2" name="Google Shape;1812;p11"/>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3" name="Google Shape;1813;p11"/>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4" name="Google Shape;1814;p11"/>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5" name="Google Shape;1815;p11"/>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6" name="Google Shape;1816;p11"/>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7" name="Google Shape;1817;p11"/>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8" name="Google Shape;1818;p11"/>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9" name="Google Shape;1819;p11"/>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0" name="Google Shape;1820;p11"/>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1" name="Google Shape;1821;p11"/>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2" name="Google Shape;1822;p11"/>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3" name="Google Shape;1823;p11"/>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4" name="Google Shape;1824;p11"/>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5" name="Google Shape;1825;p11"/>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6" name="Google Shape;1826;p11"/>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7" name="Google Shape;1827;p11"/>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8" name="Google Shape;1828;p11"/>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9" name="Google Shape;1829;p11"/>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0" name="Google Shape;1830;p11"/>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1" name="Google Shape;1831;p11"/>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2" name="Google Shape;1832;p11"/>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3" name="Google Shape;1833;p11"/>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4" name="Google Shape;1834;p11"/>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5" name="Google Shape;1835;p11"/>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6" name="Google Shape;1836;p11"/>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7" name="Google Shape;1837;p11"/>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8" name="Google Shape;1838;p11"/>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9" name="Google Shape;1839;p11"/>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0" name="Google Shape;1840;p11"/>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1" name="Google Shape;1841;p11"/>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2" name="Google Shape;1842;p11"/>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3" name="Google Shape;1843;p11"/>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4" name="Google Shape;1844;p11"/>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5" name="Google Shape;1845;p11"/>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6" name="Google Shape;1846;p11"/>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7" name="Google Shape;1847;p11"/>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8" name="Google Shape;1848;p11"/>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9" name="Google Shape;1849;p11"/>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0" name="Google Shape;1850;p11"/>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1" name="Google Shape;1851;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1852" name="Google Shape;1852;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grpSp>
        <p:nvGrpSpPr>
          <p:cNvPr id="1853" name="Google Shape;1853;p11"/>
          <p:cNvGrpSpPr/>
          <p:nvPr/>
        </p:nvGrpSpPr>
        <p:grpSpPr>
          <a:xfrm flipH="1" rot="10800000">
            <a:off x="867203" y="2673642"/>
            <a:ext cx="2092559" cy="2131825"/>
            <a:chOff x="886253" y="764529"/>
            <a:chExt cx="2092559" cy="2131825"/>
          </a:xfrm>
        </p:grpSpPr>
        <p:grpSp>
          <p:nvGrpSpPr>
            <p:cNvPr id="1854" name="Google Shape;1854;p11"/>
            <p:cNvGrpSpPr/>
            <p:nvPr/>
          </p:nvGrpSpPr>
          <p:grpSpPr>
            <a:xfrm rot="10800000">
              <a:off x="886253" y="915736"/>
              <a:ext cx="350390" cy="1470478"/>
              <a:chOff x="8180472" y="1441194"/>
              <a:chExt cx="350390" cy="1470478"/>
            </a:xfrm>
          </p:grpSpPr>
          <p:sp>
            <p:nvSpPr>
              <p:cNvPr id="1855" name="Google Shape;1855;p11"/>
              <p:cNvSpPr/>
              <p:nvPr/>
            </p:nvSpPr>
            <p:spPr>
              <a:xfrm>
                <a:off x="8218121" y="1441194"/>
                <a:ext cx="232476" cy="203480"/>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6" name="Google Shape;1856;p11"/>
              <p:cNvSpPr/>
              <p:nvPr/>
            </p:nvSpPr>
            <p:spPr>
              <a:xfrm>
                <a:off x="8180472" y="1493740"/>
                <a:ext cx="183281" cy="193760"/>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7" name="Google Shape;1857;p11"/>
              <p:cNvSpPr/>
              <p:nvPr/>
            </p:nvSpPr>
            <p:spPr>
              <a:xfrm>
                <a:off x="8256150" y="1780623"/>
                <a:ext cx="274712" cy="634218"/>
              </a:xfrm>
              <a:custGeom>
                <a:rect b="b" l="l" r="r" t="t"/>
                <a:pathLst>
                  <a:path extrusionOk="0" h="29454" w="12758">
                    <a:moveTo>
                      <a:pt x="4169" y="1"/>
                    </a:moveTo>
                    <a:cubicBezTo>
                      <a:pt x="3919" y="1"/>
                      <a:pt x="4691" y="2871"/>
                      <a:pt x="3660" y="5644"/>
                    </a:cubicBezTo>
                    <a:cubicBezTo>
                      <a:pt x="2632" y="8351"/>
                      <a:pt x="1" y="12311"/>
                      <a:pt x="953" y="15243"/>
                    </a:cubicBezTo>
                    <a:cubicBezTo>
                      <a:pt x="2006" y="18175"/>
                      <a:pt x="2733" y="18902"/>
                      <a:pt x="2507" y="19729"/>
                    </a:cubicBezTo>
                    <a:cubicBezTo>
                      <a:pt x="2306" y="20682"/>
                      <a:pt x="327" y="22035"/>
                      <a:pt x="527" y="24642"/>
                    </a:cubicBezTo>
                    <a:cubicBezTo>
                      <a:pt x="753" y="27248"/>
                      <a:pt x="4813" y="29454"/>
                      <a:pt x="4813" y="29454"/>
                    </a:cubicBezTo>
                    <a:cubicBezTo>
                      <a:pt x="6893" y="28401"/>
                      <a:pt x="10452" y="23689"/>
                      <a:pt x="10352" y="21083"/>
                    </a:cubicBezTo>
                    <a:cubicBezTo>
                      <a:pt x="10352" y="18476"/>
                      <a:pt x="8146" y="16396"/>
                      <a:pt x="8672" y="14717"/>
                    </a:cubicBezTo>
                    <a:cubicBezTo>
                      <a:pt x="9199" y="13163"/>
                      <a:pt x="12758" y="8977"/>
                      <a:pt x="11705" y="6045"/>
                    </a:cubicBezTo>
                    <a:cubicBezTo>
                      <a:pt x="10778" y="3138"/>
                      <a:pt x="5239" y="406"/>
                      <a:pt x="4186" y="5"/>
                    </a:cubicBezTo>
                    <a:cubicBezTo>
                      <a:pt x="4180" y="2"/>
                      <a:pt x="4174" y="1"/>
                      <a:pt x="4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8" name="Google Shape;1858;p11"/>
              <p:cNvSpPr/>
              <p:nvPr/>
            </p:nvSpPr>
            <p:spPr>
              <a:xfrm>
                <a:off x="8310111" y="1819985"/>
                <a:ext cx="101483" cy="692421"/>
              </a:xfrm>
              <a:custGeom>
                <a:rect b="b" l="l" r="r" t="t"/>
                <a:pathLst>
                  <a:path extrusionOk="0" h="32157" w="4713">
                    <a:moveTo>
                      <a:pt x="2833" y="1"/>
                    </a:moveTo>
                    <a:cubicBezTo>
                      <a:pt x="2800" y="1"/>
                      <a:pt x="2766" y="15"/>
                      <a:pt x="2733" y="57"/>
                    </a:cubicBezTo>
                    <a:cubicBezTo>
                      <a:pt x="2633" y="157"/>
                      <a:pt x="2633" y="257"/>
                      <a:pt x="2733" y="357"/>
                    </a:cubicBezTo>
                    <a:cubicBezTo>
                      <a:pt x="3134" y="884"/>
                      <a:pt x="3460" y="1510"/>
                      <a:pt x="3660" y="2137"/>
                    </a:cubicBezTo>
                    <a:cubicBezTo>
                      <a:pt x="3886" y="2763"/>
                      <a:pt x="3986" y="3390"/>
                      <a:pt x="3986" y="4117"/>
                    </a:cubicBezTo>
                    <a:cubicBezTo>
                      <a:pt x="4086" y="4743"/>
                      <a:pt x="3986" y="5370"/>
                      <a:pt x="3886" y="6097"/>
                    </a:cubicBezTo>
                    <a:cubicBezTo>
                      <a:pt x="3760" y="6723"/>
                      <a:pt x="3560" y="7450"/>
                      <a:pt x="3359" y="8077"/>
                    </a:cubicBezTo>
                    <a:cubicBezTo>
                      <a:pt x="3034" y="9455"/>
                      <a:pt x="2633" y="10708"/>
                      <a:pt x="2307" y="12062"/>
                    </a:cubicBezTo>
                    <a:cubicBezTo>
                      <a:pt x="2106" y="12788"/>
                      <a:pt x="2006" y="13515"/>
                      <a:pt x="2006" y="14242"/>
                    </a:cubicBezTo>
                    <a:cubicBezTo>
                      <a:pt x="2006" y="14969"/>
                      <a:pt x="2106" y="15721"/>
                      <a:pt x="2407" y="16448"/>
                    </a:cubicBezTo>
                    <a:lnTo>
                      <a:pt x="2833" y="17375"/>
                    </a:lnTo>
                    <a:cubicBezTo>
                      <a:pt x="2933" y="17701"/>
                      <a:pt x="3034" y="18001"/>
                      <a:pt x="3134" y="18327"/>
                    </a:cubicBezTo>
                    <a:cubicBezTo>
                      <a:pt x="3359" y="18954"/>
                      <a:pt x="3460" y="19681"/>
                      <a:pt x="3560" y="20307"/>
                    </a:cubicBezTo>
                    <a:cubicBezTo>
                      <a:pt x="3660" y="21661"/>
                      <a:pt x="3560" y="23014"/>
                      <a:pt x="3359" y="24367"/>
                    </a:cubicBezTo>
                    <a:cubicBezTo>
                      <a:pt x="3034" y="25746"/>
                      <a:pt x="2633" y="26999"/>
                      <a:pt x="2106" y="28252"/>
                    </a:cubicBezTo>
                    <a:cubicBezTo>
                      <a:pt x="1580" y="29505"/>
                      <a:pt x="853" y="30758"/>
                      <a:pt x="1" y="31786"/>
                    </a:cubicBezTo>
                    <a:cubicBezTo>
                      <a:pt x="1" y="31886"/>
                      <a:pt x="1" y="32012"/>
                      <a:pt x="126" y="32112"/>
                    </a:cubicBezTo>
                    <a:cubicBezTo>
                      <a:pt x="160" y="32145"/>
                      <a:pt x="193" y="32156"/>
                      <a:pt x="223" y="32156"/>
                    </a:cubicBezTo>
                    <a:cubicBezTo>
                      <a:pt x="282" y="32156"/>
                      <a:pt x="327" y="32112"/>
                      <a:pt x="327" y="32112"/>
                    </a:cubicBezTo>
                    <a:cubicBezTo>
                      <a:pt x="2106" y="29906"/>
                      <a:pt x="3460" y="27300"/>
                      <a:pt x="4086" y="24493"/>
                    </a:cubicBezTo>
                    <a:cubicBezTo>
                      <a:pt x="4387" y="23114"/>
                      <a:pt x="4387" y="21661"/>
                      <a:pt x="4287" y="20207"/>
                    </a:cubicBezTo>
                    <a:cubicBezTo>
                      <a:pt x="4186" y="19580"/>
                      <a:pt x="4086" y="18854"/>
                      <a:pt x="3886" y="18102"/>
                    </a:cubicBezTo>
                    <a:cubicBezTo>
                      <a:pt x="3760" y="17801"/>
                      <a:pt x="3660" y="17475"/>
                      <a:pt x="3560" y="17074"/>
                    </a:cubicBezTo>
                    <a:lnTo>
                      <a:pt x="3134" y="16122"/>
                    </a:lnTo>
                    <a:cubicBezTo>
                      <a:pt x="2933" y="15495"/>
                      <a:pt x="2833" y="14869"/>
                      <a:pt x="2833" y="14242"/>
                    </a:cubicBezTo>
                    <a:cubicBezTo>
                      <a:pt x="2833" y="13616"/>
                      <a:pt x="2933" y="12889"/>
                      <a:pt x="3034" y="12262"/>
                    </a:cubicBezTo>
                    <a:cubicBezTo>
                      <a:pt x="3359" y="10909"/>
                      <a:pt x="3760" y="9656"/>
                      <a:pt x="4086" y="8302"/>
                    </a:cubicBezTo>
                    <a:cubicBezTo>
                      <a:pt x="4287" y="7575"/>
                      <a:pt x="4387" y="6949"/>
                      <a:pt x="4512" y="6197"/>
                    </a:cubicBezTo>
                    <a:cubicBezTo>
                      <a:pt x="4613" y="5470"/>
                      <a:pt x="4713" y="4743"/>
                      <a:pt x="4613" y="4016"/>
                    </a:cubicBezTo>
                    <a:cubicBezTo>
                      <a:pt x="4512" y="3290"/>
                      <a:pt x="4387" y="2663"/>
                      <a:pt x="4086" y="1936"/>
                    </a:cubicBezTo>
                    <a:cubicBezTo>
                      <a:pt x="3886" y="1310"/>
                      <a:pt x="3560" y="683"/>
                      <a:pt x="3034" y="57"/>
                    </a:cubicBezTo>
                    <a:cubicBezTo>
                      <a:pt x="2967" y="57"/>
                      <a:pt x="2900" y="1"/>
                      <a:pt x="2833"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9" name="Google Shape;1859;p11"/>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rgbClr val="F2A0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0" name="Google Shape;1860;p11"/>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1" name="Google Shape;1861;p11"/>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62" name="Google Shape;1862;p11"/>
            <p:cNvGrpSpPr/>
            <p:nvPr/>
          </p:nvGrpSpPr>
          <p:grpSpPr>
            <a:xfrm rot="10800000">
              <a:off x="1268100" y="764529"/>
              <a:ext cx="1710712" cy="768478"/>
              <a:chOff x="6477428" y="4097776"/>
              <a:chExt cx="1710712" cy="768478"/>
            </a:xfrm>
          </p:grpSpPr>
          <p:sp>
            <p:nvSpPr>
              <p:cNvPr id="1863" name="Google Shape;1863;p11"/>
              <p:cNvSpPr/>
              <p:nvPr/>
            </p:nvSpPr>
            <p:spPr>
              <a:xfrm flipH="1">
                <a:off x="7796983" y="4506879"/>
                <a:ext cx="278946" cy="310982"/>
              </a:xfrm>
              <a:custGeom>
                <a:rect b="b" l="l" r="r" t="t"/>
                <a:pathLst>
                  <a:path extrusionOk="0" h="9183" w="8237">
                    <a:moveTo>
                      <a:pt x="3326" y="0"/>
                    </a:moveTo>
                    <a:cubicBezTo>
                      <a:pt x="1217" y="0"/>
                      <a:pt x="1" y="2521"/>
                      <a:pt x="967" y="5097"/>
                    </a:cubicBezTo>
                    <a:cubicBezTo>
                      <a:pt x="1900" y="7748"/>
                      <a:pt x="5091" y="9183"/>
                      <a:pt x="6802" y="9183"/>
                    </a:cubicBezTo>
                    <a:cubicBezTo>
                      <a:pt x="7138" y="9183"/>
                      <a:pt x="7417" y="9127"/>
                      <a:pt x="7611" y="9015"/>
                    </a:cubicBezTo>
                    <a:cubicBezTo>
                      <a:pt x="8237" y="8642"/>
                      <a:pt x="7045" y="1134"/>
                      <a:pt x="4378" y="195"/>
                    </a:cubicBezTo>
                    <a:cubicBezTo>
                      <a:pt x="4009" y="62"/>
                      <a:pt x="3657" y="0"/>
                      <a:pt x="3326" y="0"/>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4" name="Google Shape;1864;p11"/>
              <p:cNvSpPr/>
              <p:nvPr/>
            </p:nvSpPr>
            <p:spPr>
              <a:xfrm flipH="1">
                <a:off x="7776292" y="4550464"/>
                <a:ext cx="220495" cy="288970"/>
              </a:xfrm>
              <a:custGeom>
                <a:rect b="b" l="l" r="r" t="t"/>
                <a:pathLst>
                  <a:path extrusionOk="0" h="8533" w="6511">
                    <a:moveTo>
                      <a:pt x="111" y="1"/>
                    </a:moveTo>
                    <a:cubicBezTo>
                      <a:pt x="95" y="1"/>
                      <a:pt x="77" y="8"/>
                      <a:pt x="60" y="26"/>
                    </a:cubicBezTo>
                    <a:cubicBezTo>
                      <a:pt x="0" y="26"/>
                      <a:pt x="0" y="85"/>
                      <a:pt x="0" y="160"/>
                    </a:cubicBezTo>
                    <a:cubicBezTo>
                      <a:pt x="0" y="160"/>
                      <a:pt x="179" y="770"/>
                      <a:pt x="551" y="1709"/>
                    </a:cubicBezTo>
                    <a:cubicBezTo>
                      <a:pt x="685" y="1947"/>
                      <a:pt x="805" y="2201"/>
                      <a:pt x="924" y="2454"/>
                    </a:cubicBezTo>
                    <a:cubicBezTo>
                      <a:pt x="983" y="2573"/>
                      <a:pt x="1058" y="2692"/>
                      <a:pt x="1117" y="2826"/>
                    </a:cubicBezTo>
                    <a:cubicBezTo>
                      <a:pt x="1177" y="3005"/>
                      <a:pt x="1237" y="3139"/>
                      <a:pt x="1356" y="3258"/>
                    </a:cubicBezTo>
                    <a:cubicBezTo>
                      <a:pt x="1490" y="3512"/>
                      <a:pt x="1669" y="3810"/>
                      <a:pt x="1803" y="4063"/>
                    </a:cubicBezTo>
                    <a:cubicBezTo>
                      <a:pt x="1981" y="4376"/>
                      <a:pt x="2175" y="4629"/>
                      <a:pt x="2354" y="4927"/>
                    </a:cubicBezTo>
                    <a:cubicBezTo>
                      <a:pt x="2548" y="5180"/>
                      <a:pt x="2786" y="5493"/>
                      <a:pt x="2980" y="5746"/>
                    </a:cubicBezTo>
                    <a:cubicBezTo>
                      <a:pt x="3158" y="5985"/>
                      <a:pt x="3412" y="6238"/>
                      <a:pt x="3590" y="6491"/>
                    </a:cubicBezTo>
                    <a:cubicBezTo>
                      <a:pt x="3725" y="6610"/>
                      <a:pt x="3844" y="6670"/>
                      <a:pt x="3903" y="6789"/>
                    </a:cubicBezTo>
                    <a:cubicBezTo>
                      <a:pt x="4037" y="6923"/>
                      <a:pt x="4157" y="7042"/>
                      <a:pt x="4276" y="7102"/>
                    </a:cubicBezTo>
                    <a:cubicBezTo>
                      <a:pt x="4469" y="7296"/>
                      <a:pt x="4708" y="7474"/>
                      <a:pt x="4901" y="7608"/>
                    </a:cubicBezTo>
                    <a:cubicBezTo>
                      <a:pt x="5080" y="7787"/>
                      <a:pt x="5274" y="7906"/>
                      <a:pt x="5453" y="8040"/>
                    </a:cubicBezTo>
                    <a:cubicBezTo>
                      <a:pt x="5646" y="8160"/>
                      <a:pt x="5765" y="8219"/>
                      <a:pt x="5900" y="8279"/>
                    </a:cubicBezTo>
                    <a:cubicBezTo>
                      <a:pt x="6198" y="8413"/>
                      <a:pt x="6332" y="8532"/>
                      <a:pt x="6332" y="8532"/>
                    </a:cubicBezTo>
                    <a:cubicBezTo>
                      <a:pt x="6391" y="8532"/>
                      <a:pt x="6451" y="8532"/>
                      <a:pt x="6451" y="8472"/>
                    </a:cubicBezTo>
                    <a:cubicBezTo>
                      <a:pt x="6510" y="8413"/>
                      <a:pt x="6510" y="8353"/>
                      <a:pt x="6451" y="8353"/>
                    </a:cubicBezTo>
                    <a:lnTo>
                      <a:pt x="6451" y="8279"/>
                    </a:lnTo>
                    <a:cubicBezTo>
                      <a:pt x="6451" y="8279"/>
                      <a:pt x="6272" y="8219"/>
                      <a:pt x="6078" y="8040"/>
                    </a:cubicBezTo>
                    <a:cubicBezTo>
                      <a:pt x="5959" y="7981"/>
                      <a:pt x="5765" y="7906"/>
                      <a:pt x="5646" y="7787"/>
                    </a:cubicBezTo>
                    <a:cubicBezTo>
                      <a:pt x="5453" y="7668"/>
                      <a:pt x="5274" y="7534"/>
                      <a:pt x="5080" y="7355"/>
                    </a:cubicBezTo>
                    <a:cubicBezTo>
                      <a:pt x="4901" y="7236"/>
                      <a:pt x="4708" y="7042"/>
                      <a:pt x="4529" y="6864"/>
                    </a:cubicBezTo>
                    <a:cubicBezTo>
                      <a:pt x="4276" y="6670"/>
                      <a:pt x="4157" y="6417"/>
                      <a:pt x="3903" y="6178"/>
                    </a:cubicBezTo>
                    <a:cubicBezTo>
                      <a:pt x="3725" y="5985"/>
                      <a:pt x="3531" y="5746"/>
                      <a:pt x="3292" y="5493"/>
                    </a:cubicBezTo>
                    <a:cubicBezTo>
                      <a:pt x="3099" y="5240"/>
                      <a:pt x="2920" y="4927"/>
                      <a:pt x="2726" y="4688"/>
                    </a:cubicBezTo>
                    <a:cubicBezTo>
                      <a:pt x="2548" y="4435"/>
                      <a:pt x="2354" y="4122"/>
                      <a:pt x="2175" y="3884"/>
                    </a:cubicBezTo>
                    <a:cubicBezTo>
                      <a:pt x="1981" y="3571"/>
                      <a:pt x="1862" y="3318"/>
                      <a:pt x="1669" y="3065"/>
                    </a:cubicBezTo>
                    <a:cubicBezTo>
                      <a:pt x="1549" y="2767"/>
                      <a:pt x="1356" y="2513"/>
                      <a:pt x="1237" y="2260"/>
                    </a:cubicBezTo>
                    <a:cubicBezTo>
                      <a:pt x="1117" y="2022"/>
                      <a:pt x="983" y="1769"/>
                      <a:pt x="864" y="1575"/>
                    </a:cubicBezTo>
                    <a:cubicBezTo>
                      <a:pt x="685" y="1143"/>
                      <a:pt x="492" y="770"/>
                      <a:pt x="373" y="458"/>
                    </a:cubicBezTo>
                    <a:cubicBezTo>
                      <a:pt x="238" y="219"/>
                      <a:pt x="179" y="85"/>
                      <a:pt x="179" y="85"/>
                    </a:cubicBezTo>
                    <a:cubicBezTo>
                      <a:pt x="179" y="43"/>
                      <a:pt x="149" y="1"/>
                      <a:pt x="111"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5" name="Google Shape;1865;p11"/>
              <p:cNvSpPr/>
              <p:nvPr/>
            </p:nvSpPr>
            <p:spPr>
              <a:xfrm flipH="1">
                <a:off x="7906469" y="4561063"/>
                <a:ext cx="138779" cy="129026"/>
              </a:xfrm>
              <a:custGeom>
                <a:rect b="b" l="l" r="r" t="t"/>
                <a:pathLst>
                  <a:path extrusionOk="0" h="3810" w="4098">
                    <a:moveTo>
                      <a:pt x="3984" y="1"/>
                    </a:moveTo>
                    <a:cubicBezTo>
                      <a:pt x="3941" y="1"/>
                      <a:pt x="3904" y="43"/>
                      <a:pt x="3904" y="85"/>
                    </a:cubicBezTo>
                    <a:cubicBezTo>
                      <a:pt x="3725" y="338"/>
                      <a:pt x="3666" y="651"/>
                      <a:pt x="3532" y="889"/>
                    </a:cubicBezTo>
                    <a:cubicBezTo>
                      <a:pt x="3412" y="1202"/>
                      <a:pt x="3353" y="1456"/>
                      <a:pt x="3293" y="1768"/>
                    </a:cubicBezTo>
                    <a:cubicBezTo>
                      <a:pt x="3159" y="2081"/>
                      <a:pt x="3159" y="2379"/>
                      <a:pt x="3100" y="2692"/>
                    </a:cubicBezTo>
                    <a:lnTo>
                      <a:pt x="3100" y="3199"/>
                    </a:lnTo>
                    <a:cubicBezTo>
                      <a:pt x="2980" y="3124"/>
                      <a:pt x="2861" y="3065"/>
                      <a:pt x="2727" y="3005"/>
                    </a:cubicBezTo>
                    <a:cubicBezTo>
                      <a:pt x="2668" y="2945"/>
                      <a:pt x="2608" y="2945"/>
                      <a:pt x="2548" y="2886"/>
                    </a:cubicBezTo>
                    <a:lnTo>
                      <a:pt x="2295" y="2826"/>
                    </a:lnTo>
                    <a:cubicBezTo>
                      <a:pt x="2176" y="2752"/>
                      <a:pt x="2042" y="2692"/>
                      <a:pt x="1863" y="2692"/>
                    </a:cubicBezTo>
                    <a:lnTo>
                      <a:pt x="1669" y="2632"/>
                    </a:lnTo>
                    <a:cubicBezTo>
                      <a:pt x="1610" y="2573"/>
                      <a:pt x="1550" y="2573"/>
                      <a:pt x="1431" y="2573"/>
                    </a:cubicBezTo>
                    <a:lnTo>
                      <a:pt x="999" y="2454"/>
                    </a:lnTo>
                    <a:lnTo>
                      <a:pt x="552" y="2454"/>
                    </a:lnTo>
                    <a:cubicBezTo>
                      <a:pt x="433" y="2454"/>
                      <a:pt x="254" y="2379"/>
                      <a:pt x="120" y="2379"/>
                    </a:cubicBezTo>
                    <a:cubicBezTo>
                      <a:pt x="61" y="2379"/>
                      <a:pt x="1" y="2454"/>
                      <a:pt x="1" y="2513"/>
                    </a:cubicBezTo>
                    <a:cubicBezTo>
                      <a:pt x="1" y="2573"/>
                      <a:pt x="61" y="2632"/>
                      <a:pt x="61" y="2632"/>
                    </a:cubicBezTo>
                    <a:lnTo>
                      <a:pt x="120" y="2632"/>
                    </a:lnTo>
                    <a:cubicBezTo>
                      <a:pt x="254" y="2632"/>
                      <a:pt x="373" y="2692"/>
                      <a:pt x="552" y="2692"/>
                    </a:cubicBezTo>
                    <a:lnTo>
                      <a:pt x="746" y="2752"/>
                    </a:lnTo>
                    <a:cubicBezTo>
                      <a:pt x="805" y="2752"/>
                      <a:pt x="865" y="2752"/>
                      <a:pt x="925" y="2826"/>
                    </a:cubicBezTo>
                    <a:lnTo>
                      <a:pt x="1372" y="2886"/>
                    </a:lnTo>
                    <a:cubicBezTo>
                      <a:pt x="1431" y="2886"/>
                      <a:pt x="1491" y="2945"/>
                      <a:pt x="1550" y="2945"/>
                    </a:cubicBezTo>
                    <a:lnTo>
                      <a:pt x="1744" y="3005"/>
                    </a:lnTo>
                    <a:cubicBezTo>
                      <a:pt x="1923" y="3065"/>
                      <a:pt x="2042" y="3124"/>
                      <a:pt x="2176" y="3199"/>
                    </a:cubicBezTo>
                    <a:lnTo>
                      <a:pt x="2355" y="3258"/>
                    </a:lnTo>
                    <a:cubicBezTo>
                      <a:pt x="2414" y="3318"/>
                      <a:pt x="2489" y="3318"/>
                      <a:pt x="2548" y="3377"/>
                    </a:cubicBezTo>
                    <a:cubicBezTo>
                      <a:pt x="2668" y="3437"/>
                      <a:pt x="2787" y="3497"/>
                      <a:pt x="2921" y="3571"/>
                    </a:cubicBezTo>
                    <a:cubicBezTo>
                      <a:pt x="3040" y="3631"/>
                      <a:pt x="3159" y="3690"/>
                      <a:pt x="3293" y="3750"/>
                    </a:cubicBezTo>
                    <a:cubicBezTo>
                      <a:pt x="3293" y="3809"/>
                      <a:pt x="3353" y="3809"/>
                      <a:pt x="3412" y="3809"/>
                    </a:cubicBezTo>
                    <a:cubicBezTo>
                      <a:pt x="3532" y="3809"/>
                      <a:pt x="3606" y="3690"/>
                      <a:pt x="3606" y="3571"/>
                    </a:cubicBezTo>
                    <a:lnTo>
                      <a:pt x="3606" y="3318"/>
                    </a:lnTo>
                    <a:cubicBezTo>
                      <a:pt x="3532" y="3258"/>
                      <a:pt x="3532" y="3199"/>
                      <a:pt x="3532" y="3124"/>
                    </a:cubicBezTo>
                    <a:lnTo>
                      <a:pt x="3532" y="2692"/>
                    </a:lnTo>
                    <a:lnTo>
                      <a:pt x="3532" y="2513"/>
                    </a:lnTo>
                    <a:cubicBezTo>
                      <a:pt x="3532" y="2454"/>
                      <a:pt x="3606" y="2379"/>
                      <a:pt x="3606" y="2260"/>
                    </a:cubicBezTo>
                    <a:cubicBezTo>
                      <a:pt x="3606" y="2141"/>
                      <a:pt x="3606" y="2007"/>
                      <a:pt x="3666" y="1828"/>
                    </a:cubicBezTo>
                    <a:cubicBezTo>
                      <a:pt x="3725" y="1575"/>
                      <a:pt x="3785" y="1262"/>
                      <a:pt x="3845" y="1024"/>
                    </a:cubicBezTo>
                    <a:cubicBezTo>
                      <a:pt x="3904" y="711"/>
                      <a:pt x="4038" y="457"/>
                      <a:pt x="4098" y="145"/>
                    </a:cubicBezTo>
                    <a:cubicBezTo>
                      <a:pt x="4098" y="85"/>
                      <a:pt x="4098" y="25"/>
                      <a:pt x="4038" y="25"/>
                    </a:cubicBezTo>
                    <a:cubicBezTo>
                      <a:pt x="4021" y="8"/>
                      <a:pt x="4002" y="1"/>
                      <a:pt x="3984"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6" name="Google Shape;1866;p11"/>
              <p:cNvSpPr/>
              <p:nvPr/>
            </p:nvSpPr>
            <p:spPr>
              <a:xfrm flipH="1">
                <a:off x="7851980" y="4620936"/>
                <a:ext cx="144807" cy="153408"/>
              </a:xfrm>
              <a:custGeom>
                <a:rect b="b" l="l" r="r" t="t"/>
                <a:pathLst>
                  <a:path extrusionOk="0" h="4530" w="4276">
                    <a:moveTo>
                      <a:pt x="4157" y="0"/>
                    </a:moveTo>
                    <a:cubicBezTo>
                      <a:pt x="4097" y="0"/>
                      <a:pt x="4037" y="0"/>
                      <a:pt x="4037" y="60"/>
                    </a:cubicBezTo>
                    <a:cubicBezTo>
                      <a:pt x="3963" y="239"/>
                      <a:pt x="3903" y="432"/>
                      <a:pt x="3844" y="611"/>
                    </a:cubicBezTo>
                    <a:cubicBezTo>
                      <a:pt x="3844" y="745"/>
                      <a:pt x="3784" y="924"/>
                      <a:pt x="3725" y="1118"/>
                    </a:cubicBezTo>
                    <a:cubicBezTo>
                      <a:pt x="3665" y="1490"/>
                      <a:pt x="3590" y="1803"/>
                      <a:pt x="3531" y="2175"/>
                    </a:cubicBezTo>
                    <a:cubicBezTo>
                      <a:pt x="3531" y="2295"/>
                      <a:pt x="3471" y="2354"/>
                      <a:pt x="3471" y="2414"/>
                    </a:cubicBezTo>
                    <a:lnTo>
                      <a:pt x="3471" y="2727"/>
                    </a:lnTo>
                    <a:cubicBezTo>
                      <a:pt x="3471" y="2920"/>
                      <a:pt x="3412" y="3099"/>
                      <a:pt x="3412" y="3293"/>
                    </a:cubicBezTo>
                    <a:cubicBezTo>
                      <a:pt x="3412" y="3352"/>
                      <a:pt x="3412" y="3472"/>
                      <a:pt x="3471" y="3531"/>
                    </a:cubicBezTo>
                    <a:lnTo>
                      <a:pt x="3471" y="3844"/>
                    </a:lnTo>
                    <a:lnTo>
                      <a:pt x="3471" y="4017"/>
                    </a:lnTo>
                    <a:lnTo>
                      <a:pt x="3471" y="4017"/>
                    </a:lnTo>
                    <a:cubicBezTo>
                      <a:pt x="3284" y="3971"/>
                      <a:pt x="3099" y="3916"/>
                      <a:pt x="2920" y="3844"/>
                    </a:cubicBezTo>
                    <a:lnTo>
                      <a:pt x="2473" y="3784"/>
                    </a:lnTo>
                    <a:lnTo>
                      <a:pt x="1981" y="3665"/>
                    </a:lnTo>
                    <a:cubicBezTo>
                      <a:pt x="1862" y="3591"/>
                      <a:pt x="1669" y="3591"/>
                      <a:pt x="1549" y="3591"/>
                    </a:cubicBezTo>
                    <a:cubicBezTo>
                      <a:pt x="1356" y="3531"/>
                      <a:pt x="1237" y="3531"/>
                      <a:pt x="1058" y="3472"/>
                    </a:cubicBezTo>
                    <a:lnTo>
                      <a:pt x="611" y="3472"/>
                    </a:lnTo>
                    <a:cubicBezTo>
                      <a:pt x="432" y="3412"/>
                      <a:pt x="313" y="3412"/>
                      <a:pt x="119" y="3412"/>
                    </a:cubicBezTo>
                    <a:cubicBezTo>
                      <a:pt x="60" y="3412"/>
                      <a:pt x="0" y="3472"/>
                      <a:pt x="0" y="3531"/>
                    </a:cubicBezTo>
                    <a:cubicBezTo>
                      <a:pt x="0" y="3591"/>
                      <a:pt x="60" y="3665"/>
                      <a:pt x="119" y="3665"/>
                    </a:cubicBezTo>
                    <a:cubicBezTo>
                      <a:pt x="238" y="3665"/>
                      <a:pt x="432" y="3725"/>
                      <a:pt x="551" y="3725"/>
                    </a:cubicBezTo>
                    <a:cubicBezTo>
                      <a:pt x="611" y="3725"/>
                      <a:pt x="745" y="3725"/>
                      <a:pt x="805" y="3784"/>
                    </a:cubicBezTo>
                    <a:lnTo>
                      <a:pt x="983" y="3784"/>
                    </a:lnTo>
                    <a:cubicBezTo>
                      <a:pt x="1177" y="3844"/>
                      <a:pt x="1296" y="3844"/>
                      <a:pt x="1490" y="3904"/>
                    </a:cubicBezTo>
                    <a:cubicBezTo>
                      <a:pt x="1609" y="3963"/>
                      <a:pt x="1803" y="3963"/>
                      <a:pt x="1922" y="4038"/>
                    </a:cubicBezTo>
                    <a:cubicBezTo>
                      <a:pt x="2548" y="4157"/>
                      <a:pt x="3099" y="4336"/>
                      <a:pt x="3725" y="4529"/>
                    </a:cubicBezTo>
                    <a:lnTo>
                      <a:pt x="3784" y="4529"/>
                    </a:lnTo>
                    <a:cubicBezTo>
                      <a:pt x="3903" y="4529"/>
                      <a:pt x="4037" y="4410"/>
                      <a:pt x="3963" y="4276"/>
                    </a:cubicBezTo>
                    <a:lnTo>
                      <a:pt x="3903" y="4038"/>
                    </a:lnTo>
                    <a:lnTo>
                      <a:pt x="3903" y="3784"/>
                    </a:lnTo>
                    <a:cubicBezTo>
                      <a:pt x="3903" y="3725"/>
                      <a:pt x="3844" y="3591"/>
                      <a:pt x="3844" y="3531"/>
                    </a:cubicBezTo>
                    <a:lnTo>
                      <a:pt x="3844" y="3293"/>
                    </a:lnTo>
                    <a:lnTo>
                      <a:pt x="3844" y="2727"/>
                    </a:lnTo>
                    <a:cubicBezTo>
                      <a:pt x="3903" y="2607"/>
                      <a:pt x="3903" y="2414"/>
                      <a:pt x="3903" y="2235"/>
                    </a:cubicBezTo>
                    <a:cubicBezTo>
                      <a:pt x="3963" y="1863"/>
                      <a:pt x="4037" y="1550"/>
                      <a:pt x="4037" y="1177"/>
                    </a:cubicBezTo>
                    <a:cubicBezTo>
                      <a:pt x="4097" y="864"/>
                      <a:pt x="4157" y="492"/>
                      <a:pt x="4276" y="120"/>
                    </a:cubicBezTo>
                    <a:cubicBezTo>
                      <a:pt x="4276" y="60"/>
                      <a:pt x="4216" y="60"/>
                      <a:pt x="4157"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7" name="Google Shape;1867;p11"/>
              <p:cNvSpPr/>
              <p:nvPr/>
            </p:nvSpPr>
            <p:spPr>
              <a:xfrm flipH="1" rot="-1328962">
                <a:off x="7735800" y="4362458"/>
                <a:ext cx="53370" cy="73993"/>
              </a:xfrm>
              <a:custGeom>
                <a:rect b="b" l="l" r="r" t="t"/>
                <a:pathLst>
                  <a:path extrusionOk="0" h="2185" w="1576">
                    <a:moveTo>
                      <a:pt x="454" y="1"/>
                    </a:moveTo>
                    <a:cubicBezTo>
                      <a:pt x="226" y="1"/>
                      <a:pt x="0" y="236"/>
                      <a:pt x="85" y="501"/>
                    </a:cubicBezTo>
                    <a:cubicBezTo>
                      <a:pt x="219" y="814"/>
                      <a:pt x="532" y="1186"/>
                      <a:pt x="711" y="1440"/>
                    </a:cubicBezTo>
                    <a:cubicBezTo>
                      <a:pt x="905" y="1678"/>
                      <a:pt x="1083" y="2110"/>
                      <a:pt x="1456" y="2185"/>
                    </a:cubicBezTo>
                    <a:lnTo>
                      <a:pt x="1515" y="2110"/>
                    </a:lnTo>
                    <a:cubicBezTo>
                      <a:pt x="1575" y="1812"/>
                      <a:pt x="1337" y="1440"/>
                      <a:pt x="1203" y="1186"/>
                    </a:cubicBezTo>
                    <a:cubicBezTo>
                      <a:pt x="1024" y="874"/>
                      <a:pt x="964" y="442"/>
                      <a:pt x="711" y="129"/>
                    </a:cubicBezTo>
                    <a:cubicBezTo>
                      <a:pt x="638" y="39"/>
                      <a:pt x="546" y="1"/>
                      <a:pt x="454" y="1"/>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8" name="Google Shape;1868;p11"/>
              <p:cNvSpPr/>
              <p:nvPr/>
            </p:nvSpPr>
            <p:spPr>
              <a:xfrm flipH="1" rot="-1328962">
                <a:off x="7693112" y="4357676"/>
                <a:ext cx="33830" cy="91602"/>
              </a:xfrm>
              <a:custGeom>
                <a:rect b="b" l="l" r="r" t="t"/>
                <a:pathLst>
                  <a:path extrusionOk="0" h="2705" w="999">
                    <a:moveTo>
                      <a:pt x="359" y="0"/>
                    </a:moveTo>
                    <a:cubicBezTo>
                      <a:pt x="175" y="0"/>
                      <a:pt x="1" y="100"/>
                      <a:pt x="1" y="312"/>
                    </a:cubicBezTo>
                    <a:cubicBezTo>
                      <a:pt x="1" y="1176"/>
                      <a:pt x="60" y="2099"/>
                      <a:pt x="746" y="2665"/>
                    </a:cubicBezTo>
                    <a:cubicBezTo>
                      <a:pt x="773" y="2693"/>
                      <a:pt x="801" y="2704"/>
                      <a:pt x="829" y="2704"/>
                    </a:cubicBezTo>
                    <a:cubicBezTo>
                      <a:pt x="919" y="2704"/>
                      <a:pt x="999" y="2575"/>
                      <a:pt x="999" y="2472"/>
                    </a:cubicBezTo>
                    <a:cubicBezTo>
                      <a:pt x="746" y="1920"/>
                      <a:pt x="552" y="1176"/>
                      <a:pt x="746" y="550"/>
                    </a:cubicBezTo>
                    <a:cubicBezTo>
                      <a:pt x="893" y="194"/>
                      <a:pt x="616" y="0"/>
                      <a:pt x="359" y="0"/>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9" name="Google Shape;1869;p11"/>
              <p:cNvSpPr/>
              <p:nvPr/>
            </p:nvSpPr>
            <p:spPr>
              <a:xfrm flipH="1" rot="-1328962">
                <a:off x="7633573" y="4363891"/>
                <a:ext cx="47071" cy="65730"/>
              </a:xfrm>
              <a:custGeom>
                <a:rect b="b" l="l" r="r" t="t"/>
                <a:pathLst>
                  <a:path extrusionOk="0" h="1941" w="1390">
                    <a:moveTo>
                      <a:pt x="946" y="0"/>
                    </a:moveTo>
                    <a:cubicBezTo>
                      <a:pt x="880" y="0"/>
                      <a:pt x="811" y="23"/>
                      <a:pt x="746" y="77"/>
                    </a:cubicBezTo>
                    <a:cubicBezTo>
                      <a:pt x="373" y="330"/>
                      <a:pt x="194" y="628"/>
                      <a:pt x="60" y="1075"/>
                    </a:cubicBezTo>
                    <a:cubicBezTo>
                      <a:pt x="1" y="1373"/>
                      <a:pt x="60" y="1626"/>
                      <a:pt x="254" y="1879"/>
                    </a:cubicBezTo>
                    <a:cubicBezTo>
                      <a:pt x="295" y="1921"/>
                      <a:pt x="346" y="1941"/>
                      <a:pt x="394" y="1941"/>
                    </a:cubicBezTo>
                    <a:cubicBezTo>
                      <a:pt x="485" y="1941"/>
                      <a:pt x="567" y="1872"/>
                      <a:pt x="567" y="1745"/>
                    </a:cubicBezTo>
                    <a:lnTo>
                      <a:pt x="626" y="1626"/>
                    </a:lnTo>
                    <a:cubicBezTo>
                      <a:pt x="686" y="1507"/>
                      <a:pt x="746" y="1373"/>
                      <a:pt x="805" y="1254"/>
                    </a:cubicBezTo>
                    <a:cubicBezTo>
                      <a:pt x="939" y="1000"/>
                      <a:pt x="1118" y="822"/>
                      <a:pt x="1237" y="568"/>
                    </a:cubicBezTo>
                    <a:cubicBezTo>
                      <a:pt x="1390" y="322"/>
                      <a:pt x="1190" y="0"/>
                      <a:pt x="946" y="0"/>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0" name="Google Shape;1870;p11"/>
              <p:cNvSpPr/>
              <p:nvPr/>
            </p:nvSpPr>
            <p:spPr>
              <a:xfrm flipH="1">
                <a:off x="7498194" y="4637869"/>
                <a:ext cx="155068" cy="228386"/>
              </a:xfrm>
              <a:custGeom>
                <a:rect b="b" l="l" r="r" t="t"/>
                <a:pathLst>
                  <a:path extrusionOk="0" h="6744" w="4579">
                    <a:moveTo>
                      <a:pt x="735" y="0"/>
                    </a:moveTo>
                    <a:cubicBezTo>
                      <a:pt x="384" y="0"/>
                      <a:pt x="1" y="307"/>
                      <a:pt x="150" y="737"/>
                    </a:cubicBezTo>
                    <a:cubicBezTo>
                      <a:pt x="1089" y="2972"/>
                      <a:pt x="1893" y="5459"/>
                      <a:pt x="4128" y="6696"/>
                    </a:cubicBezTo>
                    <a:cubicBezTo>
                      <a:pt x="4171" y="6729"/>
                      <a:pt x="4214" y="6743"/>
                      <a:pt x="4254" y="6743"/>
                    </a:cubicBezTo>
                    <a:cubicBezTo>
                      <a:pt x="4449" y="6743"/>
                      <a:pt x="4579" y="6402"/>
                      <a:pt x="4381" y="6204"/>
                    </a:cubicBezTo>
                    <a:cubicBezTo>
                      <a:pt x="2638" y="4774"/>
                      <a:pt x="1893" y="2540"/>
                      <a:pt x="1208" y="364"/>
                    </a:cubicBezTo>
                    <a:cubicBezTo>
                      <a:pt x="1141" y="109"/>
                      <a:pt x="944" y="0"/>
                      <a:pt x="73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1" name="Google Shape;1871;p11"/>
              <p:cNvSpPr/>
              <p:nvPr/>
            </p:nvSpPr>
            <p:spPr>
              <a:xfrm flipH="1">
                <a:off x="7490914" y="4676204"/>
                <a:ext cx="57469" cy="139998"/>
              </a:xfrm>
              <a:custGeom>
                <a:rect b="b" l="l" r="r" t="t"/>
                <a:pathLst>
                  <a:path extrusionOk="0" h="4134" w="1697">
                    <a:moveTo>
                      <a:pt x="502" y="1"/>
                    </a:moveTo>
                    <a:cubicBezTo>
                      <a:pt x="258" y="1"/>
                      <a:pt x="1" y="172"/>
                      <a:pt x="33" y="469"/>
                    </a:cubicBezTo>
                    <a:cubicBezTo>
                      <a:pt x="227" y="1661"/>
                      <a:pt x="480" y="3016"/>
                      <a:pt x="1225" y="4015"/>
                    </a:cubicBezTo>
                    <a:cubicBezTo>
                      <a:pt x="1284" y="4098"/>
                      <a:pt x="1358" y="4133"/>
                      <a:pt x="1428" y="4133"/>
                    </a:cubicBezTo>
                    <a:cubicBezTo>
                      <a:pt x="1570" y="4133"/>
                      <a:pt x="1697" y="3990"/>
                      <a:pt x="1657" y="3821"/>
                    </a:cubicBezTo>
                    <a:cubicBezTo>
                      <a:pt x="1344" y="2644"/>
                      <a:pt x="971" y="1586"/>
                      <a:pt x="912" y="409"/>
                    </a:cubicBezTo>
                    <a:cubicBezTo>
                      <a:pt x="912" y="127"/>
                      <a:pt x="712" y="1"/>
                      <a:pt x="502"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2" name="Google Shape;1872;p11"/>
              <p:cNvSpPr/>
              <p:nvPr/>
            </p:nvSpPr>
            <p:spPr>
              <a:xfrm flipH="1">
                <a:off x="7441031" y="4671734"/>
                <a:ext cx="40672" cy="104812"/>
              </a:xfrm>
              <a:custGeom>
                <a:rect b="b" l="l" r="r" t="t"/>
                <a:pathLst>
                  <a:path extrusionOk="0" h="3095" w="1201">
                    <a:moveTo>
                      <a:pt x="639" y="0"/>
                    </a:moveTo>
                    <a:cubicBezTo>
                      <a:pt x="477" y="0"/>
                      <a:pt x="327" y="88"/>
                      <a:pt x="298" y="303"/>
                    </a:cubicBezTo>
                    <a:cubicBezTo>
                      <a:pt x="179" y="1167"/>
                      <a:pt x="1" y="2091"/>
                      <a:pt x="239" y="3029"/>
                    </a:cubicBezTo>
                    <a:cubicBezTo>
                      <a:pt x="262" y="3075"/>
                      <a:pt x="304" y="3094"/>
                      <a:pt x="351" y="3094"/>
                    </a:cubicBezTo>
                    <a:cubicBezTo>
                      <a:pt x="427" y="3094"/>
                      <a:pt x="515" y="3043"/>
                      <a:pt x="552" y="2970"/>
                    </a:cubicBezTo>
                    <a:cubicBezTo>
                      <a:pt x="671" y="2165"/>
                      <a:pt x="671" y="1286"/>
                      <a:pt x="1043" y="541"/>
                    </a:cubicBezTo>
                    <a:cubicBezTo>
                      <a:pt x="1201" y="236"/>
                      <a:pt x="904" y="0"/>
                      <a:pt x="63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3" name="Google Shape;1873;p11"/>
              <p:cNvSpPr/>
              <p:nvPr/>
            </p:nvSpPr>
            <p:spPr>
              <a:xfrm flipH="1" rot="-1328962">
                <a:off x="7965785" y="4101133"/>
                <a:ext cx="36472" cy="95361"/>
              </a:xfrm>
              <a:custGeom>
                <a:rect b="b" l="l" r="r" t="t"/>
                <a:pathLst>
                  <a:path extrusionOk="0" h="2816" w="1077">
                    <a:moveTo>
                      <a:pt x="473" y="0"/>
                    </a:moveTo>
                    <a:cubicBezTo>
                      <a:pt x="260" y="0"/>
                      <a:pt x="60" y="133"/>
                      <a:pt x="60" y="423"/>
                    </a:cubicBezTo>
                    <a:cubicBezTo>
                      <a:pt x="0" y="1168"/>
                      <a:pt x="194" y="2106"/>
                      <a:pt x="685" y="2717"/>
                    </a:cubicBezTo>
                    <a:cubicBezTo>
                      <a:pt x="728" y="2787"/>
                      <a:pt x="780" y="2816"/>
                      <a:pt x="830" y="2816"/>
                    </a:cubicBezTo>
                    <a:cubicBezTo>
                      <a:pt x="918" y="2816"/>
                      <a:pt x="998" y="2722"/>
                      <a:pt x="998" y="2598"/>
                    </a:cubicBezTo>
                    <a:cubicBezTo>
                      <a:pt x="939" y="1913"/>
                      <a:pt x="745" y="1362"/>
                      <a:pt x="939" y="676"/>
                    </a:cubicBezTo>
                    <a:cubicBezTo>
                      <a:pt x="1076" y="247"/>
                      <a:pt x="763" y="0"/>
                      <a:pt x="47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4" name="Google Shape;1874;p11"/>
              <p:cNvSpPr/>
              <p:nvPr/>
            </p:nvSpPr>
            <p:spPr>
              <a:xfrm flipH="1" rot="-1328962">
                <a:off x="7921656" y="4128631"/>
                <a:ext cx="47918" cy="104064"/>
              </a:xfrm>
              <a:custGeom>
                <a:rect b="b" l="l" r="r" t="t"/>
                <a:pathLst>
                  <a:path extrusionOk="0" h="3073" w="1415">
                    <a:moveTo>
                      <a:pt x="975" y="0"/>
                    </a:moveTo>
                    <a:cubicBezTo>
                      <a:pt x="879" y="0"/>
                      <a:pt x="788" y="49"/>
                      <a:pt x="745" y="168"/>
                    </a:cubicBezTo>
                    <a:cubicBezTo>
                      <a:pt x="447" y="1047"/>
                      <a:pt x="1" y="2104"/>
                      <a:pt x="254" y="3028"/>
                    </a:cubicBezTo>
                    <a:cubicBezTo>
                      <a:pt x="254" y="3058"/>
                      <a:pt x="269" y="3073"/>
                      <a:pt x="291" y="3073"/>
                    </a:cubicBezTo>
                    <a:cubicBezTo>
                      <a:pt x="313" y="3073"/>
                      <a:pt x="343" y="3058"/>
                      <a:pt x="373" y="3028"/>
                    </a:cubicBezTo>
                    <a:cubicBezTo>
                      <a:pt x="567" y="2104"/>
                      <a:pt x="745" y="1285"/>
                      <a:pt x="1252" y="481"/>
                    </a:cubicBezTo>
                    <a:cubicBezTo>
                      <a:pt x="1415" y="226"/>
                      <a:pt x="1182" y="0"/>
                      <a:pt x="9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5" name="Google Shape;1875;p11"/>
              <p:cNvSpPr/>
              <p:nvPr/>
            </p:nvSpPr>
            <p:spPr>
              <a:xfrm flipH="1" rot="-1328962">
                <a:off x="8136008" y="4275358"/>
                <a:ext cx="43583" cy="53878"/>
              </a:xfrm>
              <a:custGeom>
                <a:rect b="b" l="l" r="r" t="t"/>
                <a:pathLst>
                  <a:path extrusionOk="0" h="1591" w="1287">
                    <a:moveTo>
                      <a:pt x="508" y="1"/>
                    </a:moveTo>
                    <a:cubicBezTo>
                      <a:pt x="240" y="1"/>
                      <a:pt x="1" y="304"/>
                      <a:pt x="229" y="576"/>
                    </a:cubicBezTo>
                    <a:cubicBezTo>
                      <a:pt x="289" y="695"/>
                      <a:pt x="423" y="814"/>
                      <a:pt x="542" y="888"/>
                    </a:cubicBezTo>
                    <a:cubicBezTo>
                      <a:pt x="795" y="1127"/>
                      <a:pt x="914" y="1380"/>
                      <a:pt x="1168" y="1559"/>
                    </a:cubicBezTo>
                    <a:cubicBezTo>
                      <a:pt x="1185" y="1581"/>
                      <a:pt x="1203" y="1590"/>
                      <a:pt x="1220" y="1590"/>
                    </a:cubicBezTo>
                    <a:cubicBezTo>
                      <a:pt x="1258" y="1590"/>
                      <a:pt x="1287" y="1541"/>
                      <a:pt x="1287" y="1499"/>
                    </a:cubicBezTo>
                    <a:cubicBezTo>
                      <a:pt x="1287" y="1186"/>
                      <a:pt x="1108" y="888"/>
                      <a:pt x="1034" y="635"/>
                    </a:cubicBezTo>
                    <a:cubicBezTo>
                      <a:pt x="974" y="516"/>
                      <a:pt x="974" y="382"/>
                      <a:pt x="855" y="263"/>
                    </a:cubicBezTo>
                    <a:cubicBezTo>
                      <a:pt x="855" y="203"/>
                      <a:pt x="795" y="203"/>
                      <a:pt x="795" y="144"/>
                    </a:cubicBezTo>
                    <a:cubicBezTo>
                      <a:pt x="710" y="43"/>
                      <a:pt x="607" y="1"/>
                      <a:pt x="50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6" name="Google Shape;1876;p11"/>
              <p:cNvSpPr/>
              <p:nvPr/>
            </p:nvSpPr>
            <p:spPr>
              <a:xfrm flipH="1" rot="-1328962">
                <a:off x="8099755" y="4265233"/>
                <a:ext cx="56959" cy="62073"/>
              </a:xfrm>
              <a:custGeom>
                <a:rect b="b" l="l" r="r" t="t"/>
                <a:pathLst>
                  <a:path extrusionOk="0" h="1833" w="1682">
                    <a:moveTo>
                      <a:pt x="458" y="1"/>
                    </a:moveTo>
                    <a:cubicBezTo>
                      <a:pt x="0" y="1"/>
                      <a:pt x="36" y="818"/>
                      <a:pt x="564" y="818"/>
                    </a:cubicBezTo>
                    <a:cubicBezTo>
                      <a:pt x="430" y="818"/>
                      <a:pt x="624" y="878"/>
                      <a:pt x="683" y="878"/>
                    </a:cubicBezTo>
                    <a:cubicBezTo>
                      <a:pt x="743" y="878"/>
                      <a:pt x="862" y="997"/>
                      <a:pt x="936" y="1131"/>
                    </a:cubicBezTo>
                    <a:cubicBezTo>
                      <a:pt x="1115" y="1310"/>
                      <a:pt x="1234" y="1623"/>
                      <a:pt x="1488" y="1801"/>
                    </a:cubicBezTo>
                    <a:cubicBezTo>
                      <a:pt x="1506" y="1824"/>
                      <a:pt x="1530" y="1833"/>
                      <a:pt x="1556" y="1833"/>
                    </a:cubicBezTo>
                    <a:cubicBezTo>
                      <a:pt x="1616" y="1833"/>
                      <a:pt x="1681" y="1784"/>
                      <a:pt x="1681" y="1742"/>
                    </a:cubicBezTo>
                    <a:cubicBezTo>
                      <a:pt x="1681" y="1369"/>
                      <a:pt x="1488" y="937"/>
                      <a:pt x="1309" y="625"/>
                    </a:cubicBezTo>
                    <a:cubicBezTo>
                      <a:pt x="1115" y="312"/>
                      <a:pt x="936" y="73"/>
                      <a:pt x="564" y="14"/>
                    </a:cubicBezTo>
                    <a:cubicBezTo>
                      <a:pt x="526" y="5"/>
                      <a:pt x="491" y="1"/>
                      <a:pt x="45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7" name="Google Shape;1877;p11"/>
              <p:cNvSpPr/>
              <p:nvPr/>
            </p:nvSpPr>
            <p:spPr>
              <a:xfrm flipH="1" rot="-1328962">
                <a:off x="7487341" y="4234718"/>
                <a:ext cx="90349" cy="123096"/>
              </a:xfrm>
              <a:custGeom>
                <a:rect b="b" l="l" r="r" t="t"/>
                <a:pathLst>
                  <a:path extrusionOk="0" h="3635" w="2668">
                    <a:moveTo>
                      <a:pt x="1650" y="1"/>
                    </a:moveTo>
                    <a:cubicBezTo>
                      <a:pt x="1485" y="1"/>
                      <a:pt x="1321" y="41"/>
                      <a:pt x="1178" y="119"/>
                    </a:cubicBezTo>
                    <a:cubicBezTo>
                      <a:pt x="805" y="373"/>
                      <a:pt x="627" y="805"/>
                      <a:pt x="567" y="1237"/>
                    </a:cubicBezTo>
                    <a:cubicBezTo>
                      <a:pt x="433" y="1490"/>
                      <a:pt x="314" y="1684"/>
                      <a:pt x="254" y="1922"/>
                    </a:cubicBezTo>
                    <a:cubicBezTo>
                      <a:pt x="120" y="2235"/>
                      <a:pt x="1" y="2667"/>
                      <a:pt x="120" y="3039"/>
                    </a:cubicBezTo>
                    <a:cubicBezTo>
                      <a:pt x="232" y="3399"/>
                      <a:pt x="591" y="3635"/>
                      <a:pt x="958" y="3635"/>
                    </a:cubicBezTo>
                    <a:cubicBezTo>
                      <a:pt x="1032" y="3635"/>
                      <a:pt x="1106" y="3625"/>
                      <a:pt x="1178" y="3605"/>
                    </a:cubicBezTo>
                    <a:cubicBezTo>
                      <a:pt x="1610" y="3412"/>
                      <a:pt x="1863" y="3099"/>
                      <a:pt x="2116" y="2801"/>
                    </a:cubicBezTo>
                    <a:cubicBezTo>
                      <a:pt x="2355" y="2488"/>
                      <a:pt x="2489" y="2056"/>
                      <a:pt x="2548" y="1684"/>
                    </a:cubicBezTo>
                    <a:cubicBezTo>
                      <a:pt x="2608" y="1311"/>
                      <a:pt x="2668" y="864"/>
                      <a:pt x="2489" y="492"/>
                    </a:cubicBezTo>
                    <a:cubicBezTo>
                      <a:pt x="2319" y="163"/>
                      <a:pt x="1983" y="1"/>
                      <a:pt x="165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8" name="Google Shape;1878;p11"/>
              <p:cNvSpPr/>
              <p:nvPr/>
            </p:nvSpPr>
            <p:spPr>
              <a:xfrm flipH="1" rot="-1328962">
                <a:off x="6491676" y="4688995"/>
                <a:ext cx="233594" cy="121301"/>
              </a:xfrm>
              <a:custGeom>
                <a:rect b="b" l="l" r="r" t="t"/>
                <a:pathLst>
                  <a:path extrusionOk="0" h="3582" w="6898">
                    <a:moveTo>
                      <a:pt x="1922" y="1"/>
                    </a:moveTo>
                    <a:cubicBezTo>
                      <a:pt x="1490" y="1"/>
                      <a:pt x="998" y="195"/>
                      <a:pt x="686" y="567"/>
                    </a:cubicBezTo>
                    <a:cubicBezTo>
                      <a:pt x="0" y="1431"/>
                      <a:pt x="566" y="2548"/>
                      <a:pt x="1430" y="3040"/>
                    </a:cubicBezTo>
                    <a:cubicBezTo>
                      <a:pt x="2126" y="3388"/>
                      <a:pt x="2986" y="3581"/>
                      <a:pt x="3784" y="3581"/>
                    </a:cubicBezTo>
                    <a:cubicBezTo>
                      <a:pt x="3978" y="3581"/>
                      <a:pt x="4167" y="3570"/>
                      <a:pt x="4350" y="3547"/>
                    </a:cubicBezTo>
                    <a:cubicBezTo>
                      <a:pt x="4902" y="3547"/>
                      <a:pt x="5527" y="3412"/>
                      <a:pt x="6019" y="3174"/>
                    </a:cubicBezTo>
                    <a:cubicBezTo>
                      <a:pt x="6585" y="2921"/>
                      <a:pt x="6898" y="2295"/>
                      <a:pt x="6764" y="1684"/>
                    </a:cubicBezTo>
                    <a:cubicBezTo>
                      <a:pt x="6704" y="1550"/>
                      <a:pt x="6585" y="1431"/>
                      <a:pt x="6466" y="1312"/>
                    </a:cubicBezTo>
                    <a:cubicBezTo>
                      <a:pt x="6391" y="1237"/>
                      <a:pt x="6332" y="1118"/>
                      <a:pt x="6213" y="1118"/>
                    </a:cubicBezTo>
                    <a:cubicBezTo>
                      <a:pt x="5214" y="999"/>
                      <a:pt x="4231" y="746"/>
                      <a:pt x="3293" y="373"/>
                    </a:cubicBezTo>
                    <a:cubicBezTo>
                      <a:pt x="2861" y="254"/>
                      <a:pt x="2429" y="1"/>
                      <a:pt x="1922" y="1"/>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9" name="Google Shape;1879;p11"/>
              <p:cNvSpPr/>
              <p:nvPr/>
            </p:nvSpPr>
            <p:spPr>
              <a:xfrm flipH="1" rot="-1328962">
                <a:off x="6792074" y="4400120"/>
                <a:ext cx="590792" cy="298715"/>
              </a:xfrm>
              <a:custGeom>
                <a:rect b="b" l="l" r="r" t="t"/>
                <a:pathLst>
                  <a:path extrusionOk="0" h="8821" w="17446">
                    <a:moveTo>
                      <a:pt x="44" y="0"/>
                    </a:moveTo>
                    <a:cubicBezTo>
                      <a:pt x="15" y="0"/>
                      <a:pt x="0" y="11"/>
                      <a:pt x="0" y="36"/>
                    </a:cubicBezTo>
                    <a:cubicBezTo>
                      <a:pt x="0" y="781"/>
                      <a:pt x="372" y="4684"/>
                      <a:pt x="1862" y="5935"/>
                    </a:cubicBezTo>
                    <a:cubicBezTo>
                      <a:pt x="2417" y="6400"/>
                      <a:pt x="3197" y="6546"/>
                      <a:pt x="4019" y="6546"/>
                    </a:cubicBezTo>
                    <a:cubicBezTo>
                      <a:pt x="5435" y="6546"/>
                      <a:pt x="6979" y="6112"/>
                      <a:pt x="7733" y="6112"/>
                    </a:cubicBezTo>
                    <a:cubicBezTo>
                      <a:pt x="7764" y="6112"/>
                      <a:pt x="7793" y="6112"/>
                      <a:pt x="7821" y="6114"/>
                    </a:cubicBezTo>
                    <a:cubicBezTo>
                      <a:pt x="8939" y="6173"/>
                      <a:pt x="9624" y="7976"/>
                      <a:pt x="11173" y="8602"/>
                    </a:cubicBezTo>
                    <a:cubicBezTo>
                      <a:pt x="11517" y="8754"/>
                      <a:pt x="11963" y="8820"/>
                      <a:pt x="12460" y="8820"/>
                    </a:cubicBezTo>
                    <a:cubicBezTo>
                      <a:pt x="14201" y="8820"/>
                      <a:pt x="16576" y="8008"/>
                      <a:pt x="17445" y="7231"/>
                    </a:cubicBezTo>
                    <a:cubicBezTo>
                      <a:pt x="17445" y="7231"/>
                      <a:pt x="17073" y="4311"/>
                      <a:pt x="15583" y="3566"/>
                    </a:cubicBezTo>
                    <a:cubicBezTo>
                      <a:pt x="15134" y="3342"/>
                      <a:pt x="14701" y="3265"/>
                      <a:pt x="14298" y="3265"/>
                    </a:cubicBezTo>
                    <a:cubicBezTo>
                      <a:pt x="13421" y="3265"/>
                      <a:pt x="12690" y="3631"/>
                      <a:pt x="12251" y="3631"/>
                    </a:cubicBezTo>
                    <a:cubicBezTo>
                      <a:pt x="12223" y="3631"/>
                      <a:pt x="12197" y="3629"/>
                      <a:pt x="12171" y="3626"/>
                    </a:cubicBezTo>
                    <a:cubicBezTo>
                      <a:pt x="11605" y="3566"/>
                      <a:pt x="11352" y="2956"/>
                      <a:pt x="9862" y="1645"/>
                    </a:cubicBezTo>
                    <a:cubicBezTo>
                      <a:pt x="9101" y="1008"/>
                      <a:pt x="8008" y="846"/>
                      <a:pt x="6865" y="846"/>
                    </a:cubicBezTo>
                    <a:cubicBezTo>
                      <a:pt x="5684" y="846"/>
                      <a:pt x="4448" y="1019"/>
                      <a:pt x="3471" y="1019"/>
                    </a:cubicBezTo>
                    <a:cubicBezTo>
                      <a:pt x="1789" y="965"/>
                      <a:pt x="314" y="0"/>
                      <a:pt x="4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0" name="Google Shape;1880;p11"/>
              <p:cNvSpPr/>
              <p:nvPr/>
            </p:nvSpPr>
            <p:spPr>
              <a:xfrm flipH="1" rot="-1328962">
                <a:off x="6687782" y="4463385"/>
                <a:ext cx="672506" cy="221674"/>
              </a:xfrm>
              <a:custGeom>
                <a:rect b="b" l="l" r="r" t="t"/>
                <a:pathLst>
                  <a:path extrusionOk="0" h="6546" w="19859">
                    <a:moveTo>
                      <a:pt x="157" y="0"/>
                    </a:moveTo>
                    <a:cubicBezTo>
                      <a:pt x="123" y="0"/>
                      <a:pt x="90" y="15"/>
                      <a:pt x="60" y="45"/>
                    </a:cubicBezTo>
                    <a:cubicBezTo>
                      <a:pt x="0" y="45"/>
                      <a:pt x="0" y="105"/>
                      <a:pt x="60" y="164"/>
                    </a:cubicBezTo>
                    <a:cubicBezTo>
                      <a:pt x="254" y="596"/>
                      <a:pt x="567" y="969"/>
                      <a:pt x="865" y="1281"/>
                    </a:cubicBezTo>
                    <a:cubicBezTo>
                      <a:pt x="1237" y="1594"/>
                      <a:pt x="1609" y="1848"/>
                      <a:pt x="2056" y="2026"/>
                    </a:cubicBezTo>
                    <a:cubicBezTo>
                      <a:pt x="2429" y="2220"/>
                      <a:pt x="2861" y="2399"/>
                      <a:pt x="3352" y="2458"/>
                    </a:cubicBezTo>
                    <a:cubicBezTo>
                      <a:pt x="3784" y="2592"/>
                      <a:pt x="4216" y="2652"/>
                      <a:pt x="4663" y="2712"/>
                    </a:cubicBezTo>
                    <a:cubicBezTo>
                      <a:pt x="5587" y="2831"/>
                      <a:pt x="6451" y="2831"/>
                      <a:pt x="7330" y="2965"/>
                    </a:cubicBezTo>
                    <a:cubicBezTo>
                      <a:pt x="7762" y="3084"/>
                      <a:pt x="8135" y="3144"/>
                      <a:pt x="8567" y="3337"/>
                    </a:cubicBezTo>
                    <a:cubicBezTo>
                      <a:pt x="8939" y="3457"/>
                      <a:pt x="9311" y="3710"/>
                      <a:pt x="9624" y="3948"/>
                    </a:cubicBezTo>
                    <a:lnTo>
                      <a:pt x="10116" y="4380"/>
                    </a:lnTo>
                    <a:cubicBezTo>
                      <a:pt x="10250" y="4574"/>
                      <a:pt x="10429" y="4693"/>
                      <a:pt x="10622" y="4887"/>
                    </a:cubicBezTo>
                    <a:cubicBezTo>
                      <a:pt x="10995" y="5125"/>
                      <a:pt x="11367" y="5378"/>
                      <a:pt x="11799" y="5572"/>
                    </a:cubicBezTo>
                    <a:cubicBezTo>
                      <a:pt x="12604" y="6004"/>
                      <a:pt x="13468" y="6242"/>
                      <a:pt x="14406" y="6436"/>
                    </a:cubicBezTo>
                    <a:cubicBezTo>
                      <a:pt x="14932" y="6510"/>
                      <a:pt x="15464" y="6546"/>
                      <a:pt x="15994" y="6546"/>
                    </a:cubicBezTo>
                    <a:cubicBezTo>
                      <a:pt x="17279" y="6546"/>
                      <a:pt x="18558" y="6335"/>
                      <a:pt x="19740" y="5944"/>
                    </a:cubicBezTo>
                    <a:cubicBezTo>
                      <a:pt x="19799" y="5944"/>
                      <a:pt x="19859" y="5870"/>
                      <a:pt x="19799" y="5810"/>
                    </a:cubicBezTo>
                    <a:cubicBezTo>
                      <a:pt x="19799" y="5768"/>
                      <a:pt x="19770" y="5726"/>
                      <a:pt x="19731" y="5726"/>
                    </a:cubicBezTo>
                    <a:cubicBezTo>
                      <a:pt x="19715" y="5726"/>
                      <a:pt x="19698" y="5733"/>
                      <a:pt x="19680" y="5751"/>
                    </a:cubicBezTo>
                    <a:cubicBezTo>
                      <a:pt x="18816" y="5944"/>
                      <a:pt x="17937" y="6064"/>
                      <a:pt x="17073" y="6123"/>
                    </a:cubicBezTo>
                    <a:cubicBezTo>
                      <a:pt x="16842" y="6139"/>
                      <a:pt x="16609" y="6147"/>
                      <a:pt x="16376" y="6147"/>
                    </a:cubicBezTo>
                    <a:cubicBezTo>
                      <a:pt x="15739" y="6147"/>
                      <a:pt x="15099" y="6091"/>
                      <a:pt x="14466" y="6004"/>
                    </a:cubicBezTo>
                    <a:cubicBezTo>
                      <a:pt x="13602" y="5810"/>
                      <a:pt x="12783" y="5572"/>
                      <a:pt x="11978" y="5125"/>
                    </a:cubicBezTo>
                    <a:cubicBezTo>
                      <a:pt x="11606" y="4946"/>
                      <a:pt x="11233" y="4753"/>
                      <a:pt x="10920" y="4455"/>
                    </a:cubicBezTo>
                    <a:cubicBezTo>
                      <a:pt x="10742" y="4321"/>
                      <a:pt x="10548" y="4201"/>
                      <a:pt x="10429" y="4082"/>
                    </a:cubicBezTo>
                    <a:lnTo>
                      <a:pt x="9937" y="3576"/>
                    </a:lnTo>
                    <a:cubicBezTo>
                      <a:pt x="9565" y="3263"/>
                      <a:pt x="9192" y="3024"/>
                      <a:pt x="8760" y="2831"/>
                    </a:cubicBezTo>
                    <a:cubicBezTo>
                      <a:pt x="8313" y="2712"/>
                      <a:pt x="7822" y="2592"/>
                      <a:pt x="7390" y="2518"/>
                    </a:cubicBezTo>
                    <a:cubicBezTo>
                      <a:pt x="6451" y="2399"/>
                      <a:pt x="5587" y="2339"/>
                      <a:pt x="4723" y="2280"/>
                    </a:cubicBezTo>
                    <a:cubicBezTo>
                      <a:pt x="4291" y="2220"/>
                      <a:pt x="3844" y="2146"/>
                      <a:pt x="3412" y="2086"/>
                    </a:cubicBezTo>
                    <a:cubicBezTo>
                      <a:pt x="2980" y="1967"/>
                      <a:pt x="2548" y="1907"/>
                      <a:pt x="2176" y="1714"/>
                    </a:cubicBezTo>
                    <a:cubicBezTo>
                      <a:pt x="1803" y="1535"/>
                      <a:pt x="1431" y="1281"/>
                      <a:pt x="1058" y="1028"/>
                    </a:cubicBezTo>
                    <a:cubicBezTo>
                      <a:pt x="745" y="790"/>
                      <a:pt x="433" y="417"/>
                      <a:pt x="254" y="105"/>
                    </a:cubicBezTo>
                    <a:lnTo>
                      <a:pt x="254" y="45"/>
                    </a:lnTo>
                    <a:cubicBezTo>
                      <a:pt x="224" y="15"/>
                      <a:pt x="190" y="0"/>
                      <a:pt x="157"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81" name="Google Shape;1881;p11"/>
            <p:cNvGrpSpPr/>
            <p:nvPr/>
          </p:nvGrpSpPr>
          <p:grpSpPr>
            <a:xfrm rot="10800000">
              <a:off x="1005085" y="2515936"/>
              <a:ext cx="195926" cy="380418"/>
              <a:chOff x="8292303" y="2531254"/>
              <a:chExt cx="195926" cy="380418"/>
            </a:xfrm>
          </p:grpSpPr>
          <p:sp>
            <p:nvSpPr>
              <p:cNvPr id="1882" name="Google Shape;1882;p11"/>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rgbClr val="F2A0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3" name="Google Shape;1883;p11"/>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4" name="Google Shape;1884;p11"/>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885" name="Google Shape;1885;p11"/>
          <p:cNvGrpSpPr/>
          <p:nvPr/>
        </p:nvGrpSpPr>
        <p:grpSpPr>
          <a:xfrm flipH="1">
            <a:off x="6477428" y="721767"/>
            <a:ext cx="2092559" cy="2131825"/>
            <a:chOff x="886253" y="764529"/>
            <a:chExt cx="2092559" cy="2131825"/>
          </a:xfrm>
        </p:grpSpPr>
        <p:grpSp>
          <p:nvGrpSpPr>
            <p:cNvPr id="1886" name="Google Shape;1886;p11"/>
            <p:cNvGrpSpPr/>
            <p:nvPr/>
          </p:nvGrpSpPr>
          <p:grpSpPr>
            <a:xfrm rot="10800000">
              <a:off x="886253" y="915736"/>
              <a:ext cx="350390" cy="1470478"/>
              <a:chOff x="8180472" y="1441194"/>
              <a:chExt cx="350390" cy="1470478"/>
            </a:xfrm>
          </p:grpSpPr>
          <p:sp>
            <p:nvSpPr>
              <p:cNvPr id="1887" name="Google Shape;1887;p11"/>
              <p:cNvSpPr/>
              <p:nvPr/>
            </p:nvSpPr>
            <p:spPr>
              <a:xfrm>
                <a:off x="8218121" y="1441194"/>
                <a:ext cx="232476" cy="203480"/>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8" name="Google Shape;1888;p11"/>
              <p:cNvSpPr/>
              <p:nvPr/>
            </p:nvSpPr>
            <p:spPr>
              <a:xfrm>
                <a:off x="8180472" y="1493740"/>
                <a:ext cx="183281" cy="193760"/>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9" name="Google Shape;1889;p11"/>
              <p:cNvSpPr/>
              <p:nvPr/>
            </p:nvSpPr>
            <p:spPr>
              <a:xfrm>
                <a:off x="8256150" y="1780623"/>
                <a:ext cx="274712" cy="634218"/>
              </a:xfrm>
              <a:custGeom>
                <a:rect b="b" l="l" r="r" t="t"/>
                <a:pathLst>
                  <a:path extrusionOk="0" h="29454" w="12758">
                    <a:moveTo>
                      <a:pt x="4169" y="1"/>
                    </a:moveTo>
                    <a:cubicBezTo>
                      <a:pt x="3919" y="1"/>
                      <a:pt x="4691" y="2871"/>
                      <a:pt x="3660" y="5644"/>
                    </a:cubicBezTo>
                    <a:cubicBezTo>
                      <a:pt x="2632" y="8351"/>
                      <a:pt x="1" y="12311"/>
                      <a:pt x="953" y="15243"/>
                    </a:cubicBezTo>
                    <a:cubicBezTo>
                      <a:pt x="2006" y="18175"/>
                      <a:pt x="2733" y="18902"/>
                      <a:pt x="2507" y="19729"/>
                    </a:cubicBezTo>
                    <a:cubicBezTo>
                      <a:pt x="2306" y="20682"/>
                      <a:pt x="327" y="22035"/>
                      <a:pt x="527" y="24642"/>
                    </a:cubicBezTo>
                    <a:cubicBezTo>
                      <a:pt x="753" y="27248"/>
                      <a:pt x="4813" y="29454"/>
                      <a:pt x="4813" y="29454"/>
                    </a:cubicBezTo>
                    <a:cubicBezTo>
                      <a:pt x="6893" y="28401"/>
                      <a:pt x="10452" y="23689"/>
                      <a:pt x="10352" y="21083"/>
                    </a:cubicBezTo>
                    <a:cubicBezTo>
                      <a:pt x="10352" y="18476"/>
                      <a:pt x="8146" y="16396"/>
                      <a:pt x="8672" y="14717"/>
                    </a:cubicBezTo>
                    <a:cubicBezTo>
                      <a:pt x="9199" y="13163"/>
                      <a:pt x="12758" y="8977"/>
                      <a:pt x="11705" y="6045"/>
                    </a:cubicBezTo>
                    <a:cubicBezTo>
                      <a:pt x="10778" y="3138"/>
                      <a:pt x="5239" y="406"/>
                      <a:pt x="4186" y="5"/>
                    </a:cubicBezTo>
                    <a:cubicBezTo>
                      <a:pt x="4180" y="2"/>
                      <a:pt x="4174" y="1"/>
                      <a:pt x="4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0" name="Google Shape;1890;p11"/>
              <p:cNvSpPr/>
              <p:nvPr/>
            </p:nvSpPr>
            <p:spPr>
              <a:xfrm>
                <a:off x="8310111" y="1819985"/>
                <a:ext cx="101483" cy="692421"/>
              </a:xfrm>
              <a:custGeom>
                <a:rect b="b" l="l" r="r" t="t"/>
                <a:pathLst>
                  <a:path extrusionOk="0" h="32157" w="4713">
                    <a:moveTo>
                      <a:pt x="2833" y="1"/>
                    </a:moveTo>
                    <a:cubicBezTo>
                      <a:pt x="2800" y="1"/>
                      <a:pt x="2766" y="15"/>
                      <a:pt x="2733" y="57"/>
                    </a:cubicBezTo>
                    <a:cubicBezTo>
                      <a:pt x="2633" y="157"/>
                      <a:pt x="2633" y="257"/>
                      <a:pt x="2733" y="357"/>
                    </a:cubicBezTo>
                    <a:cubicBezTo>
                      <a:pt x="3134" y="884"/>
                      <a:pt x="3460" y="1510"/>
                      <a:pt x="3660" y="2137"/>
                    </a:cubicBezTo>
                    <a:cubicBezTo>
                      <a:pt x="3886" y="2763"/>
                      <a:pt x="3986" y="3390"/>
                      <a:pt x="3986" y="4117"/>
                    </a:cubicBezTo>
                    <a:cubicBezTo>
                      <a:pt x="4086" y="4743"/>
                      <a:pt x="3986" y="5370"/>
                      <a:pt x="3886" y="6097"/>
                    </a:cubicBezTo>
                    <a:cubicBezTo>
                      <a:pt x="3760" y="6723"/>
                      <a:pt x="3560" y="7450"/>
                      <a:pt x="3359" y="8077"/>
                    </a:cubicBezTo>
                    <a:cubicBezTo>
                      <a:pt x="3034" y="9455"/>
                      <a:pt x="2633" y="10708"/>
                      <a:pt x="2307" y="12062"/>
                    </a:cubicBezTo>
                    <a:cubicBezTo>
                      <a:pt x="2106" y="12788"/>
                      <a:pt x="2006" y="13515"/>
                      <a:pt x="2006" y="14242"/>
                    </a:cubicBezTo>
                    <a:cubicBezTo>
                      <a:pt x="2006" y="14969"/>
                      <a:pt x="2106" y="15721"/>
                      <a:pt x="2407" y="16448"/>
                    </a:cubicBezTo>
                    <a:lnTo>
                      <a:pt x="2833" y="17375"/>
                    </a:lnTo>
                    <a:cubicBezTo>
                      <a:pt x="2933" y="17701"/>
                      <a:pt x="3034" y="18001"/>
                      <a:pt x="3134" y="18327"/>
                    </a:cubicBezTo>
                    <a:cubicBezTo>
                      <a:pt x="3359" y="18954"/>
                      <a:pt x="3460" y="19681"/>
                      <a:pt x="3560" y="20307"/>
                    </a:cubicBezTo>
                    <a:cubicBezTo>
                      <a:pt x="3660" y="21661"/>
                      <a:pt x="3560" y="23014"/>
                      <a:pt x="3359" y="24367"/>
                    </a:cubicBezTo>
                    <a:cubicBezTo>
                      <a:pt x="3034" y="25746"/>
                      <a:pt x="2633" y="26999"/>
                      <a:pt x="2106" y="28252"/>
                    </a:cubicBezTo>
                    <a:cubicBezTo>
                      <a:pt x="1580" y="29505"/>
                      <a:pt x="853" y="30758"/>
                      <a:pt x="1" y="31786"/>
                    </a:cubicBezTo>
                    <a:cubicBezTo>
                      <a:pt x="1" y="31886"/>
                      <a:pt x="1" y="32012"/>
                      <a:pt x="126" y="32112"/>
                    </a:cubicBezTo>
                    <a:cubicBezTo>
                      <a:pt x="160" y="32145"/>
                      <a:pt x="193" y="32156"/>
                      <a:pt x="223" y="32156"/>
                    </a:cubicBezTo>
                    <a:cubicBezTo>
                      <a:pt x="282" y="32156"/>
                      <a:pt x="327" y="32112"/>
                      <a:pt x="327" y="32112"/>
                    </a:cubicBezTo>
                    <a:cubicBezTo>
                      <a:pt x="2106" y="29906"/>
                      <a:pt x="3460" y="27300"/>
                      <a:pt x="4086" y="24493"/>
                    </a:cubicBezTo>
                    <a:cubicBezTo>
                      <a:pt x="4387" y="23114"/>
                      <a:pt x="4387" y="21661"/>
                      <a:pt x="4287" y="20207"/>
                    </a:cubicBezTo>
                    <a:cubicBezTo>
                      <a:pt x="4186" y="19580"/>
                      <a:pt x="4086" y="18854"/>
                      <a:pt x="3886" y="18102"/>
                    </a:cubicBezTo>
                    <a:cubicBezTo>
                      <a:pt x="3760" y="17801"/>
                      <a:pt x="3660" y="17475"/>
                      <a:pt x="3560" y="17074"/>
                    </a:cubicBezTo>
                    <a:lnTo>
                      <a:pt x="3134" y="16122"/>
                    </a:lnTo>
                    <a:cubicBezTo>
                      <a:pt x="2933" y="15495"/>
                      <a:pt x="2833" y="14869"/>
                      <a:pt x="2833" y="14242"/>
                    </a:cubicBezTo>
                    <a:cubicBezTo>
                      <a:pt x="2833" y="13616"/>
                      <a:pt x="2933" y="12889"/>
                      <a:pt x="3034" y="12262"/>
                    </a:cubicBezTo>
                    <a:cubicBezTo>
                      <a:pt x="3359" y="10909"/>
                      <a:pt x="3760" y="9656"/>
                      <a:pt x="4086" y="8302"/>
                    </a:cubicBezTo>
                    <a:cubicBezTo>
                      <a:pt x="4287" y="7575"/>
                      <a:pt x="4387" y="6949"/>
                      <a:pt x="4512" y="6197"/>
                    </a:cubicBezTo>
                    <a:cubicBezTo>
                      <a:pt x="4613" y="5470"/>
                      <a:pt x="4713" y="4743"/>
                      <a:pt x="4613" y="4016"/>
                    </a:cubicBezTo>
                    <a:cubicBezTo>
                      <a:pt x="4512" y="3290"/>
                      <a:pt x="4387" y="2663"/>
                      <a:pt x="4086" y="1936"/>
                    </a:cubicBezTo>
                    <a:cubicBezTo>
                      <a:pt x="3886" y="1310"/>
                      <a:pt x="3560" y="683"/>
                      <a:pt x="3034" y="57"/>
                    </a:cubicBezTo>
                    <a:cubicBezTo>
                      <a:pt x="2967" y="57"/>
                      <a:pt x="2900" y="1"/>
                      <a:pt x="2833"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1" name="Google Shape;1891;p11"/>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rgbClr val="F2A0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2" name="Google Shape;1892;p11"/>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3" name="Google Shape;1893;p11"/>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94" name="Google Shape;1894;p11"/>
            <p:cNvGrpSpPr/>
            <p:nvPr/>
          </p:nvGrpSpPr>
          <p:grpSpPr>
            <a:xfrm rot="10800000">
              <a:off x="1268100" y="764529"/>
              <a:ext cx="1710712" cy="768478"/>
              <a:chOff x="6477428" y="4097776"/>
              <a:chExt cx="1710712" cy="768478"/>
            </a:xfrm>
          </p:grpSpPr>
          <p:sp>
            <p:nvSpPr>
              <p:cNvPr id="1895" name="Google Shape;1895;p11"/>
              <p:cNvSpPr/>
              <p:nvPr/>
            </p:nvSpPr>
            <p:spPr>
              <a:xfrm flipH="1">
                <a:off x="7796983" y="4506879"/>
                <a:ext cx="278946" cy="310982"/>
              </a:xfrm>
              <a:custGeom>
                <a:rect b="b" l="l" r="r" t="t"/>
                <a:pathLst>
                  <a:path extrusionOk="0" h="9183" w="8237">
                    <a:moveTo>
                      <a:pt x="3326" y="0"/>
                    </a:moveTo>
                    <a:cubicBezTo>
                      <a:pt x="1217" y="0"/>
                      <a:pt x="1" y="2521"/>
                      <a:pt x="967" y="5097"/>
                    </a:cubicBezTo>
                    <a:cubicBezTo>
                      <a:pt x="1900" y="7748"/>
                      <a:pt x="5091" y="9183"/>
                      <a:pt x="6802" y="9183"/>
                    </a:cubicBezTo>
                    <a:cubicBezTo>
                      <a:pt x="7138" y="9183"/>
                      <a:pt x="7417" y="9127"/>
                      <a:pt x="7611" y="9015"/>
                    </a:cubicBezTo>
                    <a:cubicBezTo>
                      <a:pt x="8237" y="8642"/>
                      <a:pt x="7045" y="1134"/>
                      <a:pt x="4378" y="195"/>
                    </a:cubicBezTo>
                    <a:cubicBezTo>
                      <a:pt x="4009" y="62"/>
                      <a:pt x="3657" y="0"/>
                      <a:pt x="3326" y="0"/>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6" name="Google Shape;1896;p11"/>
              <p:cNvSpPr/>
              <p:nvPr/>
            </p:nvSpPr>
            <p:spPr>
              <a:xfrm flipH="1">
                <a:off x="7776292" y="4550464"/>
                <a:ext cx="220495" cy="288970"/>
              </a:xfrm>
              <a:custGeom>
                <a:rect b="b" l="l" r="r" t="t"/>
                <a:pathLst>
                  <a:path extrusionOk="0" h="8533" w="6511">
                    <a:moveTo>
                      <a:pt x="111" y="1"/>
                    </a:moveTo>
                    <a:cubicBezTo>
                      <a:pt x="95" y="1"/>
                      <a:pt x="77" y="8"/>
                      <a:pt x="60" y="26"/>
                    </a:cubicBezTo>
                    <a:cubicBezTo>
                      <a:pt x="0" y="26"/>
                      <a:pt x="0" y="85"/>
                      <a:pt x="0" y="160"/>
                    </a:cubicBezTo>
                    <a:cubicBezTo>
                      <a:pt x="0" y="160"/>
                      <a:pt x="179" y="770"/>
                      <a:pt x="551" y="1709"/>
                    </a:cubicBezTo>
                    <a:cubicBezTo>
                      <a:pt x="685" y="1947"/>
                      <a:pt x="805" y="2201"/>
                      <a:pt x="924" y="2454"/>
                    </a:cubicBezTo>
                    <a:cubicBezTo>
                      <a:pt x="983" y="2573"/>
                      <a:pt x="1058" y="2692"/>
                      <a:pt x="1117" y="2826"/>
                    </a:cubicBezTo>
                    <a:cubicBezTo>
                      <a:pt x="1177" y="3005"/>
                      <a:pt x="1237" y="3139"/>
                      <a:pt x="1356" y="3258"/>
                    </a:cubicBezTo>
                    <a:cubicBezTo>
                      <a:pt x="1490" y="3512"/>
                      <a:pt x="1669" y="3810"/>
                      <a:pt x="1803" y="4063"/>
                    </a:cubicBezTo>
                    <a:cubicBezTo>
                      <a:pt x="1981" y="4376"/>
                      <a:pt x="2175" y="4629"/>
                      <a:pt x="2354" y="4927"/>
                    </a:cubicBezTo>
                    <a:cubicBezTo>
                      <a:pt x="2548" y="5180"/>
                      <a:pt x="2786" y="5493"/>
                      <a:pt x="2980" y="5746"/>
                    </a:cubicBezTo>
                    <a:cubicBezTo>
                      <a:pt x="3158" y="5985"/>
                      <a:pt x="3412" y="6238"/>
                      <a:pt x="3590" y="6491"/>
                    </a:cubicBezTo>
                    <a:cubicBezTo>
                      <a:pt x="3725" y="6610"/>
                      <a:pt x="3844" y="6670"/>
                      <a:pt x="3903" y="6789"/>
                    </a:cubicBezTo>
                    <a:cubicBezTo>
                      <a:pt x="4037" y="6923"/>
                      <a:pt x="4157" y="7042"/>
                      <a:pt x="4276" y="7102"/>
                    </a:cubicBezTo>
                    <a:cubicBezTo>
                      <a:pt x="4469" y="7296"/>
                      <a:pt x="4708" y="7474"/>
                      <a:pt x="4901" y="7608"/>
                    </a:cubicBezTo>
                    <a:cubicBezTo>
                      <a:pt x="5080" y="7787"/>
                      <a:pt x="5274" y="7906"/>
                      <a:pt x="5453" y="8040"/>
                    </a:cubicBezTo>
                    <a:cubicBezTo>
                      <a:pt x="5646" y="8160"/>
                      <a:pt x="5765" y="8219"/>
                      <a:pt x="5900" y="8279"/>
                    </a:cubicBezTo>
                    <a:cubicBezTo>
                      <a:pt x="6198" y="8413"/>
                      <a:pt x="6332" y="8532"/>
                      <a:pt x="6332" y="8532"/>
                    </a:cubicBezTo>
                    <a:cubicBezTo>
                      <a:pt x="6391" y="8532"/>
                      <a:pt x="6451" y="8532"/>
                      <a:pt x="6451" y="8472"/>
                    </a:cubicBezTo>
                    <a:cubicBezTo>
                      <a:pt x="6510" y="8413"/>
                      <a:pt x="6510" y="8353"/>
                      <a:pt x="6451" y="8353"/>
                    </a:cubicBezTo>
                    <a:lnTo>
                      <a:pt x="6451" y="8279"/>
                    </a:lnTo>
                    <a:cubicBezTo>
                      <a:pt x="6451" y="8279"/>
                      <a:pt x="6272" y="8219"/>
                      <a:pt x="6078" y="8040"/>
                    </a:cubicBezTo>
                    <a:cubicBezTo>
                      <a:pt x="5959" y="7981"/>
                      <a:pt x="5765" y="7906"/>
                      <a:pt x="5646" y="7787"/>
                    </a:cubicBezTo>
                    <a:cubicBezTo>
                      <a:pt x="5453" y="7668"/>
                      <a:pt x="5274" y="7534"/>
                      <a:pt x="5080" y="7355"/>
                    </a:cubicBezTo>
                    <a:cubicBezTo>
                      <a:pt x="4901" y="7236"/>
                      <a:pt x="4708" y="7042"/>
                      <a:pt x="4529" y="6864"/>
                    </a:cubicBezTo>
                    <a:cubicBezTo>
                      <a:pt x="4276" y="6670"/>
                      <a:pt x="4157" y="6417"/>
                      <a:pt x="3903" y="6178"/>
                    </a:cubicBezTo>
                    <a:cubicBezTo>
                      <a:pt x="3725" y="5985"/>
                      <a:pt x="3531" y="5746"/>
                      <a:pt x="3292" y="5493"/>
                    </a:cubicBezTo>
                    <a:cubicBezTo>
                      <a:pt x="3099" y="5240"/>
                      <a:pt x="2920" y="4927"/>
                      <a:pt x="2726" y="4688"/>
                    </a:cubicBezTo>
                    <a:cubicBezTo>
                      <a:pt x="2548" y="4435"/>
                      <a:pt x="2354" y="4122"/>
                      <a:pt x="2175" y="3884"/>
                    </a:cubicBezTo>
                    <a:cubicBezTo>
                      <a:pt x="1981" y="3571"/>
                      <a:pt x="1862" y="3318"/>
                      <a:pt x="1669" y="3065"/>
                    </a:cubicBezTo>
                    <a:cubicBezTo>
                      <a:pt x="1549" y="2767"/>
                      <a:pt x="1356" y="2513"/>
                      <a:pt x="1237" y="2260"/>
                    </a:cubicBezTo>
                    <a:cubicBezTo>
                      <a:pt x="1117" y="2022"/>
                      <a:pt x="983" y="1769"/>
                      <a:pt x="864" y="1575"/>
                    </a:cubicBezTo>
                    <a:cubicBezTo>
                      <a:pt x="685" y="1143"/>
                      <a:pt x="492" y="770"/>
                      <a:pt x="373" y="458"/>
                    </a:cubicBezTo>
                    <a:cubicBezTo>
                      <a:pt x="238" y="219"/>
                      <a:pt x="179" y="85"/>
                      <a:pt x="179" y="85"/>
                    </a:cubicBezTo>
                    <a:cubicBezTo>
                      <a:pt x="179" y="43"/>
                      <a:pt x="149" y="1"/>
                      <a:pt x="111"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7" name="Google Shape;1897;p11"/>
              <p:cNvSpPr/>
              <p:nvPr/>
            </p:nvSpPr>
            <p:spPr>
              <a:xfrm flipH="1">
                <a:off x="7906469" y="4561063"/>
                <a:ext cx="138779" cy="129026"/>
              </a:xfrm>
              <a:custGeom>
                <a:rect b="b" l="l" r="r" t="t"/>
                <a:pathLst>
                  <a:path extrusionOk="0" h="3810" w="4098">
                    <a:moveTo>
                      <a:pt x="3984" y="1"/>
                    </a:moveTo>
                    <a:cubicBezTo>
                      <a:pt x="3941" y="1"/>
                      <a:pt x="3904" y="43"/>
                      <a:pt x="3904" y="85"/>
                    </a:cubicBezTo>
                    <a:cubicBezTo>
                      <a:pt x="3725" y="338"/>
                      <a:pt x="3666" y="651"/>
                      <a:pt x="3532" y="889"/>
                    </a:cubicBezTo>
                    <a:cubicBezTo>
                      <a:pt x="3412" y="1202"/>
                      <a:pt x="3353" y="1456"/>
                      <a:pt x="3293" y="1768"/>
                    </a:cubicBezTo>
                    <a:cubicBezTo>
                      <a:pt x="3159" y="2081"/>
                      <a:pt x="3159" y="2379"/>
                      <a:pt x="3100" y="2692"/>
                    </a:cubicBezTo>
                    <a:lnTo>
                      <a:pt x="3100" y="3199"/>
                    </a:lnTo>
                    <a:cubicBezTo>
                      <a:pt x="2980" y="3124"/>
                      <a:pt x="2861" y="3065"/>
                      <a:pt x="2727" y="3005"/>
                    </a:cubicBezTo>
                    <a:cubicBezTo>
                      <a:pt x="2668" y="2945"/>
                      <a:pt x="2608" y="2945"/>
                      <a:pt x="2548" y="2886"/>
                    </a:cubicBezTo>
                    <a:lnTo>
                      <a:pt x="2295" y="2826"/>
                    </a:lnTo>
                    <a:cubicBezTo>
                      <a:pt x="2176" y="2752"/>
                      <a:pt x="2042" y="2692"/>
                      <a:pt x="1863" y="2692"/>
                    </a:cubicBezTo>
                    <a:lnTo>
                      <a:pt x="1669" y="2632"/>
                    </a:lnTo>
                    <a:cubicBezTo>
                      <a:pt x="1610" y="2573"/>
                      <a:pt x="1550" y="2573"/>
                      <a:pt x="1431" y="2573"/>
                    </a:cubicBezTo>
                    <a:lnTo>
                      <a:pt x="999" y="2454"/>
                    </a:lnTo>
                    <a:lnTo>
                      <a:pt x="552" y="2454"/>
                    </a:lnTo>
                    <a:cubicBezTo>
                      <a:pt x="433" y="2454"/>
                      <a:pt x="254" y="2379"/>
                      <a:pt x="120" y="2379"/>
                    </a:cubicBezTo>
                    <a:cubicBezTo>
                      <a:pt x="61" y="2379"/>
                      <a:pt x="1" y="2454"/>
                      <a:pt x="1" y="2513"/>
                    </a:cubicBezTo>
                    <a:cubicBezTo>
                      <a:pt x="1" y="2573"/>
                      <a:pt x="61" y="2632"/>
                      <a:pt x="61" y="2632"/>
                    </a:cubicBezTo>
                    <a:lnTo>
                      <a:pt x="120" y="2632"/>
                    </a:lnTo>
                    <a:cubicBezTo>
                      <a:pt x="254" y="2632"/>
                      <a:pt x="373" y="2692"/>
                      <a:pt x="552" y="2692"/>
                    </a:cubicBezTo>
                    <a:lnTo>
                      <a:pt x="746" y="2752"/>
                    </a:lnTo>
                    <a:cubicBezTo>
                      <a:pt x="805" y="2752"/>
                      <a:pt x="865" y="2752"/>
                      <a:pt x="925" y="2826"/>
                    </a:cubicBezTo>
                    <a:lnTo>
                      <a:pt x="1372" y="2886"/>
                    </a:lnTo>
                    <a:cubicBezTo>
                      <a:pt x="1431" y="2886"/>
                      <a:pt x="1491" y="2945"/>
                      <a:pt x="1550" y="2945"/>
                    </a:cubicBezTo>
                    <a:lnTo>
                      <a:pt x="1744" y="3005"/>
                    </a:lnTo>
                    <a:cubicBezTo>
                      <a:pt x="1923" y="3065"/>
                      <a:pt x="2042" y="3124"/>
                      <a:pt x="2176" y="3199"/>
                    </a:cubicBezTo>
                    <a:lnTo>
                      <a:pt x="2355" y="3258"/>
                    </a:lnTo>
                    <a:cubicBezTo>
                      <a:pt x="2414" y="3318"/>
                      <a:pt x="2489" y="3318"/>
                      <a:pt x="2548" y="3377"/>
                    </a:cubicBezTo>
                    <a:cubicBezTo>
                      <a:pt x="2668" y="3437"/>
                      <a:pt x="2787" y="3497"/>
                      <a:pt x="2921" y="3571"/>
                    </a:cubicBezTo>
                    <a:cubicBezTo>
                      <a:pt x="3040" y="3631"/>
                      <a:pt x="3159" y="3690"/>
                      <a:pt x="3293" y="3750"/>
                    </a:cubicBezTo>
                    <a:cubicBezTo>
                      <a:pt x="3293" y="3809"/>
                      <a:pt x="3353" y="3809"/>
                      <a:pt x="3412" y="3809"/>
                    </a:cubicBezTo>
                    <a:cubicBezTo>
                      <a:pt x="3532" y="3809"/>
                      <a:pt x="3606" y="3690"/>
                      <a:pt x="3606" y="3571"/>
                    </a:cubicBezTo>
                    <a:lnTo>
                      <a:pt x="3606" y="3318"/>
                    </a:lnTo>
                    <a:cubicBezTo>
                      <a:pt x="3532" y="3258"/>
                      <a:pt x="3532" y="3199"/>
                      <a:pt x="3532" y="3124"/>
                    </a:cubicBezTo>
                    <a:lnTo>
                      <a:pt x="3532" y="2692"/>
                    </a:lnTo>
                    <a:lnTo>
                      <a:pt x="3532" y="2513"/>
                    </a:lnTo>
                    <a:cubicBezTo>
                      <a:pt x="3532" y="2454"/>
                      <a:pt x="3606" y="2379"/>
                      <a:pt x="3606" y="2260"/>
                    </a:cubicBezTo>
                    <a:cubicBezTo>
                      <a:pt x="3606" y="2141"/>
                      <a:pt x="3606" y="2007"/>
                      <a:pt x="3666" y="1828"/>
                    </a:cubicBezTo>
                    <a:cubicBezTo>
                      <a:pt x="3725" y="1575"/>
                      <a:pt x="3785" y="1262"/>
                      <a:pt x="3845" y="1024"/>
                    </a:cubicBezTo>
                    <a:cubicBezTo>
                      <a:pt x="3904" y="711"/>
                      <a:pt x="4038" y="457"/>
                      <a:pt x="4098" y="145"/>
                    </a:cubicBezTo>
                    <a:cubicBezTo>
                      <a:pt x="4098" y="85"/>
                      <a:pt x="4098" y="25"/>
                      <a:pt x="4038" y="25"/>
                    </a:cubicBezTo>
                    <a:cubicBezTo>
                      <a:pt x="4021" y="8"/>
                      <a:pt x="4002" y="1"/>
                      <a:pt x="3984"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8" name="Google Shape;1898;p11"/>
              <p:cNvSpPr/>
              <p:nvPr/>
            </p:nvSpPr>
            <p:spPr>
              <a:xfrm flipH="1">
                <a:off x="7851980" y="4620936"/>
                <a:ext cx="144807" cy="153408"/>
              </a:xfrm>
              <a:custGeom>
                <a:rect b="b" l="l" r="r" t="t"/>
                <a:pathLst>
                  <a:path extrusionOk="0" h="4530" w="4276">
                    <a:moveTo>
                      <a:pt x="4157" y="0"/>
                    </a:moveTo>
                    <a:cubicBezTo>
                      <a:pt x="4097" y="0"/>
                      <a:pt x="4037" y="0"/>
                      <a:pt x="4037" y="60"/>
                    </a:cubicBezTo>
                    <a:cubicBezTo>
                      <a:pt x="3963" y="239"/>
                      <a:pt x="3903" y="432"/>
                      <a:pt x="3844" y="611"/>
                    </a:cubicBezTo>
                    <a:cubicBezTo>
                      <a:pt x="3844" y="745"/>
                      <a:pt x="3784" y="924"/>
                      <a:pt x="3725" y="1118"/>
                    </a:cubicBezTo>
                    <a:cubicBezTo>
                      <a:pt x="3665" y="1490"/>
                      <a:pt x="3590" y="1803"/>
                      <a:pt x="3531" y="2175"/>
                    </a:cubicBezTo>
                    <a:cubicBezTo>
                      <a:pt x="3531" y="2295"/>
                      <a:pt x="3471" y="2354"/>
                      <a:pt x="3471" y="2414"/>
                    </a:cubicBezTo>
                    <a:lnTo>
                      <a:pt x="3471" y="2727"/>
                    </a:lnTo>
                    <a:cubicBezTo>
                      <a:pt x="3471" y="2920"/>
                      <a:pt x="3412" y="3099"/>
                      <a:pt x="3412" y="3293"/>
                    </a:cubicBezTo>
                    <a:cubicBezTo>
                      <a:pt x="3412" y="3352"/>
                      <a:pt x="3412" y="3472"/>
                      <a:pt x="3471" y="3531"/>
                    </a:cubicBezTo>
                    <a:lnTo>
                      <a:pt x="3471" y="3844"/>
                    </a:lnTo>
                    <a:lnTo>
                      <a:pt x="3471" y="4017"/>
                    </a:lnTo>
                    <a:lnTo>
                      <a:pt x="3471" y="4017"/>
                    </a:lnTo>
                    <a:cubicBezTo>
                      <a:pt x="3284" y="3971"/>
                      <a:pt x="3099" y="3916"/>
                      <a:pt x="2920" y="3844"/>
                    </a:cubicBezTo>
                    <a:lnTo>
                      <a:pt x="2473" y="3784"/>
                    </a:lnTo>
                    <a:lnTo>
                      <a:pt x="1981" y="3665"/>
                    </a:lnTo>
                    <a:cubicBezTo>
                      <a:pt x="1862" y="3591"/>
                      <a:pt x="1669" y="3591"/>
                      <a:pt x="1549" y="3591"/>
                    </a:cubicBezTo>
                    <a:cubicBezTo>
                      <a:pt x="1356" y="3531"/>
                      <a:pt x="1237" y="3531"/>
                      <a:pt x="1058" y="3472"/>
                    </a:cubicBezTo>
                    <a:lnTo>
                      <a:pt x="611" y="3472"/>
                    </a:lnTo>
                    <a:cubicBezTo>
                      <a:pt x="432" y="3412"/>
                      <a:pt x="313" y="3412"/>
                      <a:pt x="119" y="3412"/>
                    </a:cubicBezTo>
                    <a:cubicBezTo>
                      <a:pt x="60" y="3412"/>
                      <a:pt x="0" y="3472"/>
                      <a:pt x="0" y="3531"/>
                    </a:cubicBezTo>
                    <a:cubicBezTo>
                      <a:pt x="0" y="3591"/>
                      <a:pt x="60" y="3665"/>
                      <a:pt x="119" y="3665"/>
                    </a:cubicBezTo>
                    <a:cubicBezTo>
                      <a:pt x="238" y="3665"/>
                      <a:pt x="432" y="3725"/>
                      <a:pt x="551" y="3725"/>
                    </a:cubicBezTo>
                    <a:cubicBezTo>
                      <a:pt x="611" y="3725"/>
                      <a:pt x="745" y="3725"/>
                      <a:pt x="805" y="3784"/>
                    </a:cubicBezTo>
                    <a:lnTo>
                      <a:pt x="983" y="3784"/>
                    </a:lnTo>
                    <a:cubicBezTo>
                      <a:pt x="1177" y="3844"/>
                      <a:pt x="1296" y="3844"/>
                      <a:pt x="1490" y="3904"/>
                    </a:cubicBezTo>
                    <a:cubicBezTo>
                      <a:pt x="1609" y="3963"/>
                      <a:pt x="1803" y="3963"/>
                      <a:pt x="1922" y="4038"/>
                    </a:cubicBezTo>
                    <a:cubicBezTo>
                      <a:pt x="2548" y="4157"/>
                      <a:pt x="3099" y="4336"/>
                      <a:pt x="3725" y="4529"/>
                    </a:cubicBezTo>
                    <a:lnTo>
                      <a:pt x="3784" y="4529"/>
                    </a:lnTo>
                    <a:cubicBezTo>
                      <a:pt x="3903" y="4529"/>
                      <a:pt x="4037" y="4410"/>
                      <a:pt x="3963" y="4276"/>
                    </a:cubicBezTo>
                    <a:lnTo>
                      <a:pt x="3903" y="4038"/>
                    </a:lnTo>
                    <a:lnTo>
                      <a:pt x="3903" y="3784"/>
                    </a:lnTo>
                    <a:cubicBezTo>
                      <a:pt x="3903" y="3725"/>
                      <a:pt x="3844" y="3591"/>
                      <a:pt x="3844" y="3531"/>
                    </a:cubicBezTo>
                    <a:lnTo>
                      <a:pt x="3844" y="3293"/>
                    </a:lnTo>
                    <a:lnTo>
                      <a:pt x="3844" y="2727"/>
                    </a:lnTo>
                    <a:cubicBezTo>
                      <a:pt x="3903" y="2607"/>
                      <a:pt x="3903" y="2414"/>
                      <a:pt x="3903" y="2235"/>
                    </a:cubicBezTo>
                    <a:cubicBezTo>
                      <a:pt x="3963" y="1863"/>
                      <a:pt x="4037" y="1550"/>
                      <a:pt x="4037" y="1177"/>
                    </a:cubicBezTo>
                    <a:cubicBezTo>
                      <a:pt x="4097" y="864"/>
                      <a:pt x="4157" y="492"/>
                      <a:pt x="4276" y="120"/>
                    </a:cubicBezTo>
                    <a:cubicBezTo>
                      <a:pt x="4276" y="60"/>
                      <a:pt x="4216" y="60"/>
                      <a:pt x="4157"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9" name="Google Shape;1899;p11"/>
              <p:cNvSpPr/>
              <p:nvPr/>
            </p:nvSpPr>
            <p:spPr>
              <a:xfrm flipH="1" rot="-1328962">
                <a:off x="7735800" y="4362458"/>
                <a:ext cx="53370" cy="73993"/>
              </a:xfrm>
              <a:custGeom>
                <a:rect b="b" l="l" r="r" t="t"/>
                <a:pathLst>
                  <a:path extrusionOk="0" h="2185" w="1576">
                    <a:moveTo>
                      <a:pt x="454" y="1"/>
                    </a:moveTo>
                    <a:cubicBezTo>
                      <a:pt x="226" y="1"/>
                      <a:pt x="0" y="236"/>
                      <a:pt x="85" y="501"/>
                    </a:cubicBezTo>
                    <a:cubicBezTo>
                      <a:pt x="219" y="814"/>
                      <a:pt x="532" y="1186"/>
                      <a:pt x="711" y="1440"/>
                    </a:cubicBezTo>
                    <a:cubicBezTo>
                      <a:pt x="905" y="1678"/>
                      <a:pt x="1083" y="2110"/>
                      <a:pt x="1456" y="2185"/>
                    </a:cubicBezTo>
                    <a:lnTo>
                      <a:pt x="1515" y="2110"/>
                    </a:lnTo>
                    <a:cubicBezTo>
                      <a:pt x="1575" y="1812"/>
                      <a:pt x="1337" y="1440"/>
                      <a:pt x="1203" y="1186"/>
                    </a:cubicBezTo>
                    <a:cubicBezTo>
                      <a:pt x="1024" y="874"/>
                      <a:pt x="964" y="442"/>
                      <a:pt x="711" y="129"/>
                    </a:cubicBezTo>
                    <a:cubicBezTo>
                      <a:pt x="638" y="39"/>
                      <a:pt x="546" y="1"/>
                      <a:pt x="454" y="1"/>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0" name="Google Shape;1900;p11"/>
              <p:cNvSpPr/>
              <p:nvPr/>
            </p:nvSpPr>
            <p:spPr>
              <a:xfrm flipH="1" rot="-1328962">
                <a:off x="7693112" y="4357676"/>
                <a:ext cx="33830" cy="91602"/>
              </a:xfrm>
              <a:custGeom>
                <a:rect b="b" l="l" r="r" t="t"/>
                <a:pathLst>
                  <a:path extrusionOk="0" h="2705" w="999">
                    <a:moveTo>
                      <a:pt x="359" y="0"/>
                    </a:moveTo>
                    <a:cubicBezTo>
                      <a:pt x="175" y="0"/>
                      <a:pt x="1" y="100"/>
                      <a:pt x="1" y="312"/>
                    </a:cubicBezTo>
                    <a:cubicBezTo>
                      <a:pt x="1" y="1176"/>
                      <a:pt x="60" y="2099"/>
                      <a:pt x="746" y="2665"/>
                    </a:cubicBezTo>
                    <a:cubicBezTo>
                      <a:pt x="773" y="2693"/>
                      <a:pt x="801" y="2704"/>
                      <a:pt x="829" y="2704"/>
                    </a:cubicBezTo>
                    <a:cubicBezTo>
                      <a:pt x="919" y="2704"/>
                      <a:pt x="999" y="2575"/>
                      <a:pt x="999" y="2472"/>
                    </a:cubicBezTo>
                    <a:cubicBezTo>
                      <a:pt x="746" y="1920"/>
                      <a:pt x="552" y="1176"/>
                      <a:pt x="746" y="550"/>
                    </a:cubicBezTo>
                    <a:cubicBezTo>
                      <a:pt x="893" y="194"/>
                      <a:pt x="616" y="0"/>
                      <a:pt x="359" y="0"/>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1" name="Google Shape;1901;p11"/>
              <p:cNvSpPr/>
              <p:nvPr/>
            </p:nvSpPr>
            <p:spPr>
              <a:xfrm flipH="1" rot="-1328962">
                <a:off x="7633573" y="4363891"/>
                <a:ext cx="47071" cy="65730"/>
              </a:xfrm>
              <a:custGeom>
                <a:rect b="b" l="l" r="r" t="t"/>
                <a:pathLst>
                  <a:path extrusionOk="0" h="1941" w="1390">
                    <a:moveTo>
                      <a:pt x="946" y="0"/>
                    </a:moveTo>
                    <a:cubicBezTo>
                      <a:pt x="880" y="0"/>
                      <a:pt x="811" y="23"/>
                      <a:pt x="746" y="77"/>
                    </a:cubicBezTo>
                    <a:cubicBezTo>
                      <a:pt x="373" y="330"/>
                      <a:pt x="194" y="628"/>
                      <a:pt x="60" y="1075"/>
                    </a:cubicBezTo>
                    <a:cubicBezTo>
                      <a:pt x="1" y="1373"/>
                      <a:pt x="60" y="1626"/>
                      <a:pt x="254" y="1879"/>
                    </a:cubicBezTo>
                    <a:cubicBezTo>
                      <a:pt x="295" y="1921"/>
                      <a:pt x="346" y="1941"/>
                      <a:pt x="394" y="1941"/>
                    </a:cubicBezTo>
                    <a:cubicBezTo>
                      <a:pt x="485" y="1941"/>
                      <a:pt x="567" y="1872"/>
                      <a:pt x="567" y="1745"/>
                    </a:cubicBezTo>
                    <a:lnTo>
                      <a:pt x="626" y="1626"/>
                    </a:lnTo>
                    <a:cubicBezTo>
                      <a:pt x="686" y="1507"/>
                      <a:pt x="746" y="1373"/>
                      <a:pt x="805" y="1254"/>
                    </a:cubicBezTo>
                    <a:cubicBezTo>
                      <a:pt x="939" y="1000"/>
                      <a:pt x="1118" y="822"/>
                      <a:pt x="1237" y="568"/>
                    </a:cubicBezTo>
                    <a:cubicBezTo>
                      <a:pt x="1390" y="322"/>
                      <a:pt x="1190" y="0"/>
                      <a:pt x="946" y="0"/>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2" name="Google Shape;1902;p11"/>
              <p:cNvSpPr/>
              <p:nvPr/>
            </p:nvSpPr>
            <p:spPr>
              <a:xfrm flipH="1">
                <a:off x="7498194" y="4637869"/>
                <a:ext cx="155068" cy="228386"/>
              </a:xfrm>
              <a:custGeom>
                <a:rect b="b" l="l" r="r" t="t"/>
                <a:pathLst>
                  <a:path extrusionOk="0" h="6744" w="4579">
                    <a:moveTo>
                      <a:pt x="735" y="0"/>
                    </a:moveTo>
                    <a:cubicBezTo>
                      <a:pt x="384" y="0"/>
                      <a:pt x="1" y="307"/>
                      <a:pt x="150" y="737"/>
                    </a:cubicBezTo>
                    <a:cubicBezTo>
                      <a:pt x="1089" y="2972"/>
                      <a:pt x="1893" y="5459"/>
                      <a:pt x="4128" y="6696"/>
                    </a:cubicBezTo>
                    <a:cubicBezTo>
                      <a:pt x="4171" y="6729"/>
                      <a:pt x="4214" y="6743"/>
                      <a:pt x="4254" y="6743"/>
                    </a:cubicBezTo>
                    <a:cubicBezTo>
                      <a:pt x="4449" y="6743"/>
                      <a:pt x="4579" y="6402"/>
                      <a:pt x="4381" y="6204"/>
                    </a:cubicBezTo>
                    <a:cubicBezTo>
                      <a:pt x="2638" y="4774"/>
                      <a:pt x="1893" y="2540"/>
                      <a:pt x="1208" y="364"/>
                    </a:cubicBezTo>
                    <a:cubicBezTo>
                      <a:pt x="1141" y="109"/>
                      <a:pt x="944" y="0"/>
                      <a:pt x="73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3" name="Google Shape;1903;p11"/>
              <p:cNvSpPr/>
              <p:nvPr/>
            </p:nvSpPr>
            <p:spPr>
              <a:xfrm flipH="1">
                <a:off x="7490914" y="4676204"/>
                <a:ext cx="57469" cy="139998"/>
              </a:xfrm>
              <a:custGeom>
                <a:rect b="b" l="l" r="r" t="t"/>
                <a:pathLst>
                  <a:path extrusionOk="0" h="4134" w="1697">
                    <a:moveTo>
                      <a:pt x="502" y="1"/>
                    </a:moveTo>
                    <a:cubicBezTo>
                      <a:pt x="258" y="1"/>
                      <a:pt x="1" y="172"/>
                      <a:pt x="33" y="469"/>
                    </a:cubicBezTo>
                    <a:cubicBezTo>
                      <a:pt x="227" y="1661"/>
                      <a:pt x="480" y="3016"/>
                      <a:pt x="1225" y="4015"/>
                    </a:cubicBezTo>
                    <a:cubicBezTo>
                      <a:pt x="1284" y="4098"/>
                      <a:pt x="1358" y="4133"/>
                      <a:pt x="1428" y="4133"/>
                    </a:cubicBezTo>
                    <a:cubicBezTo>
                      <a:pt x="1570" y="4133"/>
                      <a:pt x="1697" y="3990"/>
                      <a:pt x="1657" y="3821"/>
                    </a:cubicBezTo>
                    <a:cubicBezTo>
                      <a:pt x="1344" y="2644"/>
                      <a:pt x="971" y="1586"/>
                      <a:pt x="912" y="409"/>
                    </a:cubicBezTo>
                    <a:cubicBezTo>
                      <a:pt x="912" y="127"/>
                      <a:pt x="712" y="1"/>
                      <a:pt x="502"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4" name="Google Shape;1904;p11"/>
              <p:cNvSpPr/>
              <p:nvPr/>
            </p:nvSpPr>
            <p:spPr>
              <a:xfrm flipH="1">
                <a:off x="7441031" y="4671734"/>
                <a:ext cx="40672" cy="104812"/>
              </a:xfrm>
              <a:custGeom>
                <a:rect b="b" l="l" r="r" t="t"/>
                <a:pathLst>
                  <a:path extrusionOk="0" h="3095" w="1201">
                    <a:moveTo>
                      <a:pt x="639" y="0"/>
                    </a:moveTo>
                    <a:cubicBezTo>
                      <a:pt x="477" y="0"/>
                      <a:pt x="327" y="88"/>
                      <a:pt x="298" y="303"/>
                    </a:cubicBezTo>
                    <a:cubicBezTo>
                      <a:pt x="179" y="1167"/>
                      <a:pt x="1" y="2091"/>
                      <a:pt x="239" y="3029"/>
                    </a:cubicBezTo>
                    <a:cubicBezTo>
                      <a:pt x="262" y="3075"/>
                      <a:pt x="304" y="3094"/>
                      <a:pt x="351" y="3094"/>
                    </a:cubicBezTo>
                    <a:cubicBezTo>
                      <a:pt x="427" y="3094"/>
                      <a:pt x="515" y="3043"/>
                      <a:pt x="552" y="2970"/>
                    </a:cubicBezTo>
                    <a:cubicBezTo>
                      <a:pt x="671" y="2165"/>
                      <a:pt x="671" y="1286"/>
                      <a:pt x="1043" y="541"/>
                    </a:cubicBezTo>
                    <a:cubicBezTo>
                      <a:pt x="1201" y="236"/>
                      <a:pt x="904" y="0"/>
                      <a:pt x="63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5" name="Google Shape;1905;p11"/>
              <p:cNvSpPr/>
              <p:nvPr/>
            </p:nvSpPr>
            <p:spPr>
              <a:xfrm flipH="1" rot="-1328962">
                <a:off x="7965785" y="4101133"/>
                <a:ext cx="36472" cy="95361"/>
              </a:xfrm>
              <a:custGeom>
                <a:rect b="b" l="l" r="r" t="t"/>
                <a:pathLst>
                  <a:path extrusionOk="0" h="2816" w="1077">
                    <a:moveTo>
                      <a:pt x="473" y="0"/>
                    </a:moveTo>
                    <a:cubicBezTo>
                      <a:pt x="260" y="0"/>
                      <a:pt x="60" y="133"/>
                      <a:pt x="60" y="423"/>
                    </a:cubicBezTo>
                    <a:cubicBezTo>
                      <a:pt x="0" y="1168"/>
                      <a:pt x="194" y="2106"/>
                      <a:pt x="685" y="2717"/>
                    </a:cubicBezTo>
                    <a:cubicBezTo>
                      <a:pt x="728" y="2787"/>
                      <a:pt x="780" y="2816"/>
                      <a:pt x="830" y="2816"/>
                    </a:cubicBezTo>
                    <a:cubicBezTo>
                      <a:pt x="918" y="2816"/>
                      <a:pt x="998" y="2722"/>
                      <a:pt x="998" y="2598"/>
                    </a:cubicBezTo>
                    <a:cubicBezTo>
                      <a:pt x="939" y="1913"/>
                      <a:pt x="745" y="1362"/>
                      <a:pt x="939" y="676"/>
                    </a:cubicBezTo>
                    <a:cubicBezTo>
                      <a:pt x="1076" y="247"/>
                      <a:pt x="763" y="0"/>
                      <a:pt x="47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6" name="Google Shape;1906;p11"/>
              <p:cNvSpPr/>
              <p:nvPr/>
            </p:nvSpPr>
            <p:spPr>
              <a:xfrm flipH="1" rot="-1328962">
                <a:off x="7921656" y="4128631"/>
                <a:ext cx="47918" cy="104064"/>
              </a:xfrm>
              <a:custGeom>
                <a:rect b="b" l="l" r="r" t="t"/>
                <a:pathLst>
                  <a:path extrusionOk="0" h="3073" w="1415">
                    <a:moveTo>
                      <a:pt x="975" y="0"/>
                    </a:moveTo>
                    <a:cubicBezTo>
                      <a:pt x="879" y="0"/>
                      <a:pt x="788" y="49"/>
                      <a:pt x="745" y="168"/>
                    </a:cubicBezTo>
                    <a:cubicBezTo>
                      <a:pt x="447" y="1047"/>
                      <a:pt x="1" y="2104"/>
                      <a:pt x="254" y="3028"/>
                    </a:cubicBezTo>
                    <a:cubicBezTo>
                      <a:pt x="254" y="3058"/>
                      <a:pt x="269" y="3073"/>
                      <a:pt x="291" y="3073"/>
                    </a:cubicBezTo>
                    <a:cubicBezTo>
                      <a:pt x="313" y="3073"/>
                      <a:pt x="343" y="3058"/>
                      <a:pt x="373" y="3028"/>
                    </a:cubicBezTo>
                    <a:cubicBezTo>
                      <a:pt x="567" y="2104"/>
                      <a:pt x="745" y="1285"/>
                      <a:pt x="1252" y="481"/>
                    </a:cubicBezTo>
                    <a:cubicBezTo>
                      <a:pt x="1415" y="226"/>
                      <a:pt x="1182" y="0"/>
                      <a:pt x="9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7" name="Google Shape;1907;p11"/>
              <p:cNvSpPr/>
              <p:nvPr/>
            </p:nvSpPr>
            <p:spPr>
              <a:xfrm flipH="1" rot="-1328962">
                <a:off x="8136008" y="4275358"/>
                <a:ext cx="43583" cy="53878"/>
              </a:xfrm>
              <a:custGeom>
                <a:rect b="b" l="l" r="r" t="t"/>
                <a:pathLst>
                  <a:path extrusionOk="0" h="1591" w="1287">
                    <a:moveTo>
                      <a:pt x="508" y="1"/>
                    </a:moveTo>
                    <a:cubicBezTo>
                      <a:pt x="240" y="1"/>
                      <a:pt x="1" y="304"/>
                      <a:pt x="229" y="576"/>
                    </a:cubicBezTo>
                    <a:cubicBezTo>
                      <a:pt x="289" y="695"/>
                      <a:pt x="423" y="814"/>
                      <a:pt x="542" y="888"/>
                    </a:cubicBezTo>
                    <a:cubicBezTo>
                      <a:pt x="795" y="1127"/>
                      <a:pt x="914" y="1380"/>
                      <a:pt x="1168" y="1559"/>
                    </a:cubicBezTo>
                    <a:cubicBezTo>
                      <a:pt x="1185" y="1581"/>
                      <a:pt x="1203" y="1590"/>
                      <a:pt x="1220" y="1590"/>
                    </a:cubicBezTo>
                    <a:cubicBezTo>
                      <a:pt x="1258" y="1590"/>
                      <a:pt x="1287" y="1541"/>
                      <a:pt x="1287" y="1499"/>
                    </a:cubicBezTo>
                    <a:cubicBezTo>
                      <a:pt x="1287" y="1186"/>
                      <a:pt x="1108" y="888"/>
                      <a:pt x="1034" y="635"/>
                    </a:cubicBezTo>
                    <a:cubicBezTo>
                      <a:pt x="974" y="516"/>
                      <a:pt x="974" y="382"/>
                      <a:pt x="855" y="263"/>
                    </a:cubicBezTo>
                    <a:cubicBezTo>
                      <a:pt x="855" y="203"/>
                      <a:pt x="795" y="203"/>
                      <a:pt x="795" y="144"/>
                    </a:cubicBezTo>
                    <a:cubicBezTo>
                      <a:pt x="710" y="43"/>
                      <a:pt x="607" y="1"/>
                      <a:pt x="50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8" name="Google Shape;1908;p11"/>
              <p:cNvSpPr/>
              <p:nvPr/>
            </p:nvSpPr>
            <p:spPr>
              <a:xfrm flipH="1" rot="-1328962">
                <a:off x="8099755" y="4265233"/>
                <a:ext cx="56959" cy="62073"/>
              </a:xfrm>
              <a:custGeom>
                <a:rect b="b" l="l" r="r" t="t"/>
                <a:pathLst>
                  <a:path extrusionOk="0" h="1833" w="1682">
                    <a:moveTo>
                      <a:pt x="458" y="1"/>
                    </a:moveTo>
                    <a:cubicBezTo>
                      <a:pt x="0" y="1"/>
                      <a:pt x="36" y="818"/>
                      <a:pt x="564" y="818"/>
                    </a:cubicBezTo>
                    <a:cubicBezTo>
                      <a:pt x="430" y="818"/>
                      <a:pt x="624" y="878"/>
                      <a:pt x="683" y="878"/>
                    </a:cubicBezTo>
                    <a:cubicBezTo>
                      <a:pt x="743" y="878"/>
                      <a:pt x="862" y="997"/>
                      <a:pt x="936" y="1131"/>
                    </a:cubicBezTo>
                    <a:cubicBezTo>
                      <a:pt x="1115" y="1310"/>
                      <a:pt x="1234" y="1623"/>
                      <a:pt x="1488" y="1801"/>
                    </a:cubicBezTo>
                    <a:cubicBezTo>
                      <a:pt x="1506" y="1824"/>
                      <a:pt x="1530" y="1833"/>
                      <a:pt x="1556" y="1833"/>
                    </a:cubicBezTo>
                    <a:cubicBezTo>
                      <a:pt x="1616" y="1833"/>
                      <a:pt x="1681" y="1784"/>
                      <a:pt x="1681" y="1742"/>
                    </a:cubicBezTo>
                    <a:cubicBezTo>
                      <a:pt x="1681" y="1369"/>
                      <a:pt x="1488" y="937"/>
                      <a:pt x="1309" y="625"/>
                    </a:cubicBezTo>
                    <a:cubicBezTo>
                      <a:pt x="1115" y="312"/>
                      <a:pt x="936" y="73"/>
                      <a:pt x="564" y="14"/>
                    </a:cubicBezTo>
                    <a:cubicBezTo>
                      <a:pt x="526" y="5"/>
                      <a:pt x="491" y="1"/>
                      <a:pt x="45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9" name="Google Shape;1909;p11"/>
              <p:cNvSpPr/>
              <p:nvPr/>
            </p:nvSpPr>
            <p:spPr>
              <a:xfrm flipH="1" rot="-1328962">
                <a:off x="7487341" y="4234718"/>
                <a:ext cx="90349" cy="123096"/>
              </a:xfrm>
              <a:custGeom>
                <a:rect b="b" l="l" r="r" t="t"/>
                <a:pathLst>
                  <a:path extrusionOk="0" h="3635" w="2668">
                    <a:moveTo>
                      <a:pt x="1650" y="1"/>
                    </a:moveTo>
                    <a:cubicBezTo>
                      <a:pt x="1485" y="1"/>
                      <a:pt x="1321" y="41"/>
                      <a:pt x="1178" y="119"/>
                    </a:cubicBezTo>
                    <a:cubicBezTo>
                      <a:pt x="805" y="373"/>
                      <a:pt x="627" y="805"/>
                      <a:pt x="567" y="1237"/>
                    </a:cubicBezTo>
                    <a:cubicBezTo>
                      <a:pt x="433" y="1490"/>
                      <a:pt x="314" y="1684"/>
                      <a:pt x="254" y="1922"/>
                    </a:cubicBezTo>
                    <a:cubicBezTo>
                      <a:pt x="120" y="2235"/>
                      <a:pt x="1" y="2667"/>
                      <a:pt x="120" y="3039"/>
                    </a:cubicBezTo>
                    <a:cubicBezTo>
                      <a:pt x="232" y="3399"/>
                      <a:pt x="591" y="3635"/>
                      <a:pt x="958" y="3635"/>
                    </a:cubicBezTo>
                    <a:cubicBezTo>
                      <a:pt x="1032" y="3635"/>
                      <a:pt x="1106" y="3625"/>
                      <a:pt x="1178" y="3605"/>
                    </a:cubicBezTo>
                    <a:cubicBezTo>
                      <a:pt x="1610" y="3412"/>
                      <a:pt x="1863" y="3099"/>
                      <a:pt x="2116" y="2801"/>
                    </a:cubicBezTo>
                    <a:cubicBezTo>
                      <a:pt x="2355" y="2488"/>
                      <a:pt x="2489" y="2056"/>
                      <a:pt x="2548" y="1684"/>
                    </a:cubicBezTo>
                    <a:cubicBezTo>
                      <a:pt x="2608" y="1311"/>
                      <a:pt x="2668" y="864"/>
                      <a:pt x="2489" y="492"/>
                    </a:cubicBezTo>
                    <a:cubicBezTo>
                      <a:pt x="2319" y="163"/>
                      <a:pt x="1983" y="1"/>
                      <a:pt x="165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0" name="Google Shape;1910;p11"/>
              <p:cNvSpPr/>
              <p:nvPr/>
            </p:nvSpPr>
            <p:spPr>
              <a:xfrm flipH="1" rot="-1328962">
                <a:off x="6491676" y="4688995"/>
                <a:ext cx="233594" cy="121301"/>
              </a:xfrm>
              <a:custGeom>
                <a:rect b="b" l="l" r="r" t="t"/>
                <a:pathLst>
                  <a:path extrusionOk="0" h="3582" w="6898">
                    <a:moveTo>
                      <a:pt x="1922" y="1"/>
                    </a:moveTo>
                    <a:cubicBezTo>
                      <a:pt x="1490" y="1"/>
                      <a:pt x="998" y="195"/>
                      <a:pt x="686" y="567"/>
                    </a:cubicBezTo>
                    <a:cubicBezTo>
                      <a:pt x="0" y="1431"/>
                      <a:pt x="566" y="2548"/>
                      <a:pt x="1430" y="3040"/>
                    </a:cubicBezTo>
                    <a:cubicBezTo>
                      <a:pt x="2126" y="3388"/>
                      <a:pt x="2986" y="3581"/>
                      <a:pt x="3784" y="3581"/>
                    </a:cubicBezTo>
                    <a:cubicBezTo>
                      <a:pt x="3978" y="3581"/>
                      <a:pt x="4167" y="3570"/>
                      <a:pt x="4350" y="3547"/>
                    </a:cubicBezTo>
                    <a:cubicBezTo>
                      <a:pt x="4902" y="3547"/>
                      <a:pt x="5527" y="3412"/>
                      <a:pt x="6019" y="3174"/>
                    </a:cubicBezTo>
                    <a:cubicBezTo>
                      <a:pt x="6585" y="2921"/>
                      <a:pt x="6898" y="2295"/>
                      <a:pt x="6764" y="1684"/>
                    </a:cubicBezTo>
                    <a:cubicBezTo>
                      <a:pt x="6704" y="1550"/>
                      <a:pt x="6585" y="1431"/>
                      <a:pt x="6466" y="1312"/>
                    </a:cubicBezTo>
                    <a:cubicBezTo>
                      <a:pt x="6391" y="1237"/>
                      <a:pt x="6332" y="1118"/>
                      <a:pt x="6213" y="1118"/>
                    </a:cubicBezTo>
                    <a:cubicBezTo>
                      <a:pt x="5214" y="999"/>
                      <a:pt x="4231" y="746"/>
                      <a:pt x="3293" y="373"/>
                    </a:cubicBezTo>
                    <a:cubicBezTo>
                      <a:pt x="2861" y="254"/>
                      <a:pt x="2429" y="1"/>
                      <a:pt x="1922" y="1"/>
                    </a:cubicBezTo>
                    <a:close/>
                  </a:path>
                </a:pathLst>
              </a:custGeom>
              <a:solidFill>
                <a:srgbClr val="53A5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1" name="Google Shape;1911;p11"/>
              <p:cNvSpPr/>
              <p:nvPr/>
            </p:nvSpPr>
            <p:spPr>
              <a:xfrm flipH="1" rot="-1328962">
                <a:off x="6792074" y="4400120"/>
                <a:ext cx="590792" cy="298715"/>
              </a:xfrm>
              <a:custGeom>
                <a:rect b="b" l="l" r="r" t="t"/>
                <a:pathLst>
                  <a:path extrusionOk="0" h="8821" w="17446">
                    <a:moveTo>
                      <a:pt x="44" y="0"/>
                    </a:moveTo>
                    <a:cubicBezTo>
                      <a:pt x="15" y="0"/>
                      <a:pt x="0" y="11"/>
                      <a:pt x="0" y="36"/>
                    </a:cubicBezTo>
                    <a:cubicBezTo>
                      <a:pt x="0" y="781"/>
                      <a:pt x="372" y="4684"/>
                      <a:pt x="1862" y="5935"/>
                    </a:cubicBezTo>
                    <a:cubicBezTo>
                      <a:pt x="2417" y="6400"/>
                      <a:pt x="3197" y="6546"/>
                      <a:pt x="4019" y="6546"/>
                    </a:cubicBezTo>
                    <a:cubicBezTo>
                      <a:pt x="5435" y="6546"/>
                      <a:pt x="6979" y="6112"/>
                      <a:pt x="7733" y="6112"/>
                    </a:cubicBezTo>
                    <a:cubicBezTo>
                      <a:pt x="7764" y="6112"/>
                      <a:pt x="7793" y="6112"/>
                      <a:pt x="7821" y="6114"/>
                    </a:cubicBezTo>
                    <a:cubicBezTo>
                      <a:pt x="8939" y="6173"/>
                      <a:pt x="9624" y="7976"/>
                      <a:pt x="11173" y="8602"/>
                    </a:cubicBezTo>
                    <a:cubicBezTo>
                      <a:pt x="11517" y="8754"/>
                      <a:pt x="11963" y="8820"/>
                      <a:pt x="12460" y="8820"/>
                    </a:cubicBezTo>
                    <a:cubicBezTo>
                      <a:pt x="14201" y="8820"/>
                      <a:pt x="16576" y="8008"/>
                      <a:pt x="17445" y="7231"/>
                    </a:cubicBezTo>
                    <a:cubicBezTo>
                      <a:pt x="17445" y="7231"/>
                      <a:pt x="17073" y="4311"/>
                      <a:pt x="15583" y="3566"/>
                    </a:cubicBezTo>
                    <a:cubicBezTo>
                      <a:pt x="15134" y="3342"/>
                      <a:pt x="14701" y="3265"/>
                      <a:pt x="14298" y="3265"/>
                    </a:cubicBezTo>
                    <a:cubicBezTo>
                      <a:pt x="13421" y="3265"/>
                      <a:pt x="12690" y="3631"/>
                      <a:pt x="12251" y="3631"/>
                    </a:cubicBezTo>
                    <a:cubicBezTo>
                      <a:pt x="12223" y="3631"/>
                      <a:pt x="12197" y="3629"/>
                      <a:pt x="12171" y="3626"/>
                    </a:cubicBezTo>
                    <a:cubicBezTo>
                      <a:pt x="11605" y="3566"/>
                      <a:pt x="11352" y="2956"/>
                      <a:pt x="9862" y="1645"/>
                    </a:cubicBezTo>
                    <a:cubicBezTo>
                      <a:pt x="9101" y="1008"/>
                      <a:pt x="8008" y="846"/>
                      <a:pt x="6865" y="846"/>
                    </a:cubicBezTo>
                    <a:cubicBezTo>
                      <a:pt x="5684" y="846"/>
                      <a:pt x="4448" y="1019"/>
                      <a:pt x="3471" y="1019"/>
                    </a:cubicBezTo>
                    <a:cubicBezTo>
                      <a:pt x="1789" y="965"/>
                      <a:pt x="314" y="0"/>
                      <a:pt x="4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2" name="Google Shape;1912;p11"/>
              <p:cNvSpPr/>
              <p:nvPr/>
            </p:nvSpPr>
            <p:spPr>
              <a:xfrm flipH="1" rot="-1328962">
                <a:off x="6687782" y="4463385"/>
                <a:ext cx="672506" cy="221674"/>
              </a:xfrm>
              <a:custGeom>
                <a:rect b="b" l="l" r="r" t="t"/>
                <a:pathLst>
                  <a:path extrusionOk="0" h="6546" w="19859">
                    <a:moveTo>
                      <a:pt x="157" y="0"/>
                    </a:moveTo>
                    <a:cubicBezTo>
                      <a:pt x="123" y="0"/>
                      <a:pt x="90" y="15"/>
                      <a:pt x="60" y="45"/>
                    </a:cubicBezTo>
                    <a:cubicBezTo>
                      <a:pt x="0" y="45"/>
                      <a:pt x="0" y="105"/>
                      <a:pt x="60" y="164"/>
                    </a:cubicBezTo>
                    <a:cubicBezTo>
                      <a:pt x="254" y="596"/>
                      <a:pt x="567" y="969"/>
                      <a:pt x="865" y="1281"/>
                    </a:cubicBezTo>
                    <a:cubicBezTo>
                      <a:pt x="1237" y="1594"/>
                      <a:pt x="1609" y="1848"/>
                      <a:pt x="2056" y="2026"/>
                    </a:cubicBezTo>
                    <a:cubicBezTo>
                      <a:pt x="2429" y="2220"/>
                      <a:pt x="2861" y="2399"/>
                      <a:pt x="3352" y="2458"/>
                    </a:cubicBezTo>
                    <a:cubicBezTo>
                      <a:pt x="3784" y="2592"/>
                      <a:pt x="4216" y="2652"/>
                      <a:pt x="4663" y="2712"/>
                    </a:cubicBezTo>
                    <a:cubicBezTo>
                      <a:pt x="5587" y="2831"/>
                      <a:pt x="6451" y="2831"/>
                      <a:pt x="7330" y="2965"/>
                    </a:cubicBezTo>
                    <a:cubicBezTo>
                      <a:pt x="7762" y="3084"/>
                      <a:pt x="8135" y="3144"/>
                      <a:pt x="8567" y="3337"/>
                    </a:cubicBezTo>
                    <a:cubicBezTo>
                      <a:pt x="8939" y="3457"/>
                      <a:pt x="9311" y="3710"/>
                      <a:pt x="9624" y="3948"/>
                    </a:cubicBezTo>
                    <a:lnTo>
                      <a:pt x="10116" y="4380"/>
                    </a:lnTo>
                    <a:cubicBezTo>
                      <a:pt x="10250" y="4574"/>
                      <a:pt x="10429" y="4693"/>
                      <a:pt x="10622" y="4887"/>
                    </a:cubicBezTo>
                    <a:cubicBezTo>
                      <a:pt x="10995" y="5125"/>
                      <a:pt x="11367" y="5378"/>
                      <a:pt x="11799" y="5572"/>
                    </a:cubicBezTo>
                    <a:cubicBezTo>
                      <a:pt x="12604" y="6004"/>
                      <a:pt x="13468" y="6242"/>
                      <a:pt x="14406" y="6436"/>
                    </a:cubicBezTo>
                    <a:cubicBezTo>
                      <a:pt x="14932" y="6510"/>
                      <a:pt x="15464" y="6546"/>
                      <a:pt x="15994" y="6546"/>
                    </a:cubicBezTo>
                    <a:cubicBezTo>
                      <a:pt x="17279" y="6546"/>
                      <a:pt x="18558" y="6335"/>
                      <a:pt x="19740" y="5944"/>
                    </a:cubicBezTo>
                    <a:cubicBezTo>
                      <a:pt x="19799" y="5944"/>
                      <a:pt x="19859" y="5870"/>
                      <a:pt x="19799" y="5810"/>
                    </a:cubicBezTo>
                    <a:cubicBezTo>
                      <a:pt x="19799" y="5768"/>
                      <a:pt x="19770" y="5726"/>
                      <a:pt x="19731" y="5726"/>
                    </a:cubicBezTo>
                    <a:cubicBezTo>
                      <a:pt x="19715" y="5726"/>
                      <a:pt x="19698" y="5733"/>
                      <a:pt x="19680" y="5751"/>
                    </a:cubicBezTo>
                    <a:cubicBezTo>
                      <a:pt x="18816" y="5944"/>
                      <a:pt x="17937" y="6064"/>
                      <a:pt x="17073" y="6123"/>
                    </a:cubicBezTo>
                    <a:cubicBezTo>
                      <a:pt x="16842" y="6139"/>
                      <a:pt x="16609" y="6147"/>
                      <a:pt x="16376" y="6147"/>
                    </a:cubicBezTo>
                    <a:cubicBezTo>
                      <a:pt x="15739" y="6147"/>
                      <a:pt x="15099" y="6091"/>
                      <a:pt x="14466" y="6004"/>
                    </a:cubicBezTo>
                    <a:cubicBezTo>
                      <a:pt x="13602" y="5810"/>
                      <a:pt x="12783" y="5572"/>
                      <a:pt x="11978" y="5125"/>
                    </a:cubicBezTo>
                    <a:cubicBezTo>
                      <a:pt x="11606" y="4946"/>
                      <a:pt x="11233" y="4753"/>
                      <a:pt x="10920" y="4455"/>
                    </a:cubicBezTo>
                    <a:cubicBezTo>
                      <a:pt x="10742" y="4321"/>
                      <a:pt x="10548" y="4201"/>
                      <a:pt x="10429" y="4082"/>
                    </a:cubicBezTo>
                    <a:lnTo>
                      <a:pt x="9937" y="3576"/>
                    </a:lnTo>
                    <a:cubicBezTo>
                      <a:pt x="9565" y="3263"/>
                      <a:pt x="9192" y="3024"/>
                      <a:pt x="8760" y="2831"/>
                    </a:cubicBezTo>
                    <a:cubicBezTo>
                      <a:pt x="8313" y="2712"/>
                      <a:pt x="7822" y="2592"/>
                      <a:pt x="7390" y="2518"/>
                    </a:cubicBezTo>
                    <a:cubicBezTo>
                      <a:pt x="6451" y="2399"/>
                      <a:pt x="5587" y="2339"/>
                      <a:pt x="4723" y="2280"/>
                    </a:cubicBezTo>
                    <a:cubicBezTo>
                      <a:pt x="4291" y="2220"/>
                      <a:pt x="3844" y="2146"/>
                      <a:pt x="3412" y="2086"/>
                    </a:cubicBezTo>
                    <a:cubicBezTo>
                      <a:pt x="2980" y="1967"/>
                      <a:pt x="2548" y="1907"/>
                      <a:pt x="2176" y="1714"/>
                    </a:cubicBezTo>
                    <a:cubicBezTo>
                      <a:pt x="1803" y="1535"/>
                      <a:pt x="1431" y="1281"/>
                      <a:pt x="1058" y="1028"/>
                    </a:cubicBezTo>
                    <a:cubicBezTo>
                      <a:pt x="745" y="790"/>
                      <a:pt x="433" y="417"/>
                      <a:pt x="254" y="105"/>
                    </a:cubicBezTo>
                    <a:lnTo>
                      <a:pt x="254" y="45"/>
                    </a:lnTo>
                    <a:cubicBezTo>
                      <a:pt x="224" y="15"/>
                      <a:pt x="190" y="0"/>
                      <a:pt x="157"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13" name="Google Shape;1913;p11"/>
            <p:cNvGrpSpPr/>
            <p:nvPr/>
          </p:nvGrpSpPr>
          <p:grpSpPr>
            <a:xfrm rot="10800000">
              <a:off x="1005085" y="2515936"/>
              <a:ext cx="195926" cy="380418"/>
              <a:chOff x="8292303" y="2531254"/>
              <a:chExt cx="195926" cy="380418"/>
            </a:xfrm>
          </p:grpSpPr>
          <p:sp>
            <p:nvSpPr>
              <p:cNvPr id="1914" name="Google Shape;1914;p11"/>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rgbClr val="F2A0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5" name="Google Shape;1915;p11"/>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6" name="Google Shape;1916;p11"/>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rgbClr val="FFFFFF"/>
        </a:solidFill>
      </p:bgPr>
    </p:bg>
    <p:spTree>
      <p:nvGrpSpPr>
        <p:cNvPr id="1917" name="Shape 1917"/>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1">
    <p:bg>
      <p:bgPr>
        <a:solidFill>
          <a:schemeClr val="dk1"/>
        </a:solidFill>
      </p:bgPr>
    </p:bg>
    <p:spTree>
      <p:nvGrpSpPr>
        <p:cNvPr id="1918" name="Shape 1918"/>
        <p:cNvGrpSpPr/>
        <p:nvPr/>
      </p:nvGrpSpPr>
      <p:grpSpPr>
        <a:xfrm>
          <a:off x="0" y="0"/>
          <a:ext cx="0" cy="0"/>
          <a:chOff x="0" y="0"/>
          <a:chExt cx="0" cy="0"/>
        </a:xfrm>
      </p:grpSpPr>
      <p:sp>
        <p:nvSpPr>
          <p:cNvPr id="1919" name="Google Shape;1919;p13"/>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0" name="Google Shape;1920;p13"/>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1" name="Google Shape;1921;p13"/>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2" name="Google Shape;1922;p13"/>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3" name="Google Shape;1923;p13"/>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4" name="Google Shape;1924;p13"/>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5" name="Google Shape;1925;p13"/>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6" name="Google Shape;1926;p13"/>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7" name="Google Shape;1927;p13"/>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8" name="Google Shape;1928;p13"/>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9" name="Google Shape;1929;p13"/>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0" name="Google Shape;1930;p13"/>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1" name="Google Shape;1931;p13"/>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2" name="Google Shape;1932;p13"/>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3" name="Google Shape;1933;p13"/>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4" name="Google Shape;1934;p13"/>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5" name="Google Shape;1935;p13"/>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6" name="Google Shape;1936;p13"/>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7" name="Google Shape;1937;p13"/>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8" name="Google Shape;1938;p13"/>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9" name="Google Shape;1939;p13"/>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0" name="Google Shape;1940;p13"/>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1" name="Google Shape;1941;p13"/>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2" name="Google Shape;1942;p13"/>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3" name="Google Shape;1943;p13"/>
          <p:cNvSpPr/>
          <p:nvPr/>
        </p:nvSpPr>
        <p:spPr>
          <a:xfrm>
            <a:off x="468750" y="6385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4" name="Google Shape;1944;p13"/>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5" name="Google Shape;1945;p13"/>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6" name="Google Shape;1946;p13"/>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7" name="Google Shape;1947;p13"/>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8" name="Google Shape;1948;p13"/>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9" name="Google Shape;1949;p13"/>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0" name="Google Shape;1950;p13"/>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1" name="Google Shape;1951;p13"/>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2" name="Google Shape;1952;p13"/>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3" name="Google Shape;1953;p13"/>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4" name="Google Shape;1954;p13"/>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5" name="Google Shape;1955;p13"/>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6" name="Google Shape;1956;p13"/>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7" name="Google Shape;1957;p13"/>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8" name="Google Shape;1958;p13"/>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9" name="Google Shape;1959;p13"/>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0" name="Google Shape;1960;p13"/>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1" name="Google Shape;1961;p13"/>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2" name="Google Shape;1962;p13"/>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3" name="Google Shape;1963;p13"/>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4" name="Google Shape;1964;p13"/>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5" name="Google Shape;1965;p13"/>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6" name="Google Shape;1966;p13"/>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7" name="Google Shape;1967;p13"/>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8" name="Google Shape;1968;p13"/>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9" name="Google Shape;1969;p13"/>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0" name="Google Shape;1970;p13"/>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1" name="Google Shape;1971;p13"/>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2" name="Google Shape;1972;p13"/>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3" name="Google Shape;1973;p13"/>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4" name="Google Shape;1974;p13"/>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5" name="Google Shape;1975;p13"/>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6" name="Google Shape;1976;p13"/>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7" name="Google Shape;1977;p13"/>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8" name="Google Shape;1978;p13"/>
          <p:cNvSpPr/>
          <p:nvPr/>
        </p:nvSpPr>
        <p:spPr>
          <a:xfrm flipH="1" rot="-3335595">
            <a:off x="4835834" y="2975485"/>
            <a:ext cx="1448076" cy="1063396"/>
          </a:xfrm>
          <a:custGeom>
            <a:rect b="b" l="l" r="r" t="t"/>
            <a:pathLst>
              <a:path extrusionOk="0" h="29880" w="40689">
                <a:moveTo>
                  <a:pt x="29977" y="0"/>
                </a:moveTo>
                <a:cubicBezTo>
                  <a:pt x="29518" y="0"/>
                  <a:pt x="29044" y="18"/>
                  <a:pt x="28553" y="49"/>
                </a:cubicBezTo>
                <a:cubicBezTo>
                  <a:pt x="27858" y="125"/>
                  <a:pt x="27239" y="218"/>
                  <a:pt x="26769" y="294"/>
                </a:cubicBezTo>
                <a:lnTo>
                  <a:pt x="26675" y="369"/>
                </a:lnTo>
                <a:lnTo>
                  <a:pt x="26450" y="369"/>
                </a:lnTo>
                <a:cubicBezTo>
                  <a:pt x="26130" y="444"/>
                  <a:pt x="25736" y="519"/>
                  <a:pt x="25360" y="519"/>
                </a:cubicBezTo>
                <a:cubicBezTo>
                  <a:pt x="24890" y="688"/>
                  <a:pt x="24496" y="763"/>
                  <a:pt x="24026" y="838"/>
                </a:cubicBezTo>
                <a:lnTo>
                  <a:pt x="23857" y="913"/>
                </a:lnTo>
                <a:cubicBezTo>
                  <a:pt x="23707" y="913"/>
                  <a:pt x="23482" y="989"/>
                  <a:pt x="23313" y="1064"/>
                </a:cubicBezTo>
                <a:cubicBezTo>
                  <a:pt x="23087" y="1158"/>
                  <a:pt x="22843" y="1158"/>
                  <a:pt x="22693" y="1233"/>
                </a:cubicBezTo>
                <a:cubicBezTo>
                  <a:pt x="22542" y="1308"/>
                  <a:pt x="22373" y="1308"/>
                  <a:pt x="22223" y="1383"/>
                </a:cubicBezTo>
                <a:cubicBezTo>
                  <a:pt x="22073" y="1458"/>
                  <a:pt x="21904" y="1458"/>
                  <a:pt x="21678" y="1533"/>
                </a:cubicBezTo>
                <a:cubicBezTo>
                  <a:pt x="21603" y="1533"/>
                  <a:pt x="21603" y="1533"/>
                  <a:pt x="21509" y="1627"/>
                </a:cubicBezTo>
                <a:cubicBezTo>
                  <a:pt x="21134" y="1702"/>
                  <a:pt x="20814" y="1778"/>
                  <a:pt x="20495" y="1853"/>
                </a:cubicBezTo>
                <a:cubicBezTo>
                  <a:pt x="20269" y="1928"/>
                  <a:pt x="20025" y="2003"/>
                  <a:pt x="19800" y="2097"/>
                </a:cubicBezTo>
                <a:lnTo>
                  <a:pt x="19725" y="2097"/>
                </a:lnTo>
                <a:lnTo>
                  <a:pt x="19631" y="2172"/>
                </a:lnTo>
                <a:cubicBezTo>
                  <a:pt x="19011" y="2322"/>
                  <a:pt x="18391" y="2473"/>
                  <a:pt x="17677" y="2717"/>
                </a:cubicBezTo>
                <a:cubicBezTo>
                  <a:pt x="16193" y="3186"/>
                  <a:pt x="14709" y="3731"/>
                  <a:pt x="13225" y="4276"/>
                </a:cubicBezTo>
                <a:cubicBezTo>
                  <a:pt x="12681" y="4520"/>
                  <a:pt x="12117" y="4746"/>
                  <a:pt x="11572" y="4915"/>
                </a:cubicBezTo>
                <a:lnTo>
                  <a:pt x="11422" y="4990"/>
                </a:lnTo>
                <a:lnTo>
                  <a:pt x="11272" y="5065"/>
                </a:lnTo>
                <a:cubicBezTo>
                  <a:pt x="10952" y="5140"/>
                  <a:pt x="10633" y="5290"/>
                  <a:pt x="10332" y="5384"/>
                </a:cubicBezTo>
                <a:cubicBezTo>
                  <a:pt x="9074" y="5854"/>
                  <a:pt x="8135" y="6323"/>
                  <a:pt x="7195" y="6699"/>
                </a:cubicBezTo>
                <a:cubicBezTo>
                  <a:pt x="6106" y="7263"/>
                  <a:pt x="5167" y="7732"/>
                  <a:pt x="4378" y="8277"/>
                </a:cubicBezTo>
                <a:cubicBezTo>
                  <a:pt x="3439" y="8972"/>
                  <a:pt x="2650" y="9686"/>
                  <a:pt x="2030" y="10381"/>
                </a:cubicBezTo>
                <a:cubicBezTo>
                  <a:pt x="1635" y="10850"/>
                  <a:pt x="1316" y="11320"/>
                  <a:pt x="1090" y="11790"/>
                </a:cubicBezTo>
                <a:cubicBezTo>
                  <a:pt x="771" y="12259"/>
                  <a:pt x="546" y="12729"/>
                  <a:pt x="377" y="13274"/>
                </a:cubicBezTo>
                <a:cubicBezTo>
                  <a:pt x="151" y="14063"/>
                  <a:pt x="1" y="14927"/>
                  <a:pt x="1" y="15791"/>
                </a:cubicBezTo>
                <a:cubicBezTo>
                  <a:pt x="1" y="16655"/>
                  <a:pt x="76" y="17594"/>
                  <a:pt x="302" y="18533"/>
                </a:cubicBezTo>
                <a:cubicBezTo>
                  <a:pt x="471" y="19379"/>
                  <a:pt x="771" y="20243"/>
                  <a:pt x="1090" y="21107"/>
                </a:cubicBezTo>
                <a:cubicBezTo>
                  <a:pt x="1955" y="22985"/>
                  <a:pt x="2969" y="24544"/>
                  <a:pt x="4303" y="25878"/>
                </a:cubicBezTo>
                <a:cubicBezTo>
                  <a:pt x="4923" y="26592"/>
                  <a:pt x="5636" y="27137"/>
                  <a:pt x="6406" y="27606"/>
                </a:cubicBezTo>
                <a:cubicBezTo>
                  <a:pt x="7195" y="28076"/>
                  <a:pt x="7984" y="28395"/>
                  <a:pt x="8830" y="28621"/>
                </a:cubicBezTo>
                <a:cubicBezTo>
                  <a:pt x="9224" y="28696"/>
                  <a:pt x="9694" y="28771"/>
                  <a:pt x="10163" y="28865"/>
                </a:cubicBezTo>
                <a:cubicBezTo>
                  <a:pt x="10633" y="28865"/>
                  <a:pt x="11178" y="28865"/>
                  <a:pt x="11741" y="28771"/>
                </a:cubicBezTo>
                <a:cubicBezTo>
                  <a:pt x="12981" y="28696"/>
                  <a:pt x="14390" y="28395"/>
                  <a:pt x="15799" y="28076"/>
                </a:cubicBezTo>
                <a:cubicBezTo>
                  <a:pt x="16193" y="27926"/>
                  <a:pt x="16588" y="27832"/>
                  <a:pt x="17057" y="27681"/>
                </a:cubicBezTo>
                <a:lnTo>
                  <a:pt x="17057" y="27757"/>
                </a:lnTo>
                <a:cubicBezTo>
                  <a:pt x="17208" y="27926"/>
                  <a:pt x="17283" y="28076"/>
                  <a:pt x="17452" y="28226"/>
                </a:cubicBezTo>
                <a:cubicBezTo>
                  <a:pt x="17752" y="28621"/>
                  <a:pt x="18072" y="29015"/>
                  <a:pt x="18466" y="29240"/>
                </a:cubicBezTo>
                <a:cubicBezTo>
                  <a:pt x="18616" y="29410"/>
                  <a:pt x="18861" y="29560"/>
                  <a:pt x="19086" y="29710"/>
                </a:cubicBezTo>
                <a:cubicBezTo>
                  <a:pt x="19161" y="29710"/>
                  <a:pt x="19255" y="29804"/>
                  <a:pt x="19405" y="29804"/>
                </a:cubicBezTo>
                <a:cubicBezTo>
                  <a:pt x="19481" y="29879"/>
                  <a:pt x="19556" y="29879"/>
                  <a:pt x="19725" y="29879"/>
                </a:cubicBezTo>
                <a:lnTo>
                  <a:pt x="20194" y="29879"/>
                </a:lnTo>
                <a:cubicBezTo>
                  <a:pt x="20194" y="29804"/>
                  <a:pt x="20269" y="29804"/>
                  <a:pt x="20345" y="29804"/>
                </a:cubicBezTo>
                <a:cubicBezTo>
                  <a:pt x="20570" y="29635"/>
                  <a:pt x="20739" y="29485"/>
                  <a:pt x="20814" y="29240"/>
                </a:cubicBezTo>
                <a:cubicBezTo>
                  <a:pt x="20964" y="29090"/>
                  <a:pt x="20964" y="28940"/>
                  <a:pt x="21040" y="28771"/>
                </a:cubicBezTo>
                <a:cubicBezTo>
                  <a:pt x="21134" y="28696"/>
                  <a:pt x="21209" y="28545"/>
                  <a:pt x="21209" y="28395"/>
                </a:cubicBezTo>
                <a:cubicBezTo>
                  <a:pt x="21284" y="28076"/>
                  <a:pt x="21359" y="27681"/>
                  <a:pt x="21434" y="27362"/>
                </a:cubicBezTo>
                <a:cubicBezTo>
                  <a:pt x="21509" y="26892"/>
                  <a:pt x="21603" y="26517"/>
                  <a:pt x="21603" y="26122"/>
                </a:cubicBezTo>
                <a:cubicBezTo>
                  <a:pt x="22298" y="25803"/>
                  <a:pt x="23012" y="25578"/>
                  <a:pt x="23707" y="25258"/>
                </a:cubicBezTo>
                <a:cubicBezTo>
                  <a:pt x="24102" y="25108"/>
                  <a:pt x="24496" y="24939"/>
                  <a:pt x="24890" y="24789"/>
                </a:cubicBezTo>
                <a:lnTo>
                  <a:pt x="25116" y="24713"/>
                </a:lnTo>
                <a:cubicBezTo>
                  <a:pt x="25905" y="24394"/>
                  <a:pt x="26675" y="24075"/>
                  <a:pt x="27464" y="23774"/>
                </a:cubicBezTo>
                <a:cubicBezTo>
                  <a:pt x="28084" y="23455"/>
                  <a:pt x="28798" y="23229"/>
                  <a:pt x="29493" y="22985"/>
                </a:cubicBezTo>
                <a:lnTo>
                  <a:pt x="29662" y="22910"/>
                </a:lnTo>
                <a:cubicBezTo>
                  <a:pt x="30131" y="22760"/>
                  <a:pt x="30676" y="22516"/>
                  <a:pt x="31146" y="22365"/>
                </a:cubicBezTo>
                <a:cubicBezTo>
                  <a:pt x="33644" y="21351"/>
                  <a:pt x="36236" y="20168"/>
                  <a:pt x="38190" y="18214"/>
                </a:cubicBezTo>
                <a:cubicBezTo>
                  <a:pt x="38885" y="17594"/>
                  <a:pt x="39448" y="16805"/>
                  <a:pt x="39824" y="15941"/>
                </a:cubicBezTo>
                <a:cubicBezTo>
                  <a:pt x="40219" y="15152"/>
                  <a:pt x="40463" y="14213"/>
                  <a:pt x="40538" y="13368"/>
                </a:cubicBezTo>
                <a:cubicBezTo>
                  <a:pt x="40688" y="12334"/>
                  <a:pt x="40688" y="11395"/>
                  <a:pt x="40538" y="10456"/>
                </a:cubicBezTo>
                <a:cubicBezTo>
                  <a:pt x="40463" y="9442"/>
                  <a:pt x="40219" y="8502"/>
                  <a:pt x="39918" y="7638"/>
                </a:cubicBezTo>
                <a:cubicBezTo>
                  <a:pt x="39204" y="5685"/>
                  <a:pt x="38190" y="4050"/>
                  <a:pt x="36931" y="2717"/>
                </a:cubicBezTo>
                <a:cubicBezTo>
                  <a:pt x="36236" y="2003"/>
                  <a:pt x="35522" y="1458"/>
                  <a:pt x="34752" y="1064"/>
                </a:cubicBezTo>
                <a:cubicBezTo>
                  <a:pt x="33888" y="594"/>
                  <a:pt x="32949" y="294"/>
                  <a:pt x="31841" y="125"/>
                </a:cubicBezTo>
                <a:cubicBezTo>
                  <a:pt x="31247" y="37"/>
                  <a:pt x="30627" y="0"/>
                  <a:pt x="2997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9" name="Google Shape;1979;p13"/>
          <p:cNvSpPr/>
          <p:nvPr/>
        </p:nvSpPr>
        <p:spPr>
          <a:xfrm>
            <a:off x="8274584" y="4177688"/>
            <a:ext cx="31" cy="31"/>
          </a:xfrm>
          <a:custGeom>
            <a:rect b="b" l="l" r="r" t="t"/>
            <a:pathLst>
              <a:path extrusionOk="0" h="1" w="1">
                <a:moveTo>
                  <a:pt x="1" y="1"/>
                </a:move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0" name="Google Shape;1980;p13"/>
          <p:cNvSpPr/>
          <p:nvPr/>
        </p:nvSpPr>
        <p:spPr>
          <a:xfrm>
            <a:off x="8268563" y="4179560"/>
            <a:ext cx="31" cy="31"/>
          </a:xfrm>
          <a:custGeom>
            <a:rect b="b" l="l" r="r" t="t"/>
            <a:pathLst>
              <a:path extrusionOk="0" h="1" w="1">
                <a:moveTo>
                  <a:pt x="0" y="0"/>
                </a:move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1" name="Google Shape;1981;p13"/>
          <p:cNvSpPr txBox="1"/>
          <p:nvPr>
            <p:ph type="title"/>
          </p:nvPr>
        </p:nvSpPr>
        <p:spPr>
          <a:xfrm rot="-2208536">
            <a:off x="4880309" y="3258837"/>
            <a:ext cx="1296841" cy="45756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2400"/>
              <a:buNone/>
              <a:defRPr sz="24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1982" name="Google Shape;1982;p13"/>
          <p:cNvSpPr/>
          <p:nvPr/>
        </p:nvSpPr>
        <p:spPr>
          <a:xfrm>
            <a:off x="8040500" y="2069038"/>
            <a:ext cx="35982" cy="31413"/>
          </a:xfrm>
          <a:custGeom>
            <a:rect b="b" l="l" r="r" t="t"/>
            <a:pathLst>
              <a:path extrusionOk="0" h="1007" w="1173">
                <a:moveTo>
                  <a:pt x="607" y="1"/>
                </a:moveTo>
                <a:cubicBezTo>
                  <a:pt x="368" y="1"/>
                  <a:pt x="115" y="194"/>
                  <a:pt x="55" y="448"/>
                </a:cubicBezTo>
                <a:cubicBezTo>
                  <a:pt x="1" y="721"/>
                  <a:pt x="246" y="1006"/>
                  <a:pt x="529" y="1006"/>
                </a:cubicBezTo>
                <a:cubicBezTo>
                  <a:pt x="554" y="1006"/>
                  <a:pt x="580" y="1004"/>
                  <a:pt x="607" y="999"/>
                </a:cubicBezTo>
                <a:cubicBezTo>
                  <a:pt x="666" y="999"/>
                  <a:pt x="741" y="999"/>
                  <a:pt x="741" y="939"/>
                </a:cubicBezTo>
                <a:cubicBezTo>
                  <a:pt x="860" y="939"/>
                  <a:pt x="979" y="880"/>
                  <a:pt x="1039" y="820"/>
                </a:cubicBezTo>
                <a:cubicBezTo>
                  <a:pt x="1113" y="746"/>
                  <a:pt x="1173" y="626"/>
                  <a:pt x="1173" y="567"/>
                </a:cubicBezTo>
                <a:cubicBezTo>
                  <a:pt x="1173" y="448"/>
                  <a:pt x="1173" y="314"/>
                  <a:pt x="1039" y="254"/>
                </a:cubicBezTo>
                <a:cubicBezTo>
                  <a:pt x="979" y="135"/>
                  <a:pt x="919" y="75"/>
                  <a:pt x="800" y="75"/>
                </a:cubicBezTo>
                <a:cubicBezTo>
                  <a:pt x="741" y="75"/>
                  <a:pt x="666" y="75"/>
                  <a:pt x="60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3" name="Google Shape;1983;p13"/>
          <p:cNvSpPr/>
          <p:nvPr/>
        </p:nvSpPr>
        <p:spPr>
          <a:xfrm>
            <a:off x="1020375" y="10738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4" name="Google Shape;1984;p13"/>
          <p:cNvSpPr/>
          <p:nvPr/>
        </p:nvSpPr>
        <p:spPr>
          <a:xfrm>
            <a:off x="1175973" y="958325"/>
            <a:ext cx="1348500" cy="3144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1985" name="Google Shape;1985;p13"/>
          <p:cNvSpPr txBox="1"/>
          <p:nvPr>
            <p:ph idx="2" type="title"/>
          </p:nvPr>
        </p:nvSpPr>
        <p:spPr>
          <a:xfrm>
            <a:off x="1169163" y="95317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1986" name="Google Shape;1986;p13"/>
          <p:cNvSpPr txBox="1"/>
          <p:nvPr>
            <p:ph idx="1" type="subTitle"/>
          </p:nvPr>
        </p:nvSpPr>
        <p:spPr>
          <a:xfrm>
            <a:off x="1169163" y="1334174"/>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1987" name="Google Shape;1987;p13"/>
          <p:cNvSpPr/>
          <p:nvPr/>
        </p:nvSpPr>
        <p:spPr>
          <a:xfrm>
            <a:off x="2839650" y="10738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8" name="Google Shape;1988;p13"/>
          <p:cNvSpPr txBox="1"/>
          <p:nvPr>
            <p:ph idx="3" type="subTitle"/>
          </p:nvPr>
        </p:nvSpPr>
        <p:spPr>
          <a:xfrm>
            <a:off x="2990933" y="1334174"/>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1989" name="Google Shape;1989;p13"/>
          <p:cNvSpPr/>
          <p:nvPr/>
        </p:nvSpPr>
        <p:spPr>
          <a:xfrm>
            <a:off x="2974327" y="958325"/>
            <a:ext cx="1348500" cy="3144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1990" name="Google Shape;1990;p13"/>
          <p:cNvSpPr txBox="1"/>
          <p:nvPr>
            <p:ph idx="4" type="title"/>
          </p:nvPr>
        </p:nvSpPr>
        <p:spPr>
          <a:xfrm>
            <a:off x="2990933" y="95317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1991" name="Google Shape;1991;p13"/>
          <p:cNvSpPr/>
          <p:nvPr/>
        </p:nvSpPr>
        <p:spPr>
          <a:xfrm>
            <a:off x="4649400" y="10738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2" name="Google Shape;1992;p13"/>
          <p:cNvSpPr/>
          <p:nvPr/>
        </p:nvSpPr>
        <p:spPr>
          <a:xfrm>
            <a:off x="4791413" y="958325"/>
            <a:ext cx="1348500" cy="3144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1993" name="Google Shape;1993;p13"/>
          <p:cNvSpPr txBox="1"/>
          <p:nvPr>
            <p:ph idx="5" type="title"/>
          </p:nvPr>
        </p:nvSpPr>
        <p:spPr>
          <a:xfrm>
            <a:off x="4798653" y="95317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1994" name="Google Shape;1994;p13"/>
          <p:cNvSpPr txBox="1"/>
          <p:nvPr>
            <p:ph idx="6" type="subTitle"/>
          </p:nvPr>
        </p:nvSpPr>
        <p:spPr>
          <a:xfrm>
            <a:off x="4798653" y="1334174"/>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
        <p:nvSpPr>
          <p:cNvPr id="1995" name="Google Shape;1995;p13"/>
          <p:cNvSpPr/>
          <p:nvPr/>
        </p:nvSpPr>
        <p:spPr>
          <a:xfrm>
            <a:off x="6468675" y="10738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6" name="Google Shape;1996;p13"/>
          <p:cNvSpPr txBox="1"/>
          <p:nvPr>
            <p:ph idx="7" type="subTitle"/>
          </p:nvPr>
        </p:nvSpPr>
        <p:spPr>
          <a:xfrm>
            <a:off x="6605788" y="1334175"/>
            <a:ext cx="13713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
        <p:nvSpPr>
          <p:cNvPr id="1997" name="Google Shape;1997;p13"/>
          <p:cNvSpPr/>
          <p:nvPr/>
        </p:nvSpPr>
        <p:spPr>
          <a:xfrm>
            <a:off x="6608500" y="958325"/>
            <a:ext cx="1348500" cy="3144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1998" name="Google Shape;1998;p13"/>
          <p:cNvSpPr txBox="1"/>
          <p:nvPr>
            <p:ph idx="8" type="title"/>
          </p:nvPr>
        </p:nvSpPr>
        <p:spPr>
          <a:xfrm>
            <a:off x="6606374" y="95317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1999" name="Google Shape;1999;p13"/>
          <p:cNvSpPr txBox="1"/>
          <p:nvPr>
            <p:ph idx="9" type="subTitle"/>
          </p:nvPr>
        </p:nvSpPr>
        <p:spPr>
          <a:xfrm>
            <a:off x="6606374" y="1334174"/>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
        <p:nvSpPr>
          <p:cNvPr id="2000" name="Google Shape;2000;p13"/>
          <p:cNvSpPr/>
          <p:nvPr/>
        </p:nvSpPr>
        <p:spPr>
          <a:xfrm>
            <a:off x="1020375" y="3045550"/>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1" name="Google Shape;2001;p13"/>
          <p:cNvSpPr/>
          <p:nvPr/>
        </p:nvSpPr>
        <p:spPr>
          <a:xfrm>
            <a:off x="1175973" y="2909860"/>
            <a:ext cx="1348500" cy="3144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002" name="Google Shape;2002;p13"/>
          <p:cNvSpPr txBox="1"/>
          <p:nvPr>
            <p:ph idx="13" type="title"/>
          </p:nvPr>
        </p:nvSpPr>
        <p:spPr>
          <a:xfrm>
            <a:off x="1169163" y="2905797"/>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003" name="Google Shape;2003;p13"/>
          <p:cNvSpPr txBox="1"/>
          <p:nvPr>
            <p:ph idx="14" type="subTitle"/>
          </p:nvPr>
        </p:nvSpPr>
        <p:spPr>
          <a:xfrm>
            <a:off x="1169163" y="3305847"/>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
        <p:nvSpPr>
          <p:cNvPr id="2004" name="Google Shape;2004;p13"/>
          <p:cNvSpPr/>
          <p:nvPr/>
        </p:nvSpPr>
        <p:spPr>
          <a:xfrm>
            <a:off x="2830125" y="3045550"/>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5" name="Google Shape;2005;p13"/>
          <p:cNvSpPr/>
          <p:nvPr/>
        </p:nvSpPr>
        <p:spPr>
          <a:xfrm>
            <a:off x="2993060" y="2909860"/>
            <a:ext cx="1348500" cy="3144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006" name="Google Shape;2006;p13"/>
          <p:cNvSpPr txBox="1"/>
          <p:nvPr>
            <p:ph idx="15" type="title"/>
          </p:nvPr>
        </p:nvSpPr>
        <p:spPr>
          <a:xfrm>
            <a:off x="2986250" y="2905797"/>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007" name="Google Shape;2007;p13"/>
          <p:cNvSpPr txBox="1"/>
          <p:nvPr>
            <p:ph idx="16" type="subTitle"/>
          </p:nvPr>
        </p:nvSpPr>
        <p:spPr>
          <a:xfrm>
            <a:off x="2986250" y="3305847"/>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3">
  <p:cSld name="CUSTOM_1_1">
    <p:bg>
      <p:bgPr>
        <a:solidFill>
          <a:schemeClr val="dk1"/>
        </a:solidFill>
      </p:bgPr>
    </p:bg>
    <p:spTree>
      <p:nvGrpSpPr>
        <p:cNvPr id="2008" name="Shape 2008"/>
        <p:cNvGrpSpPr/>
        <p:nvPr/>
      </p:nvGrpSpPr>
      <p:grpSpPr>
        <a:xfrm>
          <a:off x="0" y="0"/>
          <a:ext cx="0" cy="0"/>
          <a:chOff x="0" y="0"/>
          <a:chExt cx="0" cy="0"/>
        </a:xfrm>
      </p:grpSpPr>
      <p:sp>
        <p:nvSpPr>
          <p:cNvPr id="2009" name="Google Shape;2009;p14"/>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0" name="Google Shape;2010;p14"/>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1" name="Google Shape;2011;p14"/>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2" name="Google Shape;2012;p14"/>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3" name="Google Shape;2013;p14"/>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4" name="Google Shape;2014;p14"/>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5" name="Google Shape;2015;p14"/>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6" name="Google Shape;2016;p14"/>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7" name="Google Shape;2017;p14"/>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8" name="Google Shape;2018;p14"/>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9" name="Google Shape;2019;p14"/>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0" name="Google Shape;2020;p14"/>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1" name="Google Shape;2021;p14"/>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2" name="Google Shape;2022;p14"/>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3" name="Google Shape;2023;p14"/>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4" name="Google Shape;2024;p14"/>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5" name="Google Shape;2025;p14"/>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6" name="Google Shape;2026;p14"/>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7" name="Google Shape;2027;p14"/>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8" name="Google Shape;2028;p14"/>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9" name="Google Shape;2029;p14"/>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0" name="Google Shape;2030;p14"/>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1" name="Google Shape;2031;p14"/>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2" name="Google Shape;2032;p14"/>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3" name="Google Shape;2033;p14"/>
          <p:cNvSpPr/>
          <p:nvPr/>
        </p:nvSpPr>
        <p:spPr>
          <a:xfrm>
            <a:off x="468750" y="6385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4" name="Google Shape;2034;p14"/>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5" name="Google Shape;2035;p14"/>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6" name="Google Shape;2036;p14"/>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7" name="Google Shape;2037;p14"/>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8" name="Google Shape;2038;p14"/>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9" name="Google Shape;2039;p14"/>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0" name="Google Shape;2040;p14"/>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1" name="Google Shape;2041;p14"/>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2" name="Google Shape;2042;p14"/>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3" name="Google Shape;2043;p14"/>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4" name="Google Shape;2044;p14"/>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5" name="Google Shape;2045;p14"/>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6" name="Google Shape;2046;p14"/>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7" name="Google Shape;2047;p14"/>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8" name="Google Shape;2048;p14"/>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9" name="Google Shape;2049;p14"/>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0" name="Google Shape;2050;p14"/>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1" name="Google Shape;2051;p14"/>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2" name="Google Shape;2052;p14"/>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3" name="Google Shape;2053;p14"/>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4" name="Google Shape;2054;p14"/>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5" name="Google Shape;2055;p14"/>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6" name="Google Shape;2056;p14"/>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7" name="Google Shape;2057;p14"/>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8" name="Google Shape;2058;p14"/>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9" name="Google Shape;2059;p14"/>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0" name="Google Shape;2060;p14"/>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1" name="Google Shape;2061;p14"/>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2" name="Google Shape;2062;p14"/>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3" name="Google Shape;2063;p14"/>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4" name="Google Shape;2064;p14"/>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5" name="Google Shape;2065;p14"/>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6" name="Google Shape;2066;p14"/>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7" name="Google Shape;2067;p14"/>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8" name="Google Shape;2068;p14"/>
          <p:cNvSpPr/>
          <p:nvPr/>
        </p:nvSpPr>
        <p:spPr>
          <a:xfrm rot="3335595">
            <a:off x="6588434" y="994285"/>
            <a:ext cx="1448076" cy="1063396"/>
          </a:xfrm>
          <a:custGeom>
            <a:rect b="b" l="l" r="r" t="t"/>
            <a:pathLst>
              <a:path extrusionOk="0" h="29880" w="40689">
                <a:moveTo>
                  <a:pt x="29977" y="0"/>
                </a:moveTo>
                <a:cubicBezTo>
                  <a:pt x="29518" y="0"/>
                  <a:pt x="29044" y="18"/>
                  <a:pt x="28553" y="49"/>
                </a:cubicBezTo>
                <a:cubicBezTo>
                  <a:pt x="27858" y="125"/>
                  <a:pt x="27239" y="218"/>
                  <a:pt x="26769" y="294"/>
                </a:cubicBezTo>
                <a:lnTo>
                  <a:pt x="26675" y="369"/>
                </a:lnTo>
                <a:lnTo>
                  <a:pt x="26450" y="369"/>
                </a:lnTo>
                <a:cubicBezTo>
                  <a:pt x="26130" y="444"/>
                  <a:pt x="25736" y="519"/>
                  <a:pt x="25360" y="519"/>
                </a:cubicBezTo>
                <a:cubicBezTo>
                  <a:pt x="24890" y="688"/>
                  <a:pt x="24496" y="763"/>
                  <a:pt x="24026" y="838"/>
                </a:cubicBezTo>
                <a:lnTo>
                  <a:pt x="23857" y="913"/>
                </a:lnTo>
                <a:cubicBezTo>
                  <a:pt x="23707" y="913"/>
                  <a:pt x="23482" y="989"/>
                  <a:pt x="23313" y="1064"/>
                </a:cubicBezTo>
                <a:cubicBezTo>
                  <a:pt x="23087" y="1158"/>
                  <a:pt x="22843" y="1158"/>
                  <a:pt x="22693" y="1233"/>
                </a:cubicBezTo>
                <a:cubicBezTo>
                  <a:pt x="22542" y="1308"/>
                  <a:pt x="22373" y="1308"/>
                  <a:pt x="22223" y="1383"/>
                </a:cubicBezTo>
                <a:cubicBezTo>
                  <a:pt x="22073" y="1458"/>
                  <a:pt x="21904" y="1458"/>
                  <a:pt x="21678" y="1533"/>
                </a:cubicBezTo>
                <a:cubicBezTo>
                  <a:pt x="21603" y="1533"/>
                  <a:pt x="21603" y="1533"/>
                  <a:pt x="21509" y="1627"/>
                </a:cubicBezTo>
                <a:cubicBezTo>
                  <a:pt x="21134" y="1702"/>
                  <a:pt x="20814" y="1778"/>
                  <a:pt x="20495" y="1853"/>
                </a:cubicBezTo>
                <a:cubicBezTo>
                  <a:pt x="20269" y="1928"/>
                  <a:pt x="20025" y="2003"/>
                  <a:pt x="19800" y="2097"/>
                </a:cubicBezTo>
                <a:lnTo>
                  <a:pt x="19725" y="2097"/>
                </a:lnTo>
                <a:lnTo>
                  <a:pt x="19631" y="2172"/>
                </a:lnTo>
                <a:cubicBezTo>
                  <a:pt x="19011" y="2322"/>
                  <a:pt x="18391" y="2473"/>
                  <a:pt x="17677" y="2717"/>
                </a:cubicBezTo>
                <a:cubicBezTo>
                  <a:pt x="16193" y="3186"/>
                  <a:pt x="14709" y="3731"/>
                  <a:pt x="13225" y="4276"/>
                </a:cubicBezTo>
                <a:cubicBezTo>
                  <a:pt x="12681" y="4520"/>
                  <a:pt x="12117" y="4746"/>
                  <a:pt x="11572" y="4915"/>
                </a:cubicBezTo>
                <a:lnTo>
                  <a:pt x="11422" y="4990"/>
                </a:lnTo>
                <a:lnTo>
                  <a:pt x="11272" y="5065"/>
                </a:lnTo>
                <a:cubicBezTo>
                  <a:pt x="10952" y="5140"/>
                  <a:pt x="10633" y="5290"/>
                  <a:pt x="10332" y="5384"/>
                </a:cubicBezTo>
                <a:cubicBezTo>
                  <a:pt x="9074" y="5854"/>
                  <a:pt x="8135" y="6323"/>
                  <a:pt x="7195" y="6699"/>
                </a:cubicBezTo>
                <a:cubicBezTo>
                  <a:pt x="6106" y="7263"/>
                  <a:pt x="5167" y="7732"/>
                  <a:pt x="4378" y="8277"/>
                </a:cubicBezTo>
                <a:cubicBezTo>
                  <a:pt x="3439" y="8972"/>
                  <a:pt x="2650" y="9686"/>
                  <a:pt x="2030" y="10381"/>
                </a:cubicBezTo>
                <a:cubicBezTo>
                  <a:pt x="1635" y="10850"/>
                  <a:pt x="1316" y="11320"/>
                  <a:pt x="1090" y="11790"/>
                </a:cubicBezTo>
                <a:cubicBezTo>
                  <a:pt x="771" y="12259"/>
                  <a:pt x="546" y="12729"/>
                  <a:pt x="377" y="13274"/>
                </a:cubicBezTo>
                <a:cubicBezTo>
                  <a:pt x="151" y="14063"/>
                  <a:pt x="1" y="14927"/>
                  <a:pt x="1" y="15791"/>
                </a:cubicBezTo>
                <a:cubicBezTo>
                  <a:pt x="1" y="16655"/>
                  <a:pt x="76" y="17594"/>
                  <a:pt x="302" y="18533"/>
                </a:cubicBezTo>
                <a:cubicBezTo>
                  <a:pt x="471" y="19379"/>
                  <a:pt x="771" y="20243"/>
                  <a:pt x="1090" y="21107"/>
                </a:cubicBezTo>
                <a:cubicBezTo>
                  <a:pt x="1955" y="22985"/>
                  <a:pt x="2969" y="24544"/>
                  <a:pt x="4303" y="25878"/>
                </a:cubicBezTo>
                <a:cubicBezTo>
                  <a:pt x="4923" y="26592"/>
                  <a:pt x="5636" y="27137"/>
                  <a:pt x="6406" y="27606"/>
                </a:cubicBezTo>
                <a:cubicBezTo>
                  <a:pt x="7195" y="28076"/>
                  <a:pt x="7984" y="28395"/>
                  <a:pt x="8830" y="28621"/>
                </a:cubicBezTo>
                <a:cubicBezTo>
                  <a:pt x="9224" y="28696"/>
                  <a:pt x="9694" y="28771"/>
                  <a:pt x="10163" y="28865"/>
                </a:cubicBezTo>
                <a:cubicBezTo>
                  <a:pt x="10633" y="28865"/>
                  <a:pt x="11178" y="28865"/>
                  <a:pt x="11741" y="28771"/>
                </a:cubicBezTo>
                <a:cubicBezTo>
                  <a:pt x="12981" y="28696"/>
                  <a:pt x="14390" y="28395"/>
                  <a:pt x="15799" y="28076"/>
                </a:cubicBezTo>
                <a:cubicBezTo>
                  <a:pt x="16193" y="27926"/>
                  <a:pt x="16588" y="27832"/>
                  <a:pt x="17057" y="27681"/>
                </a:cubicBezTo>
                <a:lnTo>
                  <a:pt x="17057" y="27757"/>
                </a:lnTo>
                <a:cubicBezTo>
                  <a:pt x="17208" y="27926"/>
                  <a:pt x="17283" y="28076"/>
                  <a:pt x="17452" y="28226"/>
                </a:cubicBezTo>
                <a:cubicBezTo>
                  <a:pt x="17752" y="28621"/>
                  <a:pt x="18072" y="29015"/>
                  <a:pt x="18466" y="29240"/>
                </a:cubicBezTo>
                <a:cubicBezTo>
                  <a:pt x="18616" y="29410"/>
                  <a:pt x="18861" y="29560"/>
                  <a:pt x="19086" y="29710"/>
                </a:cubicBezTo>
                <a:cubicBezTo>
                  <a:pt x="19161" y="29710"/>
                  <a:pt x="19255" y="29804"/>
                  <a:pt x="19405" y="29804"/>
                </a:cubicBezTo>
                <a:cubicBezTo>
                  <a:pt x="19481" y="29879"/>
                  <a:pt x="19556" y="29879"/>
                  <a:pt x="19725" y="29879"/>
                </a:cubicBezTo>
                <a:lnTo>
                  <a:pt x="20194" y="29879"/>
                </a:lnTo>
                <a:cubicBezTo>
                  <a:pt x="20194" y="29804"/>
                  <a:pt x="20269" y="29804"/>
                  <a:pt x="20345" y="29804"/>
                </a:cubicBezTo>
                <a:cubicBezTo>
                  <a:pt x="20570" y="29635"/>
                  <a:pt x="20739" y="29485"/>
                  <a:pt x="20814" y="29240"/>
                </a:cubicBezTo>
                <a:cubicBezTo>
                  <a:pt x="20964" y="29090"/>
                  <a:pt x="20964" y="28940"/>
                  <a:pt x="21040" y="28771"/>
                </a:cubicBezTo>
                <a:cubicBezTo>
                  <a:pt x="21134" y="28696"/>
                  <a:pt x="21209" y="28545"/>
                  <a:pt x="21209" y="28395"/>
                </a:cubicBezTo>
                <a:cubicBezTo>
                  <a:pt x="21284" y="28076"/>
                  <a:pt x="21359" y="27681"/>
                  <a:pt x="21434" y="27362"/>
                </a:cubicBezTo>
                <a:cubicBezTo>
                  <a:pt x="21509" y="26892"/>
                  <a:pt x="21603" y="26517"/>
                  <a:pt x="21603" y="26122"/>
                </a:cubicBezTo>
                <a:cubicBezTo>
                  <a:pt x="22298" y="25803"/>
                  <a:pt x="23012" y="25578"/>
                  <a:pt x="23707" y="25258"/>
                </a:cubicBezTo>
                <a:cubicBezTo>
                  <a:pt x="24102" y="25108"/>
                  <a:pt x="24496" y="24939"/>
                  <a:pt x="24890" y="24789"/>
                </a:cubicBezTo>
                <a:lnTo>
                  <a:pt x="25116" y="24713"/>
                </a:lnTo>
                <a:cubicBezTo>
                  <a:pt x="25905" y="24394"/>
                  <a:pt x="26675" y="24075"/>
                  <a:pt x="27464" y="23774"/>
                </a:cubicBezTo>
                <a:cubicBezTo>
                  <a:pt x="28084" y="23455"/>
                  <a:pt x="28798" y="23229"/>
                  <a:pt x="29493" y="22985"/>
                </a:cubicBezTo>
                <a:lnTo>
                  <a:pt x="29662" y="22910"/>
                </a:lnTo>
                <a:cubicBezTo>
                  <a:pt x="30131" y="22760"/>
                  <a:pt x="30676" y="22516"/>
                  <a:pt x="31146" y="22365"/>
                </a:cubicBezTo>
                <a:cubicBezTo>
                  <a:pt x="33644" y="21351"/>
                  <a:pt x="36236" y="20168"/>
                  <a:pt x="38190" y="18214"/>
                </a:cubicBezTo>
                <a:cubicBezTo>
                  <a:pt x="38885" y="17594"/>
                  <a:pt x="39448" y="16805"/>
                  <a:pt x="39824" y="15941"/>
                </a:cubicBezTo>
                <a:cubicBezTo>
                  <a:pt x="40219" y="15152"/>
                  <a:pt x="40463" y="14213"/>
                  <a:pt x="40538" y="13368"/>
                </a:cubicBezTo>
                <a:cubicBezTo>
                  <a:pt x="40688" y="12334"/>
                  <a:pt x="40688" y="11395"/>
                  <a:pt x="40538" y="10456"/>
                </a:cubicBezTo>
                <a:cubicBezTo>
                  <a:pt x="40463" y="9442"/>
                  <a:pt x="40219" y="8502"/>
                  <a:pt x="39918" y="7638"/>
                </a:cubicBezTo>
                <a:cubicBezTo>
                  <a:pt x="39204" y="5685"/>
                  <a:pt x="38190" y="4050"/>
                  <a:pt x="36931" y="2717"/>
                </a:cubicBezTo>
                <a:cubicBezTo>
                  <a:pt x="36236" y="2003"/>
                  <a:pt x="35522" y="1458"/>
                  <a:pt x="34752" y="1064"/>
                </a:cubicBezTo>
                <a:cubicBezTo>
                  <a:pt x="33888" y="594"/>
                  <a:pt x="32949" y="294"/>
                  <a:pt x="31841" y="125"/>
                </a:cubicBezTo>
                <a:cubicBezTo>
                  <a:pt x="31247" y="37"/>
                  <a:pt x="30627" y="0"/>
                  <a:pt x="29977"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9" name="Google Shape;2069;p14"/>
          <p:cNvSpPr/>
          <p:nvPr/>
        </p:nvSpPr>
        <p:spPr>
          <a:xfrm>
            <a:off x="8274584" y="4177688"/>
            <a:ext cx="31" cy="31"/>
          </a:xfrm>
          <a:custGeom>
            <a:rect b="b" l="l" r="r" t="t"/>
            <a:pathLst>
              <a:path extrusionOk="0" h="1" w="1">
                <a:moveTo>
                  <a:pt x="1" y="1"/>
                </a:move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0" name="Google Shape;2070;p14"/>
          <p:cNvSpPr/>
          <p:nvPr/>
        </p:nvSpPr>
        <p:spPr>
          <a:xfrm>
            <a:off x="8268563" y="4179560"/>
            <a:ext cx="31" cy="31"/>
          </a:xfrm>
          <a:custGeom>
            <a:rect b="b" l="l" r="r" t="t"/>
            <a:pathLst>
              <a:path extrusionOk="0" h="1" w="1">
                <a:moveTo>
                  <a:pt x="0" y="0"/>
                </a:move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1" name="Google Shape;2071;p14"/>
          <p:cNvSpPr txBox="1"/>
          <p:nvPr>
            <p:ph type="title"/>
          </p:nvPr>
        </p:nvSpPr>
        <p:spPr>
          <a:xfrm flipH="1" rot="2208536">
            <a:off x="6695195" y="1277637"/>
            <a:ext cx="1296841" cy="45756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2400"/>
              <a:buNone/>
              <a:defRPr sz="24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072" name="Google Shape;2072;p14"/>
          <p:cNvSpPr/>
          <p:nvPr/>
        </p:nvSpPr>
        <p:spPr>
          <a:xfrm>
            <a:off x="1020375" y="10738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3" name="Google Shape;2073;p14"/>
          <p:cNvSpPr/>
          <p:nvPr/>
        </p:nvSpPr>
        <p:spPr>
          <a:xfrm>
            <a:off x="1175973" y="958325"/>
            <a:ext cx="1348500" cy="3144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074" name="Google Shape;2074;p14"/>
          <p:cNvSpPr txBox="1"/>
          <p:nvPr>
            <p:ph idx="2" type="title"/>
          </p:nvPr>
        </p:nvSpPr>
        <p:spPr>
          <a:xfrm>
            <a:off x="1169163" y="95317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075" name="Google Shape;2075;p14"/>
          <p:cNvSpPr txBox="1"/>
          <p:nvPr>
            <p:ph idx="1" type="subTitle"/>
          </p:nvPr>
        </p:nvSpPr>
        <p:spPr>
          <a:xfrm>
            <a:off x="1169163" y="1334174"/>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2076" name="Google Shape;2076;p14"/>
          <p:cNvSpPr/>
          <p:nvPr/>
        </p:nvSpPr>
        <p:spPr>
          <a:xfrm>
            <a:off x="2839650" y="10738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7" name="Google Shape;2077;p14"/>
          <p:cNvSpPr txBox="1"/>
          <p:nvPr>
            <p:ph idx="3" type="subTitle"/>
          </p:nvPr>
        </p:nvSpPr>
        <p:spPr>
          <a:xfrm>
            <a:off x="2990933" y="1334174"/>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2078" name="Google Shape;2078;p14"/>
          <p:cNvSpPr/>
          <p:nvPr/>
        </p:nvSpPr>
        <p:spPr>
          <a:xfrm>
            <a:off x="2974327" y="958325"/>
            <a:ext cx="1348500" cy="3144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079" name="Google Shape;2079;p14"/>
          <p:cNvSpPr txBox="1"/>
          <p:nvPr>
            <p:ph idx="4" type="title"/>
          </p:nvPr>
        </p:nvSpPr>
        <p:spPr>
          <a:xfrm>
            <a:off x="2990933" y="95317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080" name="Google Shape;2080;p14"/>
          <p:cNvSpPr/>
          <p:nvPr/>
        </p:nvSpPr>
        <p:spPr>
          <a:xfrm>
            <a:off x="4649400" y="3045550"/>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1" name="Google Shape;2081;p14"/>
          <p:cNvSpPr/>
          <p:nvPr/>
        </p:nvSpPr>
        <p:spPr>
          <a:xfrm>
            <a:off x="4791413" y="2920475"/>
            <a:ext cx="1348500" cy="3144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082" name="Google Shape;2082;p14"/>
          <p:cNvSpPr txBox="1"/>
          <p:nvPr>
            <p:ph idx="5" type="title"/>
          </p:nvPr>
        </p:nvSpPr>
        <p:spPr>
          <a:xfrm>
            <a:off x="4798653" y="291532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083" name="Google Shape;2083;p14"/>
          <p:cNvSpPr txBox="1"/>
          <p:nvPr>
            <p:ph idx="6" type="subTitle"/>
          </p:nvPr>
        </p:nvSpPr>
        <p:spPr>
          <a:xfrm>
            <a:off x="4798653" y="3305849"/>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
        <p:nvSpPr>
          <p:cNvPr id="2084" name="Google Shape;2084;p14"/>
          <p:cNvSpPr/>
          <p:nvPr/>
        </p:nvSpPr>
        <p:spPr>
          <a:xfrm>
            <a:off x="6468675" y="3045550"/>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5" name="Google Shape;2085;p14"/>
          <p:cNvSpPr txBox="1"/>
          <p:nvPr>
            <p:ph idx="7" type="subTitle"/>
          </p:nvPr>
        </p:nvSpPr>
        <p:spPr>
          <a:xfrm>
            <a:off x="6605788" y="3305850"/>
            <a:ext cx="13713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
        <p:nvSpPr>
          <p:cNvPr id="2086" name="Google Shape;2086;p14"/>
          <p:cNvSpPr/>
          <p:nvPr/>
        </p:nvSpPr>
        <p:spPr>
          <a:xfrm>
            <a:off x="6608500" y="2920475"/>
            <a:ext cx="1348500" cy="3144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087" name="Google Shape;2087;p14"/>
          <p:cNvSpPr txBox="1"/>
          <p:nvPr>
            <p:ph idx="8" type="title"/>
          </p:nvPr>
        </p:nvSpPr>
        <p:spPr>
          <a:xfrm>
            <a:off x="6606374" y="291532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088" name="Google Shape;2088;p14"/>
          <p:cNvSpPr/>
          <p:nvPr/>
        </p:nvSpPr>
        <p:spPr>
          <a:xfrm>
            <a:off x="1020375" y="3045550"/>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9" name="Google Shape;2089;p14"/>
          <p:cNvSpPr/>
          <p:nvPr/>
        </p:nvSpPr>
        <p:spPr>
          <a:xfrm>
            <a:off x="1175973" y="2909860"/>
            <a:ext cx="1348500" cy="3144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090" name="Google Shape;2090;p14"/>
          <p:cNvSpPr txBox="1"/>
          <p:nvPr>
            <p:ph idx="9" type="title"/>
          </p:nvPr>
        </p:nvSpPr>
        <p:spPr>
          <a:xfrm>
            <a:off x="1169163" y="2905797"/>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091" name="Google Shape;2091;p14"/>
          <p:cNvSpPr txBox="1"/>
          <p:nvPr>
            <p:ph idx="13" type="subTitle"/>
          </p:nvPr>
        </p:nvSpPr>
        <p:spPr>
          <a:xfrm>
            <a:off x="1169163" y="3305847"/>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
        <p:nvSpPr>
          <p:cNvPr id="2092" name="Google Shape;2092;p14"/>
          <p:cNvSpPr/>
          <p:nvPr/>
        </p:nvSpPr>
        <p:spPr>
          <a:xfrm>
            <a:off x="2830125" y="3045550"/>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3" name="Google Shape;2093;p14"/>
          <p:cNvSpPr/>
          <p:nvPr/>
        </p:nvSpPr>
        <p:spPr>
          <a:xfrm>
            <a:off x="2993060" y="2909860"/>
            <a:ext cx="1348500" cy="3144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094" name="Google Shape;2094;p14"/>
          <p:cNvSpPr txBox="1"/>
          <p:nvPr>
            <p:ph idx="14" type="title"/>
          </p:nvPr>
        </p:nvSpPr>
        <p:spPr>
          <a:xfrm>
            <a:off x="2986250" y="2905797"/>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095" name="Google Shape;2095;p14"/>
          <p:cNvSpPr txBox="1"/>
          <p:nvPr>
            <p:ph idx="15" type="subTitle"/>
          </p:nvPr>
        </p:nvSpPr>
        <p:spPr>
          <a:xfrm>
            <a:off x="2986250" y="3305847"/>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1">
  <p:cSld name="CUSTOM_5">
    <p:spTree>
      <p:nvGrpSpPr>
        <p:cNvPr id="2096" name="Shape 2096"/>
        <p:cNvGrpSpPr/>
        <p:nvPr/>
      </p:nvGrpSpPr>
      <p:grpSpPr>
        <a:xfrm>
          <a:off x="0" y="0"/>
          <a:ext cx="0" cy="0"/>
          <a:chOff x="0" y="0"/>
          <a:chExt cx="0" cy="0"/>
        </a:xfrm>
      </p:grpSpPr>
      <p:sp>
        <p:nvSpPr>
          <p:cNvPr id="2097" name="Google Shape;2097;p15"/>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8" name="Google Shape;2098;p15"/>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9" name="Google Shape;2099;p15"/>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0" name="Google Shape;2100;p15"/>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1" name="Google Shape;2101;p15"/>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2" name="Google Shape;2102;p15"/>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3" name="Google Shape;2103;p15"/>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4" name="Google Shape;2104;p15"/>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5" name="Google Shape;2105;p15"/>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6" name="Google Shape;2106;p15"/>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7" name="Google Shape;2107;p15"/>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8" name="Google Shape;2108;p15"/>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9" name="Google Shape;2109;p15"/>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0" name="Google Shape;2110;p15"/>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1" name="Google Shape;2111;p15"/>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2" name="Google Shape;2112;p15"/>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3" name="Google Shape;2113;p15"/>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4" name="Google Shape;2114;p15"/>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5" name="Google Shape;2115;p15"/>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6" name="Google Shape;2116;p15"/>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7" name="Google Shape;2117;p15"/>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8" name="Google Shape;2118;p15"/>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9" name="Google Shape;2119;p15"/>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0" name="Google Shape;2120;p15"/>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1" name="Google Shape;2121;p15"/>
          <p:cNvSpPr/>
          <p:nvPr/>
        </p:nvSpPr>
        <p:spPr>
          <a:xfrm>
            <a:off x="468750" y="6385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2" name="Google Shape;2122;p15"/>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3" name="Google Shape;2123;p15"/>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4" name="Google Shape;2124;p15"/>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5" name="Google Shape;2125;p15"/>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6" name="Google Shape;2126;p15"/>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7" name="Google Shape;2127;p15"/>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8" name="Google Shape;2128;p15"/>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9" name="Google Shape;2129;p15"/>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0" name="Google Shape;2130;p15"/>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1" name="Google Shape;2131;p15"/>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2" name="Google Shape;2132;p15"/>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3" name="Google Shape;2133;p15"/>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4" name="Google Shape;2134;p15"/>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5" name="Google Shape;2135;p15"/>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6" name="Google Shape;2136;p15"/>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7" name="Google Shape;2137;p15"/>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8" name="Google Shape;2138;p15"/>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9" name="Google Shape;2139;p15"/>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0" name="Google Shape;2140;p15"/>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1" name="Google Shape;2141;p15"/>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2" name="Google Shape;2142;p15"/>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3" name="Google Shape;2143;p15"/>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4" name="Google Shape;2144;p15"/>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5" name="Google Shape;2145;p15"/>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6" name="Google Shape;2146;p15"/>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7" name="Google Shape;2147;p15"/>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8" name="Google Shape;2148;p15"/>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9" name="Google Shape;2149;p15"/>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0" name="Google Shape;2150;p15"/>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1" name="Google Shape;2151;p15"/>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2" name="Google Shape;2152;p15"/>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3" name="Google Shape;2153;p15"/>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4" name="Google Shape;2154;p15"/>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5" name="Google Shape;2155;p15"/>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6" name="Google Shape;2156;p15"/>
          <p:cNvSpPr/>
          <p:nvPr/>
        </p:nvSpPr>
        <p:spPr>
          <a:xfrm rot="3335595">
            <a:off x="2549834" y="2975485"/>
            <a:ext cx="1448076" cy="1063396"/>
          </a:xfrm>
          <a:custGeom>
            <a:rect b="b" l="l" r="r" t="t"/>
            <a:pathLst>
              <a:path extrusionOk="0" h="29880" w="40689">
                <a:moveTo>
                  <a:pt x="29977" y="0"/>
                </a:moveTo>
                <a:cubicBezTo>
                  <a:pt x="29518" y="0"/>
                  <a:pt x="29044" y="18"/>
                  <a:pt x="28553" y="49"/>
                </a:cubicBezTo>
                <a:cubicBezTo>
                  <a:pt x="27858" y="125"/>
                  <a:pt x="27239" y="218"/>
                  <a:pt x="26769" y="294"/>
                </a:cubicBezTo>
                <a:lnTo>
                  <a:pt x="26675" y="369"/>
                </a:lnTo>
                <a:lnTo>
                  <a:pt x="26450" y="369"/>
                </a:lnTo>
                <a:cubicBezTo>
                  <a:pt x="26130" y="444"/>
                  <a:pt x="25736" y="519"/>
                  <a:pt x="25360" y="519"/>
                </a:cubicBezTo>
                <a:cubicBezTo>
                  <a:pt x="24890" y="688"/>
                  <a:pt x="24496" y="763"/>
                  <a:pt x="24026" y="838"/>
                </a:cubicBezTo>
                <a:lnTo>
                  <a:pt x="23857" y="913"/>
                </a:lnTo>
                <a:cubicBezTo>
                  <a:pt x="23707" y="913"/>
                  <a:pt x="23482" y="989"/>
                  <a:pt x="23313" y="1064"/>
                </a:cubicBezTo>
                <a:cubicBezTo>
                  <a:pt x="23087" y="1158"/>
                  <a:pt x="22843" y="1158"/>
                  <a:pt x="22693" y="1233"/>
                </a:cubicBezTo>
                <a:cubicBezTo>
                  <a:pt x="22542" y="1308"/>
                  <a:pt x="22373" y="1308"/>
                  <a:pt x="22223" y="1383"/>
                </a:cubicBezTo>
                <a:cubicBezTo>
                  <a:pt x="22073" y="1458"/>
                  <a:pt x="21904" y="1458"/>
                  <a:pt x="21678" y="1533"/>
                </a:cubicBezTo>
                <a:cubicBezTo>
                  <a:pt x="21603" y="1533"/>
                  <a:pt x="21603" y="1533"/>
                  <a:pt x="21509" y="1627"/>
                </a:cubicBezTo>
                <a:cubicBezTo>
                  <a:pt x="21134" y="1702"/>
                  <a:pt x="20814" y="1778"/>
                  <a:pt x="20495" y="1853"/>
                </a:cubicBezTo>
                <a:cubicBezTo>
                  <a:pt x="20269" y="1928"/>
                  <a:pt x="20025" y="2003"/>
                  <a:pt x="19800" y="2097"/>
                </a:cubicBezTo>
                <a:lnTo>
                  <a:pt x="19725" y="2097"/>
                </a:lnTo>
                <a:lnTo>
                  <a:pt x="19631" y="2172"/>
                </a:lnTo>
                <a:cubicBezTo>
                  <a:pt x="19011" y="2322"/>
                  <a:pt x="18391" y="2473"/>
                  <a:pt x="17677" y="2717"/>
                </a:cubicBezTo>
                <a:cubicBezTo>
                  <a:pt x="16193" y="3186"/>
                  <a:pt x="14709" y="3731"/>
                  <a:pt x="13225" y="4276"/>
                </a:cubicBezTo>
                <a:cubicBezTo>
                  <a:pt x="12681" y="4520"/>
                  <a:pt x="12117" y="4746"/>
                  <a:pt x="11572" y="4915"/>
                </a:cubicBezTo>
                <a:lnTo>
                  <a:pt x="11422" y="4990"/>
                </a:lnTo>
                <a:lnTo>
                  <a:pt x="11272" y="5065"/>
                </a:lnTo>
                <a:cubicBezTo>
                  <a:pt x="10952" y="5140"/>
                  <a:pt x="10633" y="5290"/>
                  <a:pt x="10332" y="5384"/>
                </a:cubicBezTo>
                <a:cubicBezTo>
                  <a:pt x="9074" y="5854"/>
                  <a:pt x="8135" y="6323"/>
                  <a:pt x="7195" y="6699"/>
                </a:cubicBezTo>
                <a:cubicBezTo>
                  <a:pt x="6106" y="7263"/>
                  <a:pt x="5167" y="7732"/>
                  <a:pt x="4378" y="8277"/>
                </a:cubicBezTo>
                <a:cubicBezTo>
                  <a:pt x="3439" y="8972"/>
                  <a:pt x="2650" y="9686"/>
                  <a:pt x="2030" y="10381"/>
                </a:cubicBezTo>
                <a:cubicBezTo>
                  <a:pt x="1635" y="10850"/>
                  <a:pt x="1316" y="11320"/>
                  <a:pt x="1090" y="11790"/>
                </a:cubicBezTo>
                <a:cubicBezTo>
                  <a:pt x="771" y="12259"/>
                  <a:pt x="546" y="12729"/>
                  <a:pt x="377" y="13274"/>
                </a:cubicBezTo>
                <a:cubicBezTo>
                  <a:pt x="151" y="14063"/>
                  <a:pt x="1" y="14927"/>
                  <a:pt x="1" y="15791"/>
                </a:cubicBezTo>
                <a:cubicBezTo>
                  <a:pt x="1" y="16655"/>
                  <a:pt x="76" y="17594"/>
                  <a:pt x="302" y="18533"/>
                </a:cubicBezTo>
                <a:cubicBezTo>
                  <a:pt x="471" y="19379"/>
                  <a:pt x="771" y="20243"/>
                  <a:pt x="1090" y="21107"/>
                </a:cubicBezTo>
                <a:cubicBezTo>
                  <a:pt x="1955" y="22985"/>
                  <a:pt x="2969" y="24544"/>
                  <a:pt x="4303" y="25878"/>
                </a:cubicBezTo>
                <a:cubicBezTo>
                  <a:pt x="4923" y="26592"/>
                  <a:pt x="5636" y="27137"/>
                  <a:pt x="6406" y="27606"/>
                </a:cubicBezTo>
                <a:cubicBezTo>
                  <a:pt x="7195" y="28076"/>
                  <a:pt x="7984" y="28395"/>
                  <a:pt x="8830" y="28621"/>
                </a:cubicBezTo>
                <a:cubicBezTo>
                  <a:pt x="9224" y="28696"/>
                  <a:pt x="9694" y="28771"/>
                  <a:pt x="10163" y="28865"/>
                </a:cubicBezTo>
                <a:cubicBezTo>
                  <a:pt x="10633" y="28865"/>
                  <a:pt x="11178" y="28865"/>
                  <a:pt x="11741" y="28771"/>
                </a:cubicBezTo>
                <a:cubicBezTo>
                  <a:pt x="12981" y="28696"/>
                  <a:pt x="14390" y="28395"/>
                  <a:pt x="15799" y="28076"/>
                </a:cubicBezTo>
                <a:cubicBezTo>
                  <a:pt x="16193" y="27926"/>
                  <a:pt x="16588" y="27832"/>
                  <a:pt x="17057" y="27681"/>
                </a:cubicBezTo>
                <a:lnTo>
                  <a:pt x="17057" y="27757"/>
                </a:lnTo>
                <a:cubicBezTo>
                  <a:pt x="17208" y="27926"/>
                  <a:pt x="17283" y="28076"/>
                  <a:pt x="17452" y="28226"/>
                </a:cubicBezTo>
                <a:cubicBezTo>
                  <a:pt x="17752" y="28621"/>
                  <a:pt x="18072" y="29015"/>
                  <a:pt x="18466" y="29240"/>
                </a:cubicBezTo>
                <a:cubicBezTo>
                  <a:pt x="18616" y="29410"/>
                  <a:pt x="18861" y="29560"/>
                  <a:pt x="19086" y="29710"/>
                </a:cubicBezTo>
                <a:cubicBezTo>
                  <a:pt x="19161" y="29710"/>
                  <a:pt x="19255" y="29804"/>
                  <a:pt x="19405" y="29804"/>
                </a:cubicBezTo>
                <a:cubicBezTo>
                  <a:pt x="19481" y="29879"/>
                  <a:pt x="19556" y="29879"/>
                  <a:pt x="19725" y="29879"/>
                </a:cubicBezTo>
                <a:lnTo>
                  <a:pt x="20194" y="29879"/>
                </a:lnTo>
                <a:cubicBezTo>
                  <a:pt x="20194" y="29804"/>
                  <a:pt x="20269" y="29804"/>
                  <a:pt x="20345" y="29804"/>
                </a:cubicBezTo>
                <a:cubicBezTo>
                  <a:pt x="20570" y="29635"/>
                  <a:pt x="20739" y="29485"/>
                  <a:pt x="20814" y="29240"/>
                </a:cubicBezTo>
                <a:cubicBezTo>
                  <a:pt x="20964" y="29090"/>
                  <a:pt x="20964" y="28940"/>
                  <a:pt x="21040" y="28771"/>
                </a:cubicBezTo>
                <a:cubicBezTo>
                  <a:pt x="21134" y="28696"/>
                  <a:pt x="21209" y="28545"/>
                  <a:pt x="21209" y="28395"/>
                </a:cubicBezTo>
                <a:cubicBezTo>
                  <a:pt x="21284" y="28076"/>
                  <a:pt x="21359" y="27681"/>
                  <a:pt x="21434" y="27362"/>
                </a:cubicBezTo>
                <a:cubicBezTo>
                  <a:pt x="21509" y="26892"/>
                  <a:pt x="21603" y="26517"/>
                  <a:pt x="21603" y="26122"/>
                </a:cubicBezTo>
                <a:cubicBezTo>
                  <a:pt x="22298" y="25803"/>
                  <a:pt x="23012" y="25578"/>
                  <a:pt x="23707" y="25258"/>
                </a:cubicBezTo>
                <a:cubicBezTo>
                  <a:pt x="24102" y="25108"/>
                  <a:pt x="24496" y="24939"/>
                  <a:pt x="24890" y="24789"/>
                </a:cubicBezTo>
                <a:lnTo>
                  <a:pt x="25116" y="24713"/>
                </a:lnTo>
                <a:cubicBezTo>
                  <a:pt x="25905" y="24394"/>
                  <a:pt x="26675" y="24075"/>
                  <a:pt x="27464" y="23774"/>
                </a:cubicBezTo>
                <a:cubicBezTo>
                  <a:pt x="28084" y="23455"/>
                  <a:pt x="28798" y="23229"/>
                  <a:pt x="29493" y="22985"/>
                </a:cubicBezTo>
                <a:lnTo>
                  <a:pt x="29662" y="22910"/>
                </a:lnTo>
                <a:cubicBezTo>
                  <a:pt x="30131" y="22760"/>
                  <a:pt x="30676" y="22516"/>
                  <a:pt x="31146" y="22365"/>
                </a:cubicBezTo>
                <a:cubicBezTo>
                  <a:pt x="33644" y="21351"/>
                  <a:pt x="36236" y="20168"/>
                  <a:pt x="38190" y="18214"/>
                </a:cubicBezTo>
                <a:cubicBezTo>
                  <a:pt x="38885" y="17594"/>
                  <a:pt x="39448" y="16805"/>
                  <a:pt x="39824" y="15941"/>
                </a:cubicBezTo>
                <a:cubicBezTo>
                  <a:pt x="40219" y="15152"/>
                  <a:pt x="40463" y="14213"/>
                  <a:pt x="40538" y="13368"/>
                </a:cubicBezTo>
                <a:cubicBezTo>
                  <a:pt x="40688" y="12334"/>
                  <a:pt x="40688" y="11395"/>
                  <a:pt x="40538" y="10456"/>
                </a:cubicBezTo>
                <a:cubicBezTo>
                  <a:pt x="40463" y="9442"/>
                  <a:pt x="40219" y="8502"/>
                  <a:pt x="39918" y="7638"/>
                </a:cubicBezTo>
                <a:cubicBezTo>
                  <a:pt x="39204" y="5685"/>
                  <a:pt x="38190" y="4050"/>
                  <a:pt x="36931" y="2717"/>
                </a:cubicBezTo>
                <a:cubicBezTo>
                  <a:pt x="36236" y="2003"/>
                  <a:pt x="35522" y="1458"/>
                  <a:pt x="34752" y="1064"/>
                </a:cubicBezTo>
                <a:cubicBezTo>
                  <a:pt x="33888" y="594"/>
                  <a:pt x="32949" y="294"/>
                  <a:pt x="31841" y="125"/>
                </a:cubicBezTo>
                <a:cubicBezTo>
                  <a:pt x="31247" y="37"/>
                  <a:pt x="30627" y="0"/>
                  <a:pt x="2997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7" name="Google Shape;2157;p15"/>
          <p:cNvSpPr/>
          <p:nvPr/>
        </p:nvSpPr>
        <p:spPr>
          <a:xfrm flipH="1">
            <a:off x="1138625" y="1992840"/>
            <a:ext cx="36592" cy="31413"/>
          </a:xfrm>
          <a:custGeom>
            <a:rect b="b" l="l" r="r" t="t"/>
            <a:pathLst>
              <a:path extrusionOk="0" h="1007" w="1173">
                <a:moveTo>
                  <a:pt x="607" y="1"/>
                </a:moveTo>
                <a:cubicBezTo>
                  <a:pt x="368" y="1"/>
                  <a:pt x="115" y="194"/>
                  <a:pt x="55" y="448"/>
                </a:cubicBezTo>
                <a:cubicBezTo>
                  <a:pt x="1" y="721"/>
                  <a:pt x="246" y="1006"/>
                  <a:pt x="529" y="1006"/>
                </a:cubicBezTo>
                <a:cubicBezTo>
                  <a:pt x="554" y="1006"/>
                  <a:pt x="580" y="1004"/>
                  <a:pt x="607" y="999"/>
                </a:cubicBezTo>
                <a:cubicBezTo>
                  <a:pt x="666" y="999"/>
                  <a:pt x="741" y="999"/>
                  <a:pt x="741" y="939"/>
                </a:cubicBezTo>
                <a:cubicBezTo>
                  <a:pt x="860" y="939"/>
                  <a:pt x="979" y="880"/>
                  <a:pt x="1039" y="820"/>
                </a:cubicBezTo>
                <a:cubicBezTo>
                  <a:pt x="1113" y="746"/>
                  <a:pt x="1173" y="626"/>
                  <a:pt x="1173" y="567"/>
                </a:cubicBezTo>
                <a:cubicBezTo>
                  <a:pt x="1173" y="448"/>
                  <a:pt x="1173" y="314"/>
                  <a:pt x="1039" y="254"/>
                </a:cubicBezTo>
                <a:cubicBezTo>
                  <a:pt x="979" y="135"/>
                  <a:pt x="919" y="75"/>
                  <a:pt x="800" y="75"/>
                </a:cubicBezTo>
                <a:cubicBezTo>
                  <a:pt x="741" y="75"/>
                  <a:pt x="666" y="75"/>
                  <a:pt x="60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8" name="Google Shape;2158;p15"/>
          <p:cNvSpPr/>
          <p:nvPr/>
        </p:nvSpPr>
        <p:spPr>
          <a:xfrm flipH="1">
            <a:off x="1126720" y="4177688"/>
            <a:ext cx="31" cy="31"/>
          </a:xfrm>
          <a:custGeom>
            <a:rect b="b" l="l" r="r" t="t"/>
            <a:pathLst>
              <a:path extrusionOk="0" h="1" w="1">
                <a:moveTo>
                  <a:pt x="1" y="1"/>
                </a:move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9" name="Google Shape;2159;p15"/>
          <p:cNvSpPr/>
          <p:nvPr/>
        </p:nvSpPr>
        <p:spPr>
          <a:xfrm flipH="1">
            <a:off x="1132740" y="4179560"/>
            <a:ext cx="31" cy="31"/>
          </a:xfrm>
          <a:custGeom>
            <a:rect b="b" l="l" r="r" t="t"/>
            <a:pathLst>
              <a:path extrusionOk="0" h="1" w="1">
                <a:moveTo>
                  <a:pt x="0" y="0"/>
                </a:move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0" name="Google Shape;2160;p15"/>
          <p:cNvSpPr txBox="1"/>
          <p:nvPr>
            <p:ph type="title"/>
          </p:nvPr>
        </p:nvSpPr>
        <p:spPr>
          <a:xfrm flipH="1" rot="2208536">
            <a:off x="2656595" y="3258837"/>
            <a:ext cx="1296841" cy="45756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2400"/>
              <a:buNone/>
              <a:defRPr sz="24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161" name="Google Shape;2161;p15"/>
          <p:cNvSpPr/>
          <p:nvPr/>
        </p:nvSpPr>
        <p:spPr>
          <a:xfrm>
            <a:off x="8040500" y="2069038"/>
            <a:ext cx="35982" cy="31413"/>
          </a:xfrm>
          <a:custGeom>
            <a:rect b="b" l="l" r="r" t="t"/>
            <a:pathLst>
              <a:path extrusionOk="0" h="1007" w="1173">
                <a:moveTo>
                  <a:pt x="607" y="1"/>
                </a:moveTo>
                <a:cubicBezTo>
                  <a:pt x="368" y="1"/>
                  <a:pt x="115" y="194"/>
                  <a:pt x="55" y="448"/>
                </a:cubicBezTo>
                <a:cubicBezTo>
                  <a:pt x="1" y="721"/>
                  <a:pt x="246" y="1006"/>
                  <a:pt x="529" y="1006"/>
                </a:cubicBezTo>
                <a:cubicBezTo>
                  <a:pt x="554" y="1006"/>
                  <a:pt x="580" y="1004"/>
                  <a:pt x="607" y="999"/>
                </a:cubicBezTo>
                <a:cubicBezTo>
                  <a:pt x="666" y="999"/>
                  <a:pt x="741" y="999"/>
                  <a:pt x="741" y="939"/>
                </a:cubicBezTo>
                <a:cubicBezTo>
                  <a:pt x="860" y="939"/>
                  <a:pt x="979" y="880"/>
                  <a:pt x="1039" y="820"/>
                </a:cubicBezTo>
                <a:cubicBezTo>
                  <a:pt x="1113" y="746"/>
                  <a:pt x="1173" y="626"/>
                  <a:pt x="1173" y="567"/>
                </a:cubicBezTo>
                <a:cubicBezTo>
                  <a:pt x="1173" y="448"/>
                  <a:pt x="1173" y="314"/>
                  <a:pt x="1039" y="254"/>
                </a:cubicBezTo>
                <a:cubicBezTo>
                  <a:pt x="979" y="135"/>
                  <a:pt x="919" y="75"/>
                  <a:pt x="800" y="75"/>
                </a:cubicBezTo>
                <a:cubicBezTo>
                  <a:pt x="741" y="75"/>
                  <a:pt x="666" y="75"/>
                  <a:pt x="60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2" name="Google Shape;2162;p15"/>
          <p:cNvSpPr/>
          <p:nvPr/>
        </p:nvSpPr>
        <p:spPr>
          <a:xfrm>
            <a:off x="1020375" y="10738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3" name="Google Shape;2163;p15"/>
          <p:cNvSpPr/>
          <p:nvPr/>
        </p:nvSpPr>
        <p:spPr>
          <a:xfrm>
            <a:off x="1175973" y="958325"/>
            <a:ext cx="1348500" cy="3144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164" name="Google Shape;2164;p15"/>
          <p:cNvSpPr txBox="1"/>
          <p:nvPr>
            <p:ph idx="2" type="title"/>
          </p:nvPr>
        </p:nvSpPr>
        <p:spPr>
          <a:xfrm>
            <a:off x="1169163" y="95317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165" name="Google Shape;2165;p15"/>
          <p:cNvSpPr txBox="1"/>
          <p:nvPr>
            <p:ph idx="1" type="subTitle"/>
          </p:nvPr>
        </p:nvSpPr>
        <p:spPr>
          <a:xfrm>
            <a:off x="1169163" y="1334174"/>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2166" name="Google Shape;2166;p15"/>
          <p:cNvSpPr/>
          <p:nvPr/>
        </p:nvSpPr>
        <p:spPr>
          <a:xfrm>
            <a:off x="2839650" y="10738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7" name="Google Shape;2167;p15"/>
          <p:cNvSpPr txBox="1"/>
          <p:nvPr>
            <p:ph idx="3" type="subTitle"/>
          </p:nvPr>
        </p:nvSpPr>
        <p:spPr>
          <a:xfrm>
            <a:off x="2990933" y="1334174"/>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2168" name="Google Shape;2168;p15"/>
          <p:cNvSpPr/>
          <p:nvPr/>
        </p:nvSpPr>
        <p:spPr>
          <a:xfrm>
            <a:off x="2974327" y="958325"/>
            <a:ext cx="1348500" cy="3144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169" name="Google Shape;2169;p15"/>
          <p:cNvSpPr txBox="1"/>
          <p:nvPr>
            <p:ph idx="4" type="title"/>
          </p:nvPr>
        </p:nvSpPr>
        <p:spPr>
          <a:xfrm>
            <a:off x="2990933" y="95317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170" name="Google Shape;2170;p15"/>
          <p:cNvSpPr/>
          <p:nvPr/>
        </p:nvSpPr>
        <p:spPr>
          <a:xfrm>
            <a:off x="4649400" y="10738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1" name="Google Shape;2171;p15"/>
          <p:cNvSpPr/>
          <p:nvPr/>
        </p:nvSpPr>
        <p:spPr>
          <a:xfrm>
            <a:off x="4816555" y="958325"/>
            <a:ext cx="1348500" cy="3144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172" name="Google Shape;2172;p15"/>
          <p:cNvSpPr txBox="1"/>
          <p:nvPr>
            <p:ph idx="5" type="title"/>
          </p:nvPr>
        </p:nvSpPr>
        <p:spPr>
          <a:xfrm>
            <a:off x="4816555" y="95317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173" name="Google Shape;2173;p15"/>
          <p:cNvSpPr txBox="1"/>
          <p:nvPr>
            <p:ph idx="6" type="subTitle"/>
          </p:nvPr>
        </p:nvSpPr>
        <p:spPr>
          <a:xfrm>
            <a:off x="4816555" y="1334174"/>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
        <p:nvSpPr>
          <p:cNvPr id="2174" name="Google Shape;2174;p15"/>
          <p:cNvSpPr/>
          <p:nvPr/>
        </p:nvSpPr>
        <p:spPr>
          <a:xfrm>
            <a:off x="6463913" y="10738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5" name="Google Shape;2175;p15"/>
          <p:cNvSpPr txBox="1"/>
          <p:nvPr>
            <p:ph idx="7" type="subTitle"/>
          </p:nvPr>
        </p:nvSpPr>
        <p:spPr>
          <a:xfrm>
            <a:off x="6619667" y="1334175"/>
            <a:ext cx="13713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
        <p:nvSpPr>
          <p:cNvPr id="2176" name="Google Shape;2176;p15"/>
          <p:cNvSpPr/>
          <p:nvPr/>
        </p:nvSpPr>
        <p:spPr>
          <a:xfrm>
            <a:off x="6631067" y="958325"/>
            <a:ext cx="1348500" cy="3144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177" name="Google Shape;2177;p15"/>
          <p:cNvSpPr txBox="1"/>
          <p:nvPr>
            <p:ph idx="8" type="title"/>
          </p:nvPr>
        </p:nvSpPr>
        <p:spPr>
          <a:xfrm>
            <a:off x="6631067" y="95317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178" name="Google Shape;2178;p15"/>
          <p:cNvSpPr/>
          <p:nvPr/>
        </p:nvSpPr>
        <p:spPr>
          <a:xfrm>
            <a:off x="4649400" y="3045550"/>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9" name="Google Shape;2179;p15"/>
          <p:cNvSpPr/>
          <p:nvPr/>
        </p:nvSpPr>
        <p:spPr>
          <a:xfrm>
            <a:off x="4816555" y="2909860"/>
            <a:ext cx="1348500" cy="3144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180" name="Google Shape;2180;p15"/>
          <p:cNvSpPr txBox="1"/>
          <p:nvPr>
            <p:ph idx="9" type="title"/>
          </p:nvPr>
        </p:nvSpPr>
        <p:spPr>
          <a:xfrm>
            <a:off x="4816555" y="2905797"/>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181" name="Google Shape;2181;p15"/>
          <p:cNvSpPr txBox="1"/>
          <p:nvPr>
            <p:ph idx="13" type="subTitle"/>
          </p:nvPr>
        </p:nvSpPr>
        <p:spPr>
          <a:xfrm>
            <a:off x="4816555" y="3305847"/>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
        <p:nvSpPr>
          <p:cNvPr id="2182" name="Google Shape;2182;p15"/>
          <p:cNvSpPr/>
          <p:nvPr/>
        </p:nvSpPr>
        <p:spPr>
          <a:xfrm>
            <a:off x="6463913" y="3045550"/>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3" name="Google Shape;2183;p15"/>
          <p:cNvSpPr/>
          <p:nvPr/>
        </p:nvSpPr>
        <p:spPr>
          <a:xfrm>
            <a:off x="6631067" y="2909860"/>
            <a:ext cx="1348500" cy="3144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184" name="Google Shape;2184;p15"/>
          <p:cNvSpPr txBox="1"/>
          <p:nvPr>
            <p:ph idx="14" type="title"/>
          </p:nvPr>
        </p:nvSpPr>
        <p:spPr>
          <a:xfrm>
            <a:off x="6631067" y="2905797"/>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185" name="Google Shape;2185;p15"/>
          <p:cNvSpPr txBox="1"/>
          <p:nvPr>
            <p:ph idx="15" type="subTitle"/>
          </p:nvPr>
        </p:nvSpPr>
        <p:spPr>
          <a:xfrm>
            <a:off x="6631067" y="3305847"/>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2">
  <p:cSld name="CUSTOM_5_1">
    <p:spTree>
      <p:nvGrpSpPr>
        <p:cNvPr id="2186" name="Shape 2186"/>
        <p:cNvGrpSpPr/>
        <p:nvPr/>
      </p:nvGrpSpPr>
      <p:grpSpPr>
        <a:xfrm>
          <a:off x="0" y="0"/>
          <a:ext cx="0" cy="0"/>
          <a:chOff x="0" y="0"/>
          <a:chExt cx="0" cy="0"/>
        </a:xfrm>
      </p:grpSpPr>
      <p:sp>
        <p:nvSpPr>
          <p:cNvPr id="2187" name="Google Shape;2187;p16"/>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8" name="Google Shape;2188;p16"/>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9" name="Google Shape;2189;p16"/>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0" name="Google Shape;2190;p16"/>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1" name="Google Shape;2191;p16"/>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2" name="Google Shape;2192;p16"/>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3" name="Google Shape;2193;p16"/>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4" name="Google Shape;2194;p16"/>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5" name="Google Shape;2195;p16"/>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6" name="Google Shape;2196;p16"/>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7" name="Google Shape;2197;p16"/>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8" name="Google Shape;2198;p16"/>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9" name="Google Shape;2199;p16"/>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0" name="Google Shape;2200;p16"/>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1" name="Google Shape;2201;p16"/>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2" name="Google Shape;2202;p16"/>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3" name="Google Shape;2203;p16"/>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4" name="Google Shape;2204;p16"/>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5" name="Google Shape;2205;p16"/>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6" name="Google Shape;2206;p16"/>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7" name="Google Shape;2207;p16"/>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8" name="Google Shape;2208;p16"/>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9" name="Google Shape;2209;p16"/>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0" name="Google Shape;2210;p16"/>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1" name="Google Shape;2211;p16"/>
          <p:cNvSpPr/>
          <p:nvPr/>
        </p:nvSpPr>
        <p:spPr>
          <a:xfrm>
            <a:off x="468750" y="6385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2" name="Google Shape;2212;p16"/>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3" name="Google Shape;2213;p16"/>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4" name="Google Shape;2214;p16"/>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5" name="Google Shape;2215;p16"/>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6" name="Google Shape;2216;p16"/>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7" name="Google Shape;2217;p16"/>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8" name="Google Shape;2218;p16"/>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9" name="Google Shape;2219;p16"/>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0" name="Google Shape;2220;p16"/>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1" name="Google Shape;2221;p16"/>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2" name="Google Shape;2222;p16"/>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3" name="Google Shape;2223;p16"/>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4" name="Google Shape;2224;p16"/>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5" name="Google Shape;2225;p16"/>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6" name="Google Shape;2226;p16"/>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7" name="Google Shape;2227;p16"/>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8" name="Google Shape;2228;p16"/>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9" name="Google Shape;2229;p16"/>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0" name="Google Shape;2230;p16"/>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1" name="Google Shape;2231;p16"/>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2" name="Google Shape;2232;p16"/>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3" name="Google Shape;2233;p16"/>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4" name="Google Shape;2234;p16"/>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5" name="Google Shape;2235;p16"/>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6" name="Google Shape;2236;p16"/>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7" name="Google Shape;2237;p16"/>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8" name="Google Shape;2238;p16"/>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9" name="Google Shape;2239;p16"/>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0" name="Google Shape;2240;p16"/>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1" name="Google Shape;2241;p16"/>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2" name="Google Shape;2242;p16"/>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3" name="Google Shape;2243;p16"/>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4" name="Google Shape;2244;p16"/>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5" name="Google Shape;2245;p16"/>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6" name="Google Shape;2246;p16"/>
          <p:cNvSpPr/>
          <p:nvPr/>
        </p:nvSpPr>
        <p:spPr>
          <a:xfrm flipH="1" rot="-3335595">
            <a:off x="1025834" y="1070485"/>
            <a:ext cx="1448076" cy="1063396"/>
          </a:xfrm>
          <a:custGeom>
            <a:rect b="b" l="l" r="r" t="t"/>
            <a:pathLst>
              <a:path extrusionOk="0" h="29880" w="40689">
                <a:moveTo>
                  <a:pt x="29977" y="0"/>
                </a:moveTo>
                <a:cubicBezTo>
                  <a:pt x="29518" y="0"/>
                  <a:pt x="29044" y="18"/>
                  <a:pt x="28553" y="49"/>
                </a:cubicBezTo>
                <a:cubicBezTo>
                  <a:pt x="27858" y="125"/>
                  <a:pt x="27239" y="218"/>
                  <a:pt x="26769" y="294"/>
                </a:cubicBezTo>
                <a:lnTo>
                  <a:pt x="26675" y="369"/>
                </a:lnTo>
                <a:lnTo>
                  <a:pt x="26450" y="369"/>
                </a:lnTo>
                <a:cubicBezTo>
                  <a:pt x="26130" y="444"/>
                  <a:pt x="25736" y="519"/>
                  <a:pt x="25360" y="519"/>
                </a:cubicBezTo>
                <a:cubicBezTo>
                  <a:pt x="24890" y="688"/>
                  <a:pt x="24496" y="763"/>
                  <a:pt x="24026" y="838"/>
                </a:cubicBezTo>
                <a:lnTo>
                  <a:pt x="23857" y="913"/>
                </a:lnTo>
                <a:cubicBezTo>
                  <a:pt x="23707" y="913"/>
                  <a:pt x="23482" y="989"/>
                  <a:pt x="23313" y="1064"/>
                </a:cubicBezTo>
                <a:cubicBezTo>
                  <a:pt x="23087" y="1158"/>
                  <a:pt x="22843" y="1158"/>
                  <a:pt x="22693" y="1233"/>
                </a:cubicBezTo>
                <a:cubicBezTo>
                  <a:pt x="22542" y="1308"/>
                  <a:pt x="22373" y="1308"/>
                  <a:pt x="22223" y="1383"/>
                </a:cubicBezTo>
                <a:cubicBezTo>
                  <a:pt x="22073" y="1458"/>
                  <a:pt x="21904" y="1458"/>
                  <a:pt x="21678" y="1533"/>
                </a:cubicBezTo>
                <a:cubicBezTo>
                  <a:pt x="21603" y="1533"/>
                  <a:pt x="21603" y="1533"/>
                  <a:pt x="21509" y="1627"/>
                </a:cubicBezTo>
                <a:cubicBezTo>
                  <a:pt x="21134" y="1702"/>
                  <a:pt x="20814" y="1778"/>
                  <a:pt x="20495" y="1853"/>
                </a:cubicBezTo>
                <a:cubicBezTo>
                  <a:pt x="20269" y="1928"/>
                  <a:pt x="20025" y="2003"/>
                  <a:pt x="19800" y="2097"/>
                </a:cubicBezTo>
                <a:lnTo>
                  <a:pt x="19725" y="2097"/>
                </a:lnTo>
                <a:lnTo>
                  <a:pt x="19631" y="2172"/>
                </a:lnTo>
                <a:cubicBezTo>
                  <a:pt x="19011" y="2322"/>
                  <a:pt x="18391" y="2473"/>
                  <a:pt x="17677" y="2717"/>
                </a:cubicBezTo>
                <a:cubicBezTo>
                  <a:pt x="16193" y="3186"/>
                  <a:pt x="14709" y="3731"/>
                  <a:pt x="13225" y="4276"/>
                </a:cubicBezTo>
                <a:cubicBezTo>
                  <a:pt x="12681" y="4520"/>
                  <a:pt x="12117" y="4746"/>
                  <a:pt x="11572" y="4915"/>
                </a:cubicBezTo>
                <a:lnTo>
                  <a:pt x="11422" y="4990"/>
                </a:lnTo>
                <a:lnTo>
                  <a:pt x="11272" y="5065"/>
                </a:lnTo>
                <a:cubicBezTo>
                  <a:pt x="10952" y="5140"/>
                  <a:pt x="10633" y="5290"/>
                  <a:pt x="10332" y="5384"/>
                </a:cubicBezTo>
                <a:cubicBezTo>
                  <a:pt x="9074" y="5854"/>
                  <a:pt x="8135" y="6323"/>
                  <a:pt x="7195" y="6699"/>
                </a:cubicBezTo>
                <a:cubicBezTo>
                  <a:pt x="6106" y="7263"/>
                  <a:pt x="5167" y="7732"/>
                  <a:pt x="4378" y="8277"/>
                </a:cubicBezTo>
                <a:cubicBezTo>
                  <a:pt x="3439" y="8972"/>
                  <a:pt x="2650" y="9686"/>
                  <a:pt x="2030" y="10381"/>
                </a:cubicBezTo>
                <a:cubicBezTo>
                  <a:pt x="1635" y="10850"/>
                  <a:pt x="1316" y="11320"/>
                  <a:pt x="1090" y="11790"/>
                </a:cubicBezTo>
                <a:cubicBezTo>
                  <a:pt x="771" y="12259"/>
                  <a:pt x="546" y="12729"/>
                  <a:pt x="377" y="13274"/>
                </a:cubicBezTo>
                <a:cubicBezTo>
                  <a:pt x="151" y="14063"/>
                  <a:pt x="1" y="14927"/>
                  <a:pt x="1" y="15791"/>
                </a:cubicBezTo>
                <a:cubicBezTo>
                  <a:pt x="1" y="16655"/>
                  <a:pt x="76" y="17594"/>
                  <a:pt x="302" y="18533"/>
                </a:cubicBezTo>
                <a:cubicBezTo>
                  <a:pt x="471" y="19379"/>
                  <a:pt x="771" y="20243"/>
                  <a:pt x="1090" y="21107"/>
                </a:cubicBezTo>
                <a:cubicBezTo>
                  <a:pt x="1955" y="22985"/>
                  <a:pt x="2969" y="24544"/>
                  <a:pt x="4303" y="25878"/>
                </a:cubicBezTo>
                <a:cubicBezTo>
                  <a:pt x="4923" y="26592"/>
                  <a:pt x="5636" y="27137"/>
                  <a:pt x="6406" y="27606"/>
                </a:cubicBezTo>
                <a:cubicBezTo>
                  <a:pt x="7195" y="28076"/>
                  <a:pt x="7984" y="28395"/>
                  <a:pt x="8830" y="28621"/>
                </a:cubicBezTo>
                <a:cubicBezTo>
                  <a:pt x="9224" y="28696"/>
                  <a:pt x="9694" y="28771"/>
                  <a:pt x="10163" y="28865"/>
                </a:cubicBezTo>
                <a:cubicBezTo>
                  <a:pt x="10633" y="28865"/>
                  <a:pt x="11178" y="28865"/>
                  <a:pt x="11741" y="28771"/>
                </a:cubicBezTo>
                <a:cubicBezTo>
                  <a:pt x="12981" y="28696"/>
                  <a:pt x="14390" y="28395"/>
                  <a:pt x="15799" y="28076"/>
                </a:cubicBezTo>
                <a:cubicBezTo>
                  <a:pt x="16193" y="27926"/>
                  <a:pt x="16588" y="27832"/>
                  <a:pt x="17057" y="27681"/>
                </a:cubicBezTo>
                <a:lnTo>
                  <a:pt x="17057" y="27757"/>
                </a:lnTo>
                <a:cubicBezTo>
                  <a:pt x="17208" y="27926"/>
                  <a:pt x="17283" y="28076"/>
                  <a:pt x="17452" y="28226"/>
                </a:cubicBezTo>
                <a:cubicBezTo>
                  <a:pt x="17752" y="28621"/>
                  <a:pt x="18072" y="29015"/>
                  <a:pt x="18466" y="29240"/>
                </a:cubicBezTo>
                <a:cubicBezTo>
                  <a:pt x="18616" y="29410"/>
                  <a:pt x="18861" y="29560"/>
                  <a:pt x="19086" y="29710"/>
                </a:cubicBezTo>
                <a:cubicBezTo>
                  <a:pt x="19161" y="29710"/>
                  <a:pt x="19255" y="29804"/>
                  <a:pt x="19405" y="29804"/>
                </a:cubicBezTo>
                <a:cubicBezTo>
                  <a:pt x="19481" y="29879"/>
                  <a:pt x="19556" y="29879"/>
                  <a:pt x="19725" y="29879"/>
                </a:cubicBezTo>
                <a:lnTo>
                  <a:pt x="20194" y="29879"/>
                </a:lnTo>
                <a:cubicBezTo>
                  <a:pt x="20194" y="29804"/>
                  <a:pt x="20269" y="29804"/>
                  <a:pt x="20345" y="29804"/>
                </a:cubicBezTo>
                <a:cubicBezTo>
                  <a:pt x="20570" y="29635"/>
                  <a:pt x="20739" y="29485"/>
                  <a:pt x="20814" y="29240"/>
                </a:cubicBezTo>
                <a:cubicBezTo>
                  <a:pt x="20964" y="29090"/>
                  <a:pt x="20964" y="28940"/>
                  <a:pt x="21040" y="28771"/>
                </a:cubicBezTo>
                <a:cubicBezTo>
                  <a:pt x="21134" y="28696"/>
                  <a:pt x="21209" y="28545"/>
                  <a:pt x="21209" y="28395"/>
                </a:cubicBezTo>
                <a:cubicBezTo>
                  <a:pt x="21284" y="28076"/>
                  <a:pt x="21359" y="27681"/>
                  <a:pt x="21434" y="27362"/>
                </a:cubicBezTo>
                <a:cubicBezTo>
                  <a:pt x="21509" y="26892"/>
                  <a:pt x="21603" y="26517"/>
                  <a:pt x="21603" y="26122"/>
                </a:cubicBezTo>
                <a:cubicBezTo>
                  <a:pt x="22298" y="25803"/>
                  <a:pt x="23012" y="25578"/>
                  <a:pt x="23707" y="25258"/>
                </a:cubicBezTo>
                <a:cubicBezTo>
                  <a:pt x="24102" y="25108"/>
                  <a:pt x="24496" y="24939"/>
                  <a:pt x="24890" y="24789"/>
                </a:cubicBezTo>
                <a:lnTo>
                  <a:pt x="25116" y="24713"/>
                </a:lnTo>
                <a:cubicBezTo>
                  <a:pt x="25905" y="24394"/>
                  <a:pt x="26675" y="24075"/>
                  <a:pt x="27464" y="23774"/>
                </a:cubicBezTo>
                <a:cubicBezTo>
                  <a:pt x="28084" y="23455"/>
                  <a:pt x="28798" y="23229"/>
                  <a:pt x="29493" y="22985"/>
                </a:cubicBezTo>
                <a:lnTo>
                  <a:pt x="29662" y="22910"/>
                </a:lnTo>
                <a:cubicBezTo>
                  <a:pt x="30131" y="22760"/>
                  <a:pt x="30676" y="22516"/>
                  <a:pt x="31146" y="22365"/>
                </a:cubicBezTo>
                <a:cubicBezTo>
                  <a:pt x="33644" y="21351"/>
                  <a:pt x="36236" y="20168"/>
                  <a:pt x="38190" y="18214"/>
                </a:cubicBezTo>
                <a:cubicBezTo>
                  <a:pt x="38885" y="17594"/>
                  <a:pt x="39448" y="16805"/>
                  <a:pt x="39824" y="15941"/>
                </a:cubicBezTo>
                <a:cubicBezTo>
                  <a:pt x="40219" y="15152"/>
                  <a:pt x="40463" y="14213"/>
                  <a:pt x="40538" y="13368"/>
                </a:cubicBezTo>
                <a:cubicBezTo>
                  <a:pt x="40688" y="12334"/>
                  <a:pt x="40688" y="11395"/>
                  <a:pt x="40538" y="10456"/>
                </a:cubicBezTo>
                <a:cubicBezTo>
                  <a:pt x="40463" y="9442"/>
                  <a:pt x="40219" y="8502"/>
                  <a:pt x="39918" y="7638"/>
                </a:cubicBezTo>
                <a:cubicBezTo>
                  <a:pt x="39204" y="5685"/>
                  <a:pt x="38190" y="4050"/>
                  <a:pt x="36931" y="2717"/>
                </a:cubicBezTo>
                <a:cubicBezTo>
                  <a:pt x="36236" y="2003"/>
                  <a:pt x="35522" y="1458"/>
                  <a:pt x="34752" y="1064"/>
                </a:cubicBezTo>
                <a:cubicBezTo>
                  <a:pt x="33888" y="594"/>
                  <a:pt x="32949" y="294"/>
                  <a:pt x="31841" y="125"/>
                </a:cubicBezTo>
                <a:cubicBezTo>
                  <a:pt x="31247" y="37"/>
                  <a:pt x="30627" y="0"/>
                  <a:pt x="2997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7" name="Google Shape;2247;p16"/>
          <p:cNvSpPr/>
          <p:nvPr/>
        </p:nvSpPr>
        <p:spPr>
          <a:xfrm flipH="1">
            <a:off x="1126720" y="4177688"/>
            <a:ext cx="31" cy="31"/>
          </a:xfrm>
          <a:custGeom>
            <a:rect b="b" l="l" r="r" t="t"/>
            <a:pathLst>
              <a:path extrusionOk="0" h="1" w="1">
                <a:moveTo>
                  <a:pt x="1" y="1"/>
                </a:move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8" name="Google Shape;2248;p16"/>
          <p:cNvSpPr/>
          <p:nvPr/>
        </p:nvSpPr>
        <p:spPr>
          <a:xfrm flipH="1">
            <a:off x="1132740" y="4179560"/>
            <a:ext cx="31" cy="31"/>
          </a:xfrm>
          <a:custGeom>
            <a:rect b="b" l="l" r="r" t="t"/>
            <a:pathLst>
              <a:path extrusionOk="0" h="1" w="1">
                <a:moveTo>
                  <a:pt x="0" y="0"/>
                </a:move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9" name="Google Shape;2249;p16"/>
          <p:cNvSpPr txBox="1"/>
          <p:nvPr>
            <p:ph type="title"/>
          </p:nvPr>
        </p:nvSpPr>
        <p:spPr>
          <a:xfrm rot="-2208536">
            <a:off x="1070309" y="1353837"/>
            <a:ext cx="1296841" cy="45756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2400"/>
              <a:buNone/>
              <a:defRPr sz="24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250" name="Google Shape;2250;p16"/>
          <p:cNvSpPr/>
          <p:nvPr/>
        </p:nvSpPr>
        <p:spPr>
          <a:xfrm>
            <a:off x="8040500" y="2069038"/>
            <a:ext cx="35982" cy="31413"/>
          </a:xfrm>
          <a:custGeom>
            <a:rect b="b" l="l" r="r" t="t"/>
            <a:pathLst>
              <a:path extrusionOk="0" h="1007" w="1173">
                <a:moveTo>
                  <a:pt x="607" y="1"/>
                </a:moveTo>
                <a:cubicBezTo>
                  <a:pt x="368" y="1"/>
                  <a:pt x="115" y="194"/>
                  <a:pt x="55" y="448"/>
                </a:cubicBezTo>
                <a:cubicBezTo>
                  <a:pt x="1" y="721"/>
                  <a:pt x="246" y="1006"/>
                  <a:pt x="529" y="1006"/>
                </a:cubicBezTo>
                <a:cubicBezTo>
                  <a:pt x="554" y="1006"/>
                  <a:pt x="580" y="1004"/>
                  <a:pt x="607" y="999"/>
                </a:cubicBezTo>
                <a:cubicBezTo>
                  <a:pt x="666" y="999"/>
                  <a:pt x="741" y="999"/>
                  <a:pt x="741" y="939"/>
                </a:cubicBezTo>
                <a:cubicBezTo>
                  <a:pt x="860" y="939"/>
                  <a:pt x="979" y="880"/>
                  <a:pt x="1039" y="820"/>
                </a:cubicBezTo>
                <a:cubicBezTo>
                  <a:pt x="1113" y="746"/>
                  <a:pt x="1173" y="626"/>
                  <a:pt x="1173" y="567"/>
                </a:cubicBezTo>
                <a:cubicBezTo>
                  <a:pt x="1173" y="448"/>
                  <a:pt x="1173" y="314"/>
                  <a:pt x="1039" y="254"/>
                </a:cubicBezTo>
                <a:cubicBezTo>
                  <a:pt x="979" y="135"/>
                  <a:pt x="919" y="75"/>
                  <a:pt x="800" y="75"/>
                </a:cubicBezTo>
                <a:cubicBezTo>
                  <a:pt x="741" y="75"/>
                  <a:pt x="666" y="75"/>
                  <a:pt x="60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1" name="Google Shape;2251;p16"/>
          <p:cNvSpPr/>
          <p:nvPr/>
        </p:nvSpPr>
        <p:spPr>
          <a:xfrm>
            <a:off x="1020375" y="30550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2" name="Google Shape;2252;p16"/>
          <p:cNvSpPr/>
          <p:nvPr/>
        </p:nvSpPr>
        <p:spPr>
          <a:xfrm>
            <a:off x="1175973" y="2939525"/>
            <a:ext cx="1348500" cy="3144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253" name="Google Shape;2253;p16"/>
          <p:cNvSpPr txBox="1"/>
          <p:nvPr>
            <p:ph idx="2" type="title"/>
          </p:nvPr>
        </p:nvSpPr>
        <p:spPr>
          <a:xfrm>
            <a:off x="1169163" y="293437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254" name="Google Shape;2254;p16"/>
          <p:cNvSpPr txBox="1"/>
          <p:nvPr>
            <p:ph idx="1" type="subTitle"/>
          </p:nvPr>
        </p:nvSpPr>
        <p:spPr>
          <a:xfrm>
            <a:off x="1169163" y="3315374"/>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2255" name="Google Shape;2255;p16"/>
          <p:cNvSpPr/>
          <p:nvPr/>
        </p:nvSpPr>
        <p:spPr>
          <a:xfrm>
            <a:off x="2839650" y="30550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6" name="Google Shape;2256;p16"/>
          <p:cNvSpPr txBox="1"/>
          <p:nvPr>
            <p:ph idx="3" type="subTitle"/>
          </p:nvPr>
        </p:nvSpPr>
        <p:spPr>
          <a:xfrm>
            <a:off x="2990933" y="3315374"/>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2257" name="Google Shape;2257;p16"/>
          <p:cNvSpPr/>
          <p:nvPr/>
        </p:nvSpPr>
        <p:spPr>
          <a:xfrm>
            <a:off x="2974327" y="2939525"/>
            <a:ext cx="1348500" cy="3144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258" name="Google Shape;2258;p16"/>
          <p:cNvSpPr txBox="1"/>
          <p:nvPr>
            <p:ph idx="4" type="title"/>
          </p:nvPr>
        </p:nvSpPr>
        <p:spPr>
          <a:xfrm>
            <a:off x="2990933" y="293437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259" name="Google Shape;2259;p16"/>
          <p:cNvSpPr/>
          <p:nvPr/>
        </p:nvSpPr>
        <p:spPr>
          <a:xfrm>
            <a:off x="4649400" y="10738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0" name="Google Shape;2260;p16"/>
          <p:cNvSpPr/>
          <p:nvPr/>
        </p:nvSpPr>
        <p:spPr>
          <a:xfrm>
            <a:off x="4816555" y="958325"/>
            <a:ext cx="1348500" cy="3144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261" name="Google Shape;2261;p16"/>
          <p:cNvSpPr txBox="1"/>
          <p:nvPr>
            <p:ph idx="5" type="title"/>
          </p:nvPr>
        </p:nvSpPr>
        <p:spPr>
          <a:xfrm>
            <a:off x="4816555" y="95317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262" name="Google Shape;2262;p16"/>
          <p:cNvSpPr txBox="1"/>
          <p:nvPr>
            <p:ph idx="6" type="subTitle"/>
          </p:nvPr>
        </p:nvSpPr>
        <p:spPr>
          <a:xfrm>
            <a:off x="4816555" y="1334174"/>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
        <p:nvSpPr>
          <p:cNvPr id="2263" name="Google Shape;2263;p16"/>
          <p:cNvSpPr/>
          <p:nvPr/>
        </p:nvSpPr>
        <p:spPr>
          <a:xfrm>
            <a:off x="6463913" y="10738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4" name="Google Shape;2264;p16"/>
          <p:cNvSpPr txBox="1"/>
          <p:nvPr>
            <p:ph idx="7" type="subTitle"/>
          </p:nvPr>
        </p:nvSpPr>
        <p:spPr>
          <a:xfrm>
            <a:off x="6619667" y="1334175"/>
            <a:ext cx="13713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
        <p:nvSpPr>
          <p:cNvPr id="2265" name="Google Shape;2265;p16"/>
          <p:cNvSpPr/>
          <p:nvPr/>
        </p:nvSpPr>
        <p:spPr>
          <a:xfrm>
            <a:off x="6631067" y="958325"/>
            <a:ext cx="1348500" cy="3144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266" name="Google Shape;2266;p16"/>
          <p:cNvSpPr txBox="1"/>
          <p:nvPr>
            <p:ph idx="8" type="title"/>
          </p:nvPr>
        </p:nvSpPr>
        <p:spPr>
          <a:xfrm>
            <a:off x="6631067" y="95317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267" name="Google Shape;2267;p16"/>
          <p:cNvSpPr/>
          <p:nvPr/>
        </p:nvSpPr>
        <p:spPr>
          <a:xfrm>
            <a:off x="4649400" y="3045550"/>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8" name="Google Shape;2268;p16"/>
          <p:cNvSpPr/>
          <p:nvPr/>
        </p:nvSpPr>
        <p:spPr>
          <a:xfrm>
            <a:off x="4816555" y="2928910"/>
            <a:ext cx="1348500" cy="3144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269" name="Google Shape;2269;p16"/>
          <p:cNvSpPr txBox="1"/>
          <p:nvPr>
            <p:ph idx="9" type="title"/>
          </p:nvPr>
        </p:nvSpPr>
        <p:spPr>
          <a:xfrm>
            <a:off x="4816555" y="2924847"/>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270" name="Google Shape;2270;p16"/>
          <p:cNvSpPr txBox="1"/>
          <p:nvPr>
            <p:ph idx="13" type="subTitle"/>
          </p:nvPr>
        </p:nvSpPr>
        <p:spPr>
          <a:xfrm>
            <a:off x="4816555" y="3305847"/>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
        <p:nvSpPr>
          <p:cNvPr id="2271" name="Google Shape;2271;p16"/>
          <p:cNvSpPr/>
          <p:nvPr/>
        </p:nvSpPr>
        <p:spPr>
          <a:xfrm>
            <a:off x="6463913" y="3045550"/>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2" name="Google Shape;2272;p16"/>
          <p:cNvSpPr/>
          <p:nvPr/>
        </p:nvSpPr>
        <p:spPr>
          <a:xfrm>
            <a:off x="6631067" y="2928910"/>
            <a:ext cx="1348500" cy="3144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273" name="Google Shape;2273;p16"/>
          <p:cNvSpPr txBox="1"/>
          <p:nvPr>
            <p:ph idx="14" type="title"/>
          </p:nvPr>
        </p:nvSpPr>
        <p:spPr>
          <a:xfrm>
            <a:off x="6631067" y="2924847"/>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274" name="Google Shape;2274;p16"/>
          <p:cNvSpPr txBox="1"/>
          <p:nvPr>
            <p:ph idx="15" type="subTitle"/>
          </p:nvPr>
        </p:nvSpPr>
        <p:spPr>
          <a:xfrm>
            <a:off x="6631067" y="3305847"/>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4">
  <p:cSld name="CUSTOM_5_1_1">
    <p:spTree>
      <p:nvGrpSpPr>
        <p:cNvPr id="2275" name="Shape 2275"/>
        <p:cNvGrpSpPr/>
        <p:nvPr/>
      </p:nvGrpSpPr>
      <p:grpSpPr>
        <a:xfrm>
          <a:off x="0" y="0"/>
          <a:ext cx="0" cy="0"/>
          <a:chOff x="0" y="0"/>
          <a:chExt cx="0" cy="0"/>
        </a:xfrm>
      </p:grpSpPr>
      <p:sp>
        <p:nvSpPr>
          <p:cNvPr id="2276" name="Google Shape;2276;p17"/>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7" name="Google Shape;2277;p17"/>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8" name="Google Shape;2278;p17"/>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9" name="Google Shape;2279;p17"/>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0" name="Google Shape;2280;p17"/>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1" name="Google Shape;2281;p17"/>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2" name="Google Shape;2282;p17"/>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3" name="Google Shape;2283;p17"/>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4" name="Google Shape;2284;p17"/>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5" name="Google Shape;2285;p17"/>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6" name="Google Shape;2286;p17"/>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7" name="Google Shape;2287;p17"/>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8" name="Google Shape;2288;p17"/>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9" name="Google Shape;2289;p17"/>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0" name="Google Shape;2290;p17"/>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1" name="Google Shape;2291;p17"/>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2" name="Google Shape;2292;p17"/>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3" name="Google Shape;2293;p17"/>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4" name="Google Shape;2294;p17"/>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5" name="Google Shape;2295;p17"/>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6" name="Google Shape;2296;p17"/>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7" name="Google Shape;2297;p17"/>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8" name="Google Shape;2298;p17"/>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9" name="Google Shape;2299;p17"/>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0" name="Google Shape;2300;p17"/>
          <p:cNvSpPr/>
          <p:nvPr/>
        </p:nvSpPr>
        <p:spPr>
          <a:xfrm>
            <a:off x="468750" y="6385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1" name="Google Shape;2301;p17"/>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2" name="Google Shape;2302;p17"/>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3" name="Google Shape;2303;p17"/>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4" name="Google Shape;2304;p17"/>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5" name="Google Shape;2305;p17"/>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6" name="Google Shape;2306;p17"/>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7" name="Google Shape;2307;p17"/>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8" name="Google Shape;2308;p17"/>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9" name="Google Shape;2309;p17"/>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0" name="Google Shape;2310;p17"/>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1" name="Google Shape;2311;p17"/>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2" name="Google Shape;2312;p17"/>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3" name="Google Shape;2313;p17"/>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4" name="Google Shape;2314;p17"/>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5" name="Google Shape;2315;p17"/>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6" name="Google Shape;2316;p17"/>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7" name="Google Shape;2317;p17"/>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8" name="Google Shape;2318;p17"/>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9" name="Google Shape;2319;p17"/>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0" name="Google Shape;2320;p17"/>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1" name="Google Shape;2321;p17"/>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2" name="Google Shape;2322;p17"/>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3" name="Google Shape;2323;p17"/>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4" name="Google Shape;2324;p17"/>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5" name="Google Shape;2325;p17"/>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6" name="Google Shape;2326;p17"/>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7" name="Google Shape;2327;p17"/>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8" name="Google Shape;2328;p17"/>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9" name="Google Shape;2329;p17"/>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0" name="Google Shape;2330;p17"/>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1" name="Google Shape;2331;p17"/>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2" name="Google Shape;2332;p17"/>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3" name="Google Shape;2333;p17"/>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4" name="Google Shape;2334;p17"/>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5" name="Google Shape;2335;p17"/>
          <p:cNvSpPr/>
          <p:nvPr/>
        </p:nvSpPr>
        <p:spPr>
          <a:xfrm flipH="1" rot="-1133971">
            <a:off x="1149613" y="1651484"/>
            <a:ext cx="1448067" cy="1063389"/>
          </a:xfrm>
          <a:custGeom>
            <a:rect b="b" l="l" r="r" t="t"/>
            <a:pathLst>
              <a:path extrusionOk="0" h="29880" w="40689">
                <a:moveTo>
                  <a:pt x="29977" y="0"/>
                </a:moveTo>
                <a:cubicBezTo>
                  <a:pt x="29518" y="0"/>
                  <a:pt x="29044" y="18"/>
                  <a:pt x="28553" y="49"/>
                </a:cubicBezTo>
                <a:cubicBezTo>
                  <a:pt x="27858" y="125"/>
                  <a:pt x="27239" y="218"/>
                  <a:pt x="26769" y="294"/>
                </a:cubicBezTo>
                <a:lnTo>
                  <a:pt x="26675" y="369"/>
                </a:lnTo>
                <a:lnTo>
                  <a:pt x="26450" y="369"/>
                </a:lnTo>
                <a:cubicBezTo>
                  <a:pt x="26130" y="444"/>
                  <a:pt x="25736" y="519"/>
                  <a:pt x="25360" y="519"/>
                </a:cubicBezTo>
                <a:cubicBezTo>
                  <a:pt x="24890" y="688"/>
                  <a:pt x="24496" y="763"/>
                  <a:pt x="24026" y="838"/>
                </a:cubicBezTo>
                <a:lnTo>
                  <a:pt x="23857" y="913"/>
                </a:lnTo>
                <a:cubicBezTo>
                  <a:pt x="23707" y="913"/>
                  <a:pt x="23482" y="989"/>
                  <a:pt x="23313" y="1064"/>
                </a:cubicBezTo>
                <a:cubicBezTo>
                  <a:pt x="23087" y="1158"/>
                  <a:pt x="22843" y="1158"/>
                  <a:pt x="22693" y="1233"/>
                </a:cubicBezTo>
                <a:cubicBezTo>
                  <a:pt x="22542" y="1308"/>
                  <a:pt x="22373" y="1308"/>
                  <a:pt x="22223" y="1383"/>
                </a:cubicBezTo>
                <a:cubicBezTo>
                  <a:pt x="22073" y="1458"/>
                  <a:pt x="21904" y="1458"/>
                  <a:pt x="21678" y="1533"/>
                </a:cubicBezTo>
                <a:cubicBezTo>
                  <a:pt x="21603" y="1533"/>
                  <a:pt x="21603" y="1533"/>
                  <a:pt x="21509" y="1627"/>
                </a:cubicBezTo>
                <a:cubicBezTo>
                  <a:pt x="21134" y="1702"/>
                  <a:pt x="20814" y="1778"/>
                  <a:pt x="20495" y="1853"/>
                </a:cubicBezTo>
                <a:cubicBezTo>
                  <a:pt x="20269" y="1928"/>
                  <a:pt x="20025" y="2003"/>
                  <a:pt x="19800" y="2097"/>
                </a:cubicBezTo>
                <a:lnTo>
                  <a:pt x="19725" y="2097"/>
                </a:lnTo>
                <a:lnTo>
                  <a:pt x="19631" y="2172"/>
                </a:lnTo>
                <a:cubicBezTo>
                  <a:pt x="19011" y="2322"/>
                  <a:pt x="18391" y="2473"/>
                  <a:pt x="17677" y="2717"/>
                </a:cubicBezTo>
                <a:cubicBezTo>
                  <a:pt x="16193" y="3186"/>
                  <a:pt x="14709" y="3731"/>
                  <a:pt x="13225" y="4276"/>
                </a:cubicBezTo>
                <a:cubicBezTo>
                  <a:pt x="12681" y="4520"/>
                  <a:pt x="12117" y="4746"/>
                  <a:pt x="11572" y="4915"/>
                </a:cubicBezTo>
                <a:lnTo>
                  <a:pt x="11422" y="4990"/>
                </a:lnTo>
                <a:lnTo>
                  <a:pt x="11272" y="5065"/>
                </a:lnTo>
                <a:cubicBezTo>
                  <a:pt x="10952" y="5140"/>
                  <a:pt x="10633" y="5290"/>
                  <a:pt x="10332" y="5384"/>
                </a:cubicBezTo>
                <a:cubicBezTo>
                  <a:pt x="9074" y="5854"/>
                  <a:pt x="8135" y="6323"/>
                  <a:pt x="7195" y="6699"/>
                </a:cubicBezTo>
                <a:cubicBezTo>
                  <a:pt x="6106" y="7263"/>
                  <a:pt x="5167" y="7732"/>
                  <a:pt x="4378" y="8277"/>
                </a:cubicBezTo>
                <a:cubicBezTo>
                  <a:pt x="3439" y="8972"/>
                  <a:pt x="2650" y="9686"/>
                  <a:pt x="2030" y="10381"/>
                </a:cubicBezTo>
                <a:cubicBezTo>
                  <a:pt x="1635" y="10850"/>
                  <a:pt x="1316" y="11320"/>
                  <a:pt x="1090" y="11790"/>
                </a:cubicBezTo>
                <a:cubicBezTo>
                  <a:pt x="771" y="12259"/>
                  <a:pt x="546" y="12729"/>
                  <a:pt x="377" y="13274"/>
                </a:cubicBezTo>
                <a:cubicBezTo>
                  <a:pt x="151" y="14063"/>
                  <a:pt x="1" y="14927"/>
                  <a:pt x="1" y="15791"/>
                </a:cubicBezTo>
                <a:cubicBezTo>
                  <a:pt x="1" y="16655"/>
                  <a:pt x="76" y="17594"/>
                  <a:pt x="302" y="18533"/>
                </a:cubicBezTo>
                <a:cubicBezTo>
                  <a:pt x="471" y="19379"/>
                  <a:pt x="771" y="20243"/>
                  <a:pt x="1090" y="21107"/>
                </a:cubicBezTo>
                <a:cubicBezTo>
                  <a:pt x="1955" y="22985"/>
                  <a:pt x="2969" y="24544"/>
                  <a:pt x="4303" y="25878"/>
                </a:cubicBezTo>
                <a:cubicBezTo>
                  <a:pt x="4923" y="26592"/>
                  <a:pt x="5636" y="27137"/>
                  <a:pt x="6406" y="27606"/>
                </a:cubicBezTo>
                <a:cubicBezTo>
                  <a:pt x="7195" y="28076"/>
                  <a:pt x="7984" y="28395"/>
                  <a:pt x="8830" y="28621"/>
                </a:cubicBezTo>
                <a:cubicBezTo>
                  <a:pt x="9224" y="28696"/>
                  <a:pt x="9694" y="28771"/>
                  <a:pt x="10163" y="28865"/>
                </a:cubicBezTo>
                <a:cubicBezTo>
                  <a:pt x="10633" y="28865"/>
                  <a:pt x="11178" y="28865"/>
                  <a:pt x="11741" y="28771"/>
                </a:cubicBezTo>
                <a:cubicBezTo>
                  <a:pt x="12981" y="28696"/>
                  <a:pt x="14390" y="28395"/>
                  <a:pt x="15799" y="28076"/>
                </a:cubicBezTo>
                <a:cubicBezTo>
                  <a:pt x="16193" y="27926"/>
                  <a:pt x="16588" y="27832"/>
                  <a:pt x="17057" y="27681"/>
                </a:cubicBezTo>
                <a:lnTo>
                  <a:pt x="17057" y="27757"/>
                </a:lnTo>
                <a:cubicBezTo>
                  <a:pt x="17208" y="27926"/>
                  <a:pt x="17283" y="28076"/>
                  <a:pt x="17452" y="28226"/>
                </a:cubicBezTo>
                <a:cubicBezTo>
                  <a:pt x="17752" y="28621"/>
                  <a:pt x="18072" y="29015"/>
                  <a:pt x="18466" y="29240"/>
                </a:cubicBezTo>
                <a:cubicBezTo>
                  <a:pt x="18616" y="29410"/>
                  <a:pt x="18861" y="29560"/>
                  <a:pt x="19086" y="29710"/>
                </a:cubicBezTo>
                <a:cubicBezTo>
                  <a:pt x="19161" y="29710"/>
                  <a:pt x="19255" y="29804"/>
                  <a:pt x="19405" y="29804"/>
                </a:cubicBezTo>
                <a:cubicBezTo>
                  <a:pt x="19481" y="29879"/>
                  <a:pt x="19556" y="29879"/>
                  <a:pt x="19725" y="29879"/>
                </a:cubicBezTo>
                <a:lnTo>
                  <a:pt x="20194" y="29879"/>
                </a:lnTo>
                <a:cubicBezTo>
                  <a:pt x="20194" y="29804"/>
                  <a:pt x="20269" y="29804"/>
                  <a:pt x="20345" y="29804"/>
                </a:cubicBezTo>
                <a:cubicBezTo>
                  <a:pt x="20570" y="29635"/>
                  <a:pt x="20739" y="29485"/>
                  <a:pt x="20814" y="29240"/>
                </a:cubicBezTo>
                <a:cubicBezTo>
                  <a:pt x="20964" y="29090"/>
                  <a:pt x="20964" y="28940"/>
                  <a:pt x="21040" y="28771"/>
                </a:cubicBezTo>
                <a:cubicBezTo>
                  <a:pt x="21134" y="28696"/>
                  <a:pt x="21209" y="28545"/>
                  <a:pt x="21209" y="28395"/>
                </a:cubicBezTo>
                <a:cubicBezTo>
                  <a:pt x="21284" y="28076"/>
                  <a:pt x="21359" y="27681"/>
                  <a:pt x="21434" y="27362"/>
                </a:cubicBezTo>
                <a:cubicBezTo>
                  <a:pt x="21509" y="26892"/>
                  <a:pt x="21603" y="26517"/>
                  <a:pt x="21603" y="26122"/>
                </a:cubicBezTo>
                <a:cubicBezTo>
                  <a:pt x="22298" y="25803"/>
                  <a:pt x="23012" y="25578"/>
                  <a:pt x="23707" y="25258"/>
                </a:cubicBezTo>
                <a:cubicBezTo>
                  <a:pt x="24102" y="25108"/>
                  <a:pt x="24496" y="24939"/>
                  <a:pt x="24890" y="24789"/>
                </a:cubicBezTo>
                <a:lnTo>
                  <a:pt x="25116" y="24713"/>
                </a:lnTo>
                <a:cubicBezTo>
                  <a:pt x="25905" y="24394"/>
                  <a:pt x="26675" y="24075"/>
                  <a:pt x="27464" y="23774"/>
                </a:cubicBezTo>
                <a:cubicBezTo>
                  <a:pt x="28084" y="23455"/>
                  <a:pt x="28798" y="23229"/>
                  <a:pt x="29493" y="22985"/>
                </a:cubicBezTo>
                <a:lnTo>
                  <a:pt x="29662" y="22910"/>
                </a:lnTo>
                <a:cubicBezTo>
                  <a:pt x="30131" y="22760"/>
                  <a:pt x="30676" y="22516"/>
                  <a:pt x="31146" y="22365"/>
                </a:cubicBezTo>
                <a:cubicBezTo>
                  <a:pt x="33644" y="21351"/>
                  <a:pt x="36236" y="20168"/>
                  <a:pt x="38190" y="18214"/>
                </a:cubicBezTo>
                <a:cubicBezTo>
                  <a:pt x="38885" y="17594"/>
                  <a:pt x="39448" y="16805"/>
                  <a:pt x="39824" y="15941"/>
                </a:cubicBezTo>
                <a:cubicBezTo>
                  <a:pt x="40219" y="15152"/>
                  <a:pt x="40463" y="14213"/>
                  <a:pt x="40538" y="13368"/>
                </a:cubicBezTo>
                <a:cubicBezTo>
                  <a:pt x="40688" y="12334"/>
                  <a:pt x="40688" y="11395"/>
                  <a:pt x="40538" y="10456"/>
                </a:cubicBezTo>
                <a:cubicBezTo>
                  <a:pt x="40463" y="9442"/>
                  <a:pt x="40219" y="8502"/>
                  <a:pt x="39918" y="7638"/>
                </a:cubicBezTo>
                <a:cubicBezTo>
                  <a:pt x="39204" y="5685"/>
                  <a:pt x="38190" y="4050"/>
                  <a:pt x="36931" y="2717"/>
                </a:cubicBezTo>
                <a:cubicBezTo>
                  <a:pt x="36236" y="2003"/>
                  <a:pt x="35522" y="1458"/>
                  <a:pt x="34752" y="1064"/>
                </a:cubicBezTo>
                <a:cubicBezTo>
                  <a:pt x="33888" y="594"/>
                  <a:pt x="32949" y="294"/>
                  <a:pt x="31841" y="125"/>
                </a:cubicBezTo>
                <a:cubicBezTo>
                  <a:pt x="31247" y="37"/>
                  <a:pt x="30627" y="0"/>
                  <a:pt x="29977"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6" name="Google Shape;2336;p17"/>
          <p:cNvSpPr/>
          <p:nvPr/>
        </p:nvSpPr>
        <p:spPr>
          <a:xfrm flipH="1">
            <a:off x="1126720" y="4177688"/>
            <a:ext cx="31" cy="31"/>
          </a:xfrm>
          <a:custGeom>
            <a:rect b="b" l="l" r="r" t="t"/>
            <a:pathLst>
              <a:path extrusionOk="0" h="1" w="1">
                <a:moveTo>
                  <a:pt x="1" y="1"/>
                </a:move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7" name="Google Shape;2337;p17"/>
          <p:cNvSpPr/>
          <p:nvPr/>
        </p:nvSpPr>
        <p:spPr>
          <a:xfrm flipH="1">
            <a:off x="1132740" y="4179560"/>
            <a:ext cx="31" cy="31"/>
          </a:xfrm>
          <a:custGeom>
            <a:rect b="b" l="l" r="r" t="t"/>
            <a:pathLst>
              <a:path extrusionOk="0" h="1" w="1">
                <a:moveTo>
                  <a:pt x="0" y="0"/>
                </a:move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8" name="Google Shape;2338;p17"/>
          <p:cNvSpPr txBox="1"/>
          <p:nvPr>
            <p:ph type="title"/>
          </p:nvPr>
        </p:nvSpPr>
        <p:spPr>
          <a:xfrm rot="-6363">
            <a:off x="1211932" y="1920289"/>
            <a:ext cx="1296602" cy="457801"/>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2400"/>
              <a:buNone/>
              <a:defRPr sz="24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339" name="Google Shape;2339;p17"/>
          <p:cNvSpPr/>
          <p:nvPr/>
        </p:nvSpPr>
        <p:spPr>
          <a:xfrm>
            <a:off x="8040500" y="2069038"/>
            <a:ext cx="35982" cy="31413"/>
          </a:xfrm>
          <a:custGeom>
            <a:rect b="b" l="l" r="r" t="t"/>
            <a:pathLst>
              <a:path extrusionOk="0" h="1007" w="1173">
                <a:moveTo>
                  <a:pt x="607" y="1"/>
                </a:moveTo>
                <a:cubicBezTo>
                  <a:pt x="368" y="1"/>
                  <a:pt x="115" y="194"/>
                  <a:pt x="55" y="448"/>
                </a:cubicBezTo>
                <a:cubicBezTo>
                  <a:pt x="1" y="721"/>
                  <a:pt x="246" y="1006"/>
                  <a:pt x="529" y="1006"/>
                </a:cubicBezTo>
                <a:cubicBezTo>
                  <a:pt x="554" y="1006"/>
                  <a:pt x="580" y="1004"/>
                  <a:pt x="607" y="999"/>
                </a:cubicBezTo>
                <a:cubicBezTo>
                  <a:pt x="666" y="999"/>
                  <a:pt x="741" y="999"/>
                  <a:pt x="741" y="939"/>
                </a:cubicBezTo>
                <a:cubicBezTo>
                  <a:pt x="860" y="939"/>
                  <a:pt x="979" y="880"/>
                  <a:pt x="1039" y="820"/>
                </a:cubicBezTo>
                <a:cubicBezTo>
                  <a:pt x="1113" y="746"/>
                  <a:pt x="1173" y="626"/>
                  <a:pt x="1173" y="567"/>
                </a:cubicBezTo>
                <a:cubicBezTo>
                  <a:pt x="1173" y="448"/>
                  <a:pt x="1173" y="314"/>
                  <a:pt x="1039" y="254"/>
                </a:cubicBezTo>
                <a:cubicBezTo>
                  <a:pt x="979" y="135"/>
                  <a:pt x="919" y="75"/>
                  <a:pt x="800" y="75"/>
                </a:cubicBezTo>
                <a:cubicBezTo>
                  <a:pt x="741" y="75"/>
                  <a:pt x="666" y="75"/>
                  <a:pt x="60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0" name="Google Shape;2340;p17"/>
          <p:cNvSpPr/>
          <p:nvPr/>
        </p:nvSpPr>
        <p:spPr>
          <a:xfrm>
            <a:off x="2849175" y="1083400"/>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1" name="Google Shape;2341;p17"/>
          <p:cNvSpPr/>
          <p:nvPr/>
        </p:nvSpPr>
        <p:spPr>
          <a:xfrm>
            <a:off x="3004773" y="967850"/>
            <a:ext cx="1348500" cy="3144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342" name="Google Shape;2342;p17"/>
          <p:cNvSpPr txBox="1"/>
          <p:nvPr>
            <p:ph idx="2" type="title"/>
          </p:nvPr>
        </p:nvSpPr>
        <p:spPr>
          <a:xfrm>
            <a:off x="2997963" y="962700"/>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343" name="Google Shape;2343;p17"/>
          <p:cNvSpPr txBox="1"/>
          <p:nvPr>
            <p:ph idx="1" type="subTitle"/>
          </p:nvPr>
        </p:nvSpPr>
        <p:spPr>
          <a:xfrm>
            <a:off x="2997963" y="1343699"/>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2344" name="Google Shape;2344;p17"/>
          <p:cNvSpPr/>
          <p:nvPr/>
        </p:nvSpPr>
        <p:spPr>
          <a:xfrm>
            <a:off x="2839650" y="30550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5" name="Google Shape;2345;p17"/>
          <p:cNvSpPr txBox="1"/>
          <p:nvPr>
            <p:ph idx="3" type="subTitle"/>
          </p:nvPr>
        </p:nvSpPr>
        <p:spPr>
          <a:xfrm>
            <a:off x="2990933" y="3315374"/>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2346" name="Google Shape;2346;p17"/>
          <p:cNvSpPr/>
          <p:nvPr/>
        </p:nvSpPr>
        <p:spPr>
          <a:xfrm>
            <a:off x="2974327" y="2930000"/>
            <a:ext cx="1348500" cy="3144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347" name="Google Shape;2347;p17"/>
          <p:cNvSpPr txBox="1"/>
          <p:nvPr>
            <p:ph idx="4" type="title"/>
          </p:nvPr>
        </p:nvSpPr>
        <p:spPr>
          <a:xfrm>
            <a:off x="2990933" y="2924850"/>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348" name="Google Shape;2348;p17"/>
          <p:cNvSpPr/>
          <p:nvPr/>
        </p:nvSpPr>
        <p:spPr>
          <a:xfrm>
            <a:off x="4649400" y="10738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9" name="Google Shape;2349;p17"/>
          <p:cNvSpPr/>
          <p:nvPr/>
        </p:nvSpPr>
        <p:spPr>
          <a:xfrm>
            <a:off x="4816555" y="958325"/>
            <a:ext cx="1348500" cy="3144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350" name="Google Shape;2350;p17"/>
          <p:cNvSpPr txBox="1"/>
          <p:nvPr>
            <p:ph idx="5" type="title"/>
          </p:nvPr>
        </p:nvSpPr>
        <p:spPr>
          <a:xfrm>
            <a:off x="4816555" y="95317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351" name="Google Shape;2351;p17"/>
          <p:cNvSpPr txBox="1"/>
          <p:nvPr>
            <p:ph idx="6" type="subTitle"/>
          </p:nvPr>
        </p:nvSpPr>
        <p:spPr>
          <a:xfrm>
            <a:off x="4816555" y="1334174"/>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
        <p:nvSpPr>
          <p:cNvPr id="2352" name="Google Shape;2352;p17"/>
          <p:cNvSpPr/>
          <p:nvPr/>
        </p:nvSpPr>
        <p:spPr>
          <a:xfrm>
            <a:off x="6463913" y="10738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3" name="Google Shape;2353;p17"/>
          <p:cNvSpPr txBox="1"/>
          <p:nvPr>
            <p:ph idx="7" type="subTitle"/>
          </p:nvPr>
        </p:nvSpPr>
        <p:spPr>
          <a:xfrm>
            <a:off x="6619667" y="1334175"/>
            <a:ext cx="13713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
        <p:nvSpPr>
          <p:cNvPr id="2354" name="Google Shape;2354;p17"/>
          <p:cNvSpPr/>
          <p:nvPr/>
        </p:nvSpPr>
        <p:spPr>
          <a:xfrm>
            <a:off x="6631067" y="958325"/>
            <a:ext cx="1348500" cy="3144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355" name="Google Shape;2355;p17"/>
          <p:cNvSpPr txBox="1"/>
          <p:nvPr>
            <p:ph idx="8" type="title"/>
          </p:nvPr>
        </p:nvSpPr>
        <p:spPr>
          <a:xfrm>
            <a:off x="6631067" y="95317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356" name="Google Shape;2356;p17"/>
          <p:cNvSpPr/>
          <p:nvPr/>
        </p:nvSpPr>
        <p:spPr>
          <a:xfrm>
            <a:off x="4649400" y="3045550"/>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7" name="Google Shape;2357;p17"/>
          <p:cNvSpPr/>
          <p:nvPr/>
        </p:nvSpPr>
        <p:spPr>
          <a:xfrm>
            <a:off x="4816555" y="2928910"/>
            <a:ext cx="1348500" cy="3144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358" name="Google Shape;2358;p17"/>
          <p:cNvSpPr txBox="1"/>
          <p:nvPr>
            <p:ph idx="9" type="title"/>
          </p:nvPr>
        </p:nvSpPr>
        <p:spPr>
          <a:xfrm>
            <a:off x="4816555" y="2924847"/>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359" name="Google Shape;2359;p17"/>
          <p:cNvSpPr txBox="1"/>
          <p:nvPr>
            <p:ph idx="13" type="subTitle"/>
          </p:nvPr>
        </p:nvSpPr>
        <p:spPr>
          <a:xfrm>
            <a:off x="4816555" y="3305847"/>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
        <p:nvSpPr>
          <p:cNvPr id="2360" name="Google Shape;2360;p17"/>
          <p:cNvSpPr/>
          <p:nvPr/>
        </p:nvSpPr>
        <p:spPr>
          <a:xfrm>
            <a:off x="6463913" y="3045550"/>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1" name="Google Shape;2361;p17"/>
          <p:cNvSpPr/>
          <p:nvPr/>
        </p:nvSpPr>
        <p:spPr>
          <a:xfrm>
            <a:off x="6631067" y="2928910"/>
            <a:ext cx="1348500" cy="3144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362" name="Google Shape;2362;p17"/>
          <p:cNvSpPr txBox="1"/>
          <p:nvPr>
            <p:ph idx="14" type="title"/>
          </p:nvPr>
        </p:nvSpPr>
        <p:spPr>
          <a:xfrm>
            <a:off x="6631067" y="2924847"/>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363" name="Google Shape;2363;p17"/>
          <p:cNvSpPr txBox="1"/>
          <p:nvPr>
            <p:ph idx="15" type="subTitle"/>
          </p:nvPr>
        </p:nvSpPr>
        <p:spPr>
          <a:xfrm>
            <a:off x="6631067" y="3305847"/>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5">
  <p:cSld name="CUSTOM_5_1_1_1">
    <p:spTree>
      <p:nvGrpSpPr>
        <p:cNvPr id="2364" name="Shape 2364"/>
        <p:cNvGrpSpPr/>
        <p:nvPr/>
      </p:nvGrpSpPr>
      <p:grpSpPr>
        <a:xfrm>
          <a:off x="0" y="0"/>
          <a:ext cx="0" cy="0"/>
          <a:chOff x="0" y="0"/>
          <a:chExt cx="0" cy="0"/>
        </a:xfrm>
      </p:grpSpPr>
      <p:sp>
        <p:nvSpPr>
          <p:cNvPr id="2365" name="Google Shape;2365;p18"/>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6" name="Google Shape;2366;p18"/>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7" name="Google Shape;2367;p18"/>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8" name="Google Shape;2368;p18"/>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9" name="Google Shape;2369;p18"/>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0" name="Google Shape;2370;p18"/>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1" name="Google Shape;2371;p18"/>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2" name="Google Shape;2372;p18"/>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3" name="Google Shape;2373;p18"/>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4" name="Google Shape;2374;p18"/>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5" name="Google Shape;2375;p18"/>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6" name="Google Shape;2376;p18"/>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7" name="Google Shape;2377;p18"/>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8" name="Google Shape;2378;p18"/>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9" name="Google Shape;2379;p18"/>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0" name="Google Shape;2380;p18"/>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1" name="Google Shape;2381;p18"/>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2" name="Google Shape;2382;p18"/>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3" name="Google Shape;2383;p18"/>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4" name="Google Shape;2384;p18"/>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5" name="Google Shape;2385;p18"/>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6" name="Google Shape;2386;p18"/>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7" name="Google Shape;2387;p18"/>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8" name="Google Shape;2388;p18"/>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9" name="Google Shape;2389;p18"/>
          <p:cNvSpPr/>
          <p:nvPr/>
        </p:nvSpPr>
        <p:spPr>
          <a:xfrm>
            <a:off x="468750" y="6385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0" name="Google Shape;2390;p18"/>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1" name="Google Shape;2391;p18"/>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2" name="Google Shape;2392;p18"/>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3" name="Google Shape;2393;p18"/>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4" name="Google Shape;2394;p18"/>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5" name="Google Shape;2395;p18"/>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6" name="Google Shape;2396;p18"/>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7" name="Google Shape;2397;p18"/>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8" name="Google Shape;2398;p18"/>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9" name="Google Shape;2399;p18"/>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0" name="Google Shape;2400;p18"/>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1" name="Google Shape;2401;p18"/>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2" name="Google Shape;2402;p18"/>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3" name="Google Shape;2403;p18"/>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4" name="Google Shape;2404;p18"/>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5" name="Google Shape;2405;p18"/>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6" name="Google Shape;2406;p18"/>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7" name="Google Shape;2407;p18"/>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8" name="Google Shape;2408;p18"/>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9" name="Google Shape;2409;p18"/>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0" name="Google Shape;2410;p18"/>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1" name="Google Shape;2411;p18"/>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2" name="Google Shape;2412;p18"/>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3" name="Google Shape;2413;p18"/>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4" name="Google Shape;2414;p18"/>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5" name="Google Shape;2415;p18"/>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6" name="Google Shape;2416;p18"/>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7" name="Google Shape;2417;p18"/>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8" name="Google Shape;2418;p18"/>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9" name="Google Shape;2419;p18"/>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0" name="Google Shape;2420;p18"/>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1" name="Google Shape;2421;p18"/>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2" name="Google Shape;2422;p18"/>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3" name="Google Shape;2423;p18"/>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4" name="Google Shape;2424;p18"/>
          <p:cNvSpPr/>
          <p:nvPr/>
        </p:nvSpPr>
        <p:spPr>
          <a:xfrm flipH="1" rot="-1133971">
            <a:off x="6636013" y="1651484"/>
            <a:ext cx="1448067" cy="1063389"/>
          </a:xfrm>
          <a:custGeom>
            <a:rect b="b" l="l" r="r" t="t"/>
            <a:pathLst>
              <a:path extrusionOk="0" h="29880" w="40689">
                <a:moveTo>
                  <a:pt x="29977" y="0"/>
                </a:moveTo>
                <a:cubicBezTo>
                  <a:pt x="29518" y="0"/>
                  <a:pt x="29044" y="18"/>
                  <a:pt x="28553" y="49"/>
                </a:cubicBezTo>
                <a:cubicBezTo>
                  <a:pt x="27858" y="125"/>
                  <a:pt x="27239" y="218"/>
                  <a:pt x="26769" y="294"/>
                </a:cubicBezTo>
                <a:lnTo>
                  <a:pt x="26675" y="369"/>
                </a:lnTo>
                <a:lnTo>
                  <a:pt x="26450" y="369"/>
                </a:lnTo>
                <a:cubicBezTo>
                  <a:pt x="26130" y="444"/>
                  <a:pt x="25736" y="519"/>
                  <a:pt x="25360" y="519"/>
                </a:cubicBezTo>
                <a:cubicBezTo>
                  <a:pt x="24890" y="688"/>
                  <a:pt x="24496" y="763"/>
                  <a:pt x="24026" y="838"/>
                </a:cubicBezTo>
                <a:lnTo>
                  <a:pt x="23857" y="913"/>
                </a:lnTo>
                <a:cubicBezTo>
                  <a:pt x="23707" y="913"/>
                  <a:pt x="23482" y="989"/>
                  <a:pt x="23313" y="1064"/>
                </a:cubicBezTo>
                <a:cubicBezTo>
                  <a:pt x="23087" y="1158"/>
                  <a:pt x="22843" y="1158"/>
                  <a:pt x="22693" y="1233"/>
                </a:cubicBezTo>
                <a:cubicBezTo>
                  <a:pt x="22542" y="1308"/>
                  <a:pt x="22373" y="1308"/>
                  <a:pt x="22223" y="1383"/>
                </a:cubicBezTo>
                <a:cubicBezTo>
                  <a:pt x="22073" y="1458"/>
                  <a:pt x="21904" y="1458"/>
                  <a:pt x="21678" y="1533"/>
                </a:cubicBezTo>
                <a:cubicBezTo>
                  <a:pt x="21603" y="1533"/>
                  <a:pt x="21603" y="1533"/>
                  <a:pt x="21509" y="1627"/>
                </a:cubicBezTo>
                <a:cubicBezTo>
                  <a:pt x="21134" y="1702"/>
                  <a:pt x="20814" y="1778"/>
                  <a:pt x="20495" y="1853"/>
                </a:cubicBezTo>
                <a:cubicBezTo>
                  <a:pt x="20269" y="1928"/>
                  <a:pt x="20025" y="2003"/>
                  <a:pt x="19800" y="2097"/>
                </a:cubicBezTo>
                <a:lnTo>
                  <a:pt x="19725" y="2097"/>
                </a:lnTo>
                <a:lnTo>
                  <a:pt x="19631" y="2172"/>
                </a:lnTo>
                <a:cubicBezTo>
                  <a:pt x="19011" y="2322"/>
                  <a:pt x="18391" y="2473"/>
                  <a:pt x="17677" y="2717"/>
                </a:cubicBezTo>
                <a:cubicBezTo>
                  <a:pt x="16193" y="3186"/>
                  <a:pt x="14709" y="3731"/>
                  <a:pt x="13225" y="4276"/>
                </a:cubicBezTo>
                <a:cubicBezTo>
                  <a:pt x="12681" y="4520"/>
                  <a:pt x="12117" y="4746"/>
                  <a:pt x="11572" y="4915"/>
                </a:cubicBezTo>
                <a:lnTo>
                  <a:pt x="11422" y="4990"/>
                </a:lnTo>
                <a:lnTo>
                  <a:pt x="11272" y="5065"/>
                </a:lnTo>
                <a:cubicBezTo>
                  <a:pt x="10952" y="5140"/>
                  <a:pt x="10633" y="5290"/>
                  <a:pt x="10332" y="5384"/>
                </a:cubicBezTo>
                <a:cubicBezTo>
                  <a:pt x="9074" y="5854"/>
                  <a:pt x="8135" y="6323"/>
                  <a:pt x="7195" y="6699"/>
                </a:cubicBezTo>
                <a:cubicBezTo>
                  <a:pt x="6106" y="7263"/>
                  <a:pt x="5167" y="7732"/>
                  <a:pt x="4378" y="8277"/>
                </a:cubicBezTo>
                <a:cubicBezTo>
                  <a:pt x="3439" y="8972"/>
                  <a:pt x="2650" y="9686"/>
                  <a:pt x="2030" y="10381"/>
                </a:cubicBezTo>
                <a:cubicBezTo>
                  <a:pt x="1635" y="10850"/>
                  <a:pt x="1316" y="11320"/>
                  <a:pt x="1090" y="11790"/>
                </a:cubicBezTo>
                <a:cubicBezTo>
                  <a:pt x="771" y="12259"/>
                  <a:pt x="546" y="12729"/>
                  <a:pt x="377" y="13274"/>
                </a:cubicBezTo>
                <a:cubicBezTo>
                  <a:pt x="151" y="14063"/>
                  <a:pt x="1" y="14927"/>
                  <a:pt x="1" y="15791"/>
                </a:cubicBezTo>
                <a:cubicBezTo>
                  <a:pt x="1" y="16655"/>
                  <a:pt x="76" y="17594"/>
                  <a:pt x="302" y="18533"/>
                </a:cubicBezTo>
                <a:cubicBezTo>
                  <a:pt x="471" y="19379"/>
                  <a:pt x="771" y="20243"/>
                  <a:pt x="1090" y="21107"/>
                </a:cubicBezTo>
                <a:cubicBezTo>
                  <a:pt x="1955" y="22985"/>
                  <a:pt x="2969" y="24544"/>
                  <a:pt x="4303" y="25878"/>
                </a:cubicBezTo>
                <a:cubicBezTo>
                  <a:pt x="4923" y="26592"/>
                  <a:pt x="5636" y="27137"/>
                  <a:pt x="6406" y="27606"/>
                </a:cubicBezTo>
                <a:cubicBezTo>
                  <a:pt x="7195" y="28076"/>
                  <a:pt x="7984" y="28395"/>
                  <a:pt x="8830" y="28621"/>
                </a:cubicBezTo>
                <a:cubicBezTo>
                  <a:pt x="9224" y="28696"/>
                  <a:pt x="9694" y="28771"/>
                  <a:pt x="10163" y="28865"/>
                </a:cubicBezTo>
                <a:cubicBezTo>
                  <a:pt x="10633" y="28865"/>
                  <a:pt x="11178" y="28865"/>
                  <a:pt x="11741" y="28771"/>
                </a:cubicBezTo>
                <a:cubicBezTo>
                  <a:pt x="12981" y="28696"/>
                  <a:pt x="14390" y="28395"/>
                  <a:pt x="15799" y="28076"/>
                </a:cubicBezTo>
                <a:cubicBezTo>
                  <a:pt x="16193" y="27926"/>
                  <a:pt x="16588" y="27832"/>
                  <a:pt x="17057" y="27681"/>
                </a:cubicBezTo>
                <a:lnTo>
                  <a:pt x="17057" y="27757"/>
                </a:lnTo>
                <a:cubicBezTo>
                  <a:pt x="17208" y="27926"/>
                  <a:pt x="17283" y="28076"/>
                  <a:pt x="17452" y="28226"/>
                </a:cubicBezTo>
                <a:cubicBezTo>
                  <a:pt x="17752" y="28621"/>
                  <a:pt x="18072" y="29015"/>
                  <a:pt x="18466" y="29240"/>
                </a:cubicBezTo>
                <a:cubicBezTo>
                  <a:pt x="18616" y="29410"/>
                  <a:pt x="18861" y="29560"/>
                  <a:pt x="19086" y="29710"/>
                </a:cubicBezTo>
                <a:cubicBezTo>
                  <a:pt x="19161" y="29710"/>
                  <a:pt x="19255" y="29804"/>
                  <a:pt x="19405" y="29804"/>
                </a:cubicBezTo>
                <a:cubicBezTo>
                  <a:pt x="19481" y="29879"/>
                  <a:pt x="19556" y="29879"/>
                  <a:pt x="19725" y="29879"/>
                </a:cubicBezTo>
                <a:lnTo>
                  <a:pt x="20194" y="29879"/>
                </a:lnTo>
                <a:cubicBezTo>
                  <a:pt x="20194" y="29804"/>
                  <a:pt x="20269" y="29804"/>
                  <a:pt x="20345" y="29804"/>
                </a:cubicBezTo>
                <a:cubicBezTo>
                  <a:pt x="20570" y="29635"/>
                  <a:pt x="20739" y="29485"/>
                  <a:pt x="20814" y="29240"/>
                </a:cubicBezTo>
                <a:cubicBezTo>
                  <a:pt x="20964" y="29090"/>
                  <a:pt x="20964" y="28940"/>
                  <a:pt x="21040" y="28771"/>
                </a:cubicBezTo>
                <a:cubicBezTo>
                  <a:pt x="21134" y="28696"/>
                  <a:pt x="21209" y="28545"/>
                  <a:pt x="21209" y="28395"/>
                </a:cubicBezTo>
                <a:cubicBezTo>
                  <a:pt x="21284" y="28076"/>
                  <a:pt x="21359" y="27681"/>
                  <a:pt x="21434" y="27362"/>
                </a:cubicBezTo>
                <a:cubicBezTo>
                  <a:pt x="21509" y="26892"/>
                  <a:pt x="21603" y="26517"/>
                  <a:pt x="21603" y="26122"/>
                </a:cubicBezTo>
                <a:cubicBezTo>
                  <a:pt x="22298" y="25803"/>
                  <a:pt x="23012" y="25578"/>
                  <a:pt x="23707" y="25258"/>
                </a:cubicBezTo>
                <a:cubicBezTo>
                  <a:pt x="24102" y="25108"/>
                  <a:pt x="24496" y="24939"/>
                  <a:pt x="24890" y="24789"/>
                </a:cubicBezTo>
                <a:lnTo>
                  <a:pt x="25116" y="24713"/>
                </a:lnTo>
                <a:cubicBezTo>
                  <a:pt x="25905" y="24394"/>
                  <a:pt x="26675" y="24075"/>
                  <a:pt x="27464" y="23774"/>
                </a:cubicBezTo>
                <a:cubicBezTo>
                  <a:pt x="28084" y="23455"/>
                  <a:pt x="28798" y="23229"/>
                  <a:pt x="29493" y="22985"/>
                </a:cubicBezTo>
                <a:lnTo>
                  <a:pt x="29662" y="22910"/>
                </a:lnTo>
                <a:cubicBezTo>
                  <a:pt x="30131" y="22760"/>
                  <a:pt x="30676" y="22516"/>
                  <a:pt x="31146" y="22365"/>
                </a:cubicBezTo>
                <a:cubicBezTo>
                  <a:pt x="33644" y="21351"/>
                  <a:pt x="36236" y="20168"/>
                  <a:pt x="38190" y="18214"/>
                </a:cubicBezTo>
                <a:cubicBezTo>
                  <a:pt x="38885" y="17594"/>
                  <a:pt x="39448" y="16805"/>
                  <a:pt x="39824" y="15941"/>
                </a:cubicBezTo>
                <a:cubicBezTo>
                  <a:pt x="40219" y="15152"/>
                  <a:pt x="40463" y="14213"/>
                  <a:pt x="40538" y="13368"/>
                </a:cubicBezTo>
                <a:cubicBezTo>
                  <a:pt x="40688" y="12334"/>
                  <a:pt x="40688" y="11395"/>
                  <a:pt x="40538" y="10456"/>
                </a:cubicBezTo>
                <a:cubicBezTo>
                  <a:pt x="40463" y="9442"/>
                  <a:pt x="40219" y="8502"/>
                  <a:pt x="39918" y="7638"/>
                </a:cubicBezTo>
                <a:cubicBezTo>
                  <a:pt x="39204" y="5685"/>
                  <a:pt x="38190" y="4050"/>
                  <a:pt x="36931" y="2717"/>
                </a:cubicBezTo>
                <a:cubicBezTo>
                  <a:pt x="36236" y="2003"/>
                  <a:pt x="35522" y="1458"/>
                  <a:pt x="34752" y="1064"/>
                </a:cubicBezTo>
                <a:cubicBezTo>
                  <a:pt x="33888" y="594"/>
                  <a:pt x="32949" y="294"/>
                  <a:pt x="31841" y="125"/>
                </a:cubicBezTo>
                <a:cubicBezTo>
                  <a:pt x="31247" y="37"/>
                  <a:pt x="30627" y="0"/>
                  <a:pt x="29977"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5" name="Google Shape;2425;p18"/>
          <p:cNvSpPr/>
          <p:nvPr/>
        </p:nvSpPr>
        <p:spPr>
          <a:xfrm flipH="1">
            <a:off x="1126720" y="4177688"/>
            <a:ext cx="31" cy="31"/>
          </a:xfrm>
          <a:custGeom>
            <a:rect b="b" l="l" r="r" t="t"/>
            <a:pathLst>
              <a:path extrusionOk="0" h="1" w="1">
                <a:moveTo>
                  <a:pt x="1" y="1"/>
                </a:move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6" name="Google Shape;2426;p18"/>
          <p:cNvSpPr/>
          <p:nvPr/>
        </p:nvSpPr>
        <p:spPr>
          <a:xfrm flipH="1">
            <a:off x="1132740" y="4179560"/>
            <a:ext cx="31" cy="31"/>
          </a:xfrm>
          <a:custGeom>
            <a:rect b="b" l="l" r="r" t="t"/>
            <a:pathLst>
              <a:path extrusionOk="0" h="1" w="1">
                <a:moveTo>
                  <a:pt x="0" y="0"/>
                </a:move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7" name="Google Shape;2427;p18"/>
          <p:cNvSpPr txBox="1"/>
          <p:nvPr>
            <p:ph type="title"/>
          </p:nvPr>
        </p:nvSpPr>
        <p:spPr>
          <a:xfrm rot="-6363">
            <a:off x="6698332" y="1920289"/>
            <a:ext cx="1296602" cy="457801"/>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2400"/>
              <a:buNone/>
              <a:defRPr sz="24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428" name="Google Shape;2428;p18"/>
          <p:cNvSpPr/>
          <p:nvPr/>
        </p:nvSpPr>
        <p:spPr>
          <a:xfrm>
            <a:off x="2849175" y="1083400"/>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9" name="Google Shape;2429;p18"/>
          <p:cNvSpPr/>
          <p:nvPr/>
        </p:nvSpPr>
        <p:spPr>
          <a:xfrm>
            <a:off x="3004773" y="967850"/>
            <a:ext cx="1348500" cy="3144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430" name="Google Shape;2430;p18"/>
          <p:cNvSpPr txBox="1"/>
          <p:nvPr>
            <p:ph idx="2" type="title"/>
          </p:nvPr>
        </p:nvSpPr>
        <p:spPr>
          <a:xfrm>
            <a:off x="2997963" y="962700"/>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431" name="Google Shape;2431;p18"/>
          <p:cNvSpPr txBox="1"/>
          <p:nvPr>
            <p:ph idx="1" type="subTitle"/>
          </p:nvPr>
        </p:nvSpPr>
        <p:spPr>
          <a:xfrm>
            <a:off x="2997963" y="1343699"/>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2432" name="Google Shape;2432;p18"/>
          <p:cNvSpPr/>
          <p:nvPr/>
        </p:nvSpPr>
        <p:spPr>
          <a:xfrm>
            <a:off x="2839650" y="30550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3" name="Google Shape;2433;p18"/>
          <p:cNvSpPr txBox="1"/>
          <p:nvPr>
            <p:ph idx="3" type="subTitle"/>
          </p:nvPr>
        </p:nvSpPr>
        <p:spPr>
          <a:xfrm>
            <a:off x="2990933" y="3315374"/>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2434" name="Google Shape;2434;p18"/>
          <p:cNvSpPr/>
          <p:nvPr/>
        </p:nvSpPr>
        <p:spPr>
          <a:xfrm>
            <a:off x="2974327" y="2930000"/>
            <a:ext cx="1348500" cy="3144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435" name="Google Shape;2435;p18"/>
          <p:cNvSpPr txBox="1"/>
          <p:nvPr>
            <p:ph idx="4" type="title"/>
          </p:nvPr>
        </p:nvSpPr>
        <p:spPr>
          <a:xfrm>
            <a:off x="2990933" y="2924850"/>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436" name="Google Shape;2436;p18"/>
          <p:cNvSpPr/>
          <p:nvPr/>
        </p:nvSpPr>
        <p:spPr>
          <a:xfrm>
            <a:off x="4649400" y="10738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7" name="Google Shape;2437;p18"/>
          <p:cNvSpPr/>
          <p:nvPr/>
        </p:nvSpPr>
        <p:spPr>
          <a:xfrm>
            <a:off x="4816555" y="958325"/>
            <a:ext cx="1348500" cy="3144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438" name="Google Shape;2438;p18"/>
          <p:cNvSpPr txBox="1"/>
          <p:nvPr>
            <p:ph idx="5" type="title"/>
          </p:nvPr>
        </p:nvSpPr>
        <p:spPr>
          <a:xfrm>
            <a:off x="4816555" y="95317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439" name="Google Shape;2439;p18"/>
          <p:cNvSpPr txBox="1"/>
          <p:nvPr>
            <p:ph idx="6" type="subTitle"/>
          </p:nvPr>
        </p:nvSpPr>
        <p:spPr>
          <a:xfrm>
            <a:off x="4816555" y="1334174"/>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
        <p:nvSpPr>
          <p:cNvPr id="2440" name="Google Shape;2440;p18"/>
          <p:cNvSpPr/>
          <p:nvPr/>
        </p:nvSpPr>
        <p:spPr>
          <a:xfrm>
            <a:off x="4649400" y="3045550"/>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1" name="Google Shape;2441;p18"/>
          <p:cNvSpPr/>
          <p:nvPr/>
        </p:nvSpPr>
        <p:spPr>
          <a:xfrm>
            <a:off x="4816555" y="2928910"/>
            <a:ext cx="1348500" cy="3144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442" name="Google Shape;2442;p18"/>
          <p:cNvSpPr txBox="1"/>
          <p:nvPr>
            <p:ph idx="7" type="title"/>
          </p:nvPr>
        </p:nvSpPr>
        <p:spPr>
          <a:xfrm>
            <a:off x="4816555" y="2924847"/>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443" name="Google Shape;2443;p18"/>
          <p:cNvSpPr txBox="1"/>
          <p:nvPr>
            <p:ph idx="8" type="subTitle"/>
          </p:nvPr>
        </p:nvSpPr>
        <p:spPr>
          <a:xfrm>
            <a:off x="4816555" y="3305847"/>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
        <p:nvSpPr>
          <p:cNvPr id="2444" name="Google Shape;2444;p18"/>
          <p:cNvSpPr/>
          <p:nvPr/>
        </p:nvSpPr>
        <p:spPr>
          <a:xfrm>
            <a:off x="1020375" y="1073875"/>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5" name="Google Shape;2445;p18"/>
          <p:cNvSpPr/>
          <p:nvPr/>
        </p:nvSpPr>
        <p:spPr>
          <a:xfrm>
            <a:off x="1175973" y="958325"/>
            <a:ext cx="1348500" cy="3144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446" name="Google Shape;2446;p18"/>
          <p:cNvSpPr txBox="1"/>
          <p:nvPr>
            <p:ph idx="9" type="title"/>
          </p:nvPr>
        </p:nvSpPr>
        <p:spPr>
          <a:xfrm>
            <a:off x="1169163" y="953175"/>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447" name="Google Shape;2447;p18"/>
          <p:cNvSpPr txBox="1"/>
          <p:nvPr>
            <p:ph idx="13" type="subTitle"/>
          </p:nvPr>
        </p:nvSpPr>
        <p:spPr>
          <a:xfrm>
            <a:off x="1169163" y="1334174"/>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2448" name="Google Shape;2448;p18"/>
          <p:cNvSpPr/>
          <p:nvPr/>
        </p:nvSpPr>
        <p:spPr>
          <a:xfrm>
            <a:off x="1020375" y="3045550"/>
            <a:ext cx="1682810" cy="1603466"/>
          </a:xfrm>
          <a:custGeom>
            <a:rect b="b" l="l" r="r" t="t"/>
            <a:pathLst>
              <a:path extrusionOk="0" h="75139" w="67400">
                <a:moveTo>
                  <a:pt x="16043" y="1"/>
                </a:moveTo>
                <a:cubicBezTo>
                  <a:pt x="3288" y="1"/>
                  <a:pt x="2743" y="11440"/>
                  <a:pt x="2198" y="14258"/>
                </a:cubicBezTo>
                <a:cubicBezTo>
                  <a:pt x="1" y="25604"/>
                  <a:pt x="1" y="45722"/>
                  <a:pt x="2198" y="61369"/>
                </a:cubicBezTo>
                <a:cubicBezTo>
                  <a:pt x="3833" y="73110"/>
                  <a:pt x="7590" y="75138"/>
                  <a:pt x="11271" y="75138"/>
                </a:cubicBezTo>
                <a:lnTo>
                  <a:pt x="52128" y="75138"/>
                </a:lnTo>
                <a:cubicBezTo>
                  <a:pt x="58946" y="75138"/>
                  <a:pt x="63868" y="70536"/>
                  <a:pt x="64507" y="64901"/>
                </a:cubicBezTo>
                <a:cubicBezTo>
                  <a:pt x="67399" y="39448"/>
                  <a:pt x="65746" y="23012"/>
                  <a:pt x="64507" y="9243"/>
                </a:cubicBezTo>
                <a:cubicBezTo>
                  <a:pt x="64037" y="4152"/>
                  <a:pt x="59416" y="1"/>
                  <a:pt x="53236"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9" name="Google Shape;2449;p18"/>
          <p:cNvSpPr/>
          <p:nvPr/>
        </p:nvSpPr>
        <p:spPr>
          <a:xfrm>
            <a:off x="1175973" y="2909860"/>
            <a:ext cx="1348500" cy="3144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rgbClr val="FEF7C2"/>
              </a:solidFill>
              <a:latin typeface="Pangolin"/>
              <a:ea typeface="Pangolin"/>
              <a:cs typeface="Pangolin"/>
              <a:sym typeface="Pangolin"/>
            </a:endParaRPr>
          </a:p>
        </p:txBody>
      </p:sp>
      <p:sp>
        <p:nvSpPr>
          <p:cNvPr id="2450" name="Google Shape;2450;p18"/>
          <p:cNvSpPr txBox="1"/>
          <p:nvPr>
            <p:ph idx="14" type="title"/>
          </p:nvPr>
        </p:nvSpPr>
        <p:spPr>
          <a:xfrm>
            <a:off x="1169163" y="2905797"/>
            <a:ext cx="1348500" cy="3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1600"/>
              <a:buNone/>
              <a:defRPr sz="1600">
                <a:solidFill>
                  <a:schemeClr val="lt1"/>
                </a:solidFill>
              </a:defRPr>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2451" name="Google Shape;2451;p18"/>
          <p:cNvSpPr txBox="1"/>
          <p:nvPr>
            <p:ph idx="15" type="subTitle"/>
          </p:nvPr>
        </p:nvSpPr>
        <p:spPr>
          <a:xfrm>
            <a:off x="1169163" y="3305847"/>
            <a:ext cx="1348500" cy="143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1600"/>
              </a:spcBef>
              <a:spcAft>
                <a:spcPts val="0"/>
              </a:spcAft>
              <a:buClr>
                <a:schemeClr val="lt1"/>
              </a:buClr>
              <a:buSzPts val="1400"/>
              <a:buNone/>
              <a:defRPr>
                <a:solidFill>
                  <a:schemeClr val="lt1"/>
                </a:solidFill>
              </a:defRPr>
            </a:lvl2pPr>
            <a:lvl3pPr lvl="2" rtl="0">
              <a:lnSpc>
                <a:spcPct val="100000"/>
              </a:lnSpc>
              <a:spcBef>
                <a:spcPts val="1600"/>
              </a:spcBef>
              <a:spcAft>
                <a:spcPts val="0"/>
              </a:spcAft>
              <a:buClr>
                <a:schemeClr val="lt1"/>
              </a:buClr>
              <a:buSzPts val="1400"/>
              <a:buNone/>
              <a:defRPr>
                <a:solidFill>
                  <a:schemeClr val="lt1"/>
                </a:solidFill>
              </a:defRPr>
            </a:lvl3pPr>
            <a:lvl4pPr lvl="3" rtl="0">
              <a:lnSpc>
                <a:spcPct val="100000"/>
              </a:lnSpc>
              <a:spcBef>
                <a:spcPts val="1600"/>
              </a:spcBef>
              <a:spcAft>
                <a:spcPts val="0"/>
              </a:spcAft>
              <a:buClr>
                <a:schemeClr val="lt1"/>
              </a:buClr>
              <a:buSzPts val="1400"/>
              <a:buNone/>
              <a:defRPr>
                <a:solidFill>
                  <a:schemeClr val="lt1"/>
                </a:solidFill>
              </a:defRPr>
            </a:lvl4pPr>
            <a:lvl5pPr lvl="4" rtl="0">
              <a:lnSpc>
                <a:spcPct val="100000"/>
              </a:lnSpc>
              <a:spcBef>
                <a:spcPts val="1600"/>
              </a:spcBef>
              <a:spcAft>
                <a:spcPts val="0"/>
              </a:spcAft>
              <a:buClr>
                <a:schemeClr val="lt1"/>
              </a:buClr>
              <a:buSzPts val="1400"/>
              <a:buNone/>
              <a:defRPr>
                <a:solidFill>
                  <a:schemeClr val="lt1"/>
                </a:solidFill>
              </a:defRPr>
            </a:lvl5pPr>
            <a:lvl6pPr lvl="5" rtl="0">
              <a:lnSpc>
                <a:spcPct val="100000"/>
              </a:lnSpc>
              <a:spcBef>
                <a:spcPts val="1600"/>
              </a:spcBef>
              <a:spcAft>
                <a:spcPts val="0"/>
              </a:spcAft>
              <a:buClr>
                <a:schemeClr val="lt1"/>
              </a:buClr>
              <a:buSzPts val="1400"/>
              <a:buNone/>
              <a:defRPr>
                <a:solidFill>
                  <a:schemeClr val="lt1"/>
                </a:solidFill>
              </a:defRPr>
            </a:lvl6pPr>
            <a:lvl7pPr lvl="6" rtl="0">
              <a:lnSpc>
                <a:spcPct val="100000"/>
              </a:lnSpc>
              <a:spcBef>
                <a:spcPts val="1600"/>
              </a:spcBef>
              <a:spcAft>
                <a:spcPts val="0"/>
              </a:spcAft>
              <a:buClr>
                <a:schemeClr val="lt1"/>
              </a:buClr>
              <a:buSzPts val="1400"/>
              <a:buNone/>
              <a:defRPr>
                <a:solidFill>
                  <a:schemeClr val="lt1"/>
                </a:solidFill>
              </a:defRPr>
            </a:lvl7pPr>
            <a:lvl8pPr lvl="7" rtl="0">
              <a:lnSpc>
                <a:spcPct val="100000"/>
              </a:lnSpc>
              <a:spcBef>
                <a:spcPts val="1600"/>
              </a:spcBef>
              <a:spcAft>
                <a:spcPts val="0"/>
              </a:spcAft>
              <a:buClr>
                <a:schemeClr val="lt1"/>
              </a:buClr>
              <a:buSzPts val="1400"/>
              <a:buNone/>
              <a:defRPr>
                <a:solidFill>
                  <a:schemeClr val="lt1"/>
                </a:solidFill>
              </a:defRPr>
            </a:lvl8pPr>
            <a:lvl9pPr lvl="8" rtl="0">
              <a:lnSpc>
                <a:spcPct val="100000"/>
              </a:lnSpc>
              <a:spcBef>
                <a:spcPts val="1600"/>
              </a:spcBef>
              <a:spcAft>
                <a:spcPts val="1600"/>
              </a:spcAft>
              <a:buClr>
                <a:schemeClr val="lt1"/>
              </a:buClr>
              <a:buSzPts val="1400"/>
              <a:buNone/>
              <a:defRPr>
                <a:solidFill>
                  <a:schemeClr val="lt1"/>
                </a:solidFill>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4">
    <p:spTree>
      <p:nvGrpSpPr>
        <p:cNvPr id="2452" name="Shape 2452"/>
        <p:cNvGrpSpPr/>
        <p:nvPr/>
      </p:nvGrpSpPr>
      <p:grpSpPr>
        <a:xfrm>
          <a:off x="0" y="0"/>
          <a:ext cx="0" cy="0"/>
          <a:chOff x="0" y="0"/>
          <a:chExt cx="0" cy="0"/>
        </a:xfrm>
      </p:grpSpPr>
      <p:sp>
        <p:nvSpPr>
          <p:cNvPr id="2453" name="Google Shape;2453;p19"/>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4" name="Google Shape;2454;p19"/>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5" name="Google Shape;2455;p19"/>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6" name="Google Shape;2456;p19"/>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7" name="Google Shape;2457;p19"/>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8" name="Google Shape;2458;p19"/>
          <p:cNvSpPr/>
          <p:nvPr/>
        </p:nvSpPr>
        <p:spPr>
          <a:xfrm>
            <a:off x="724262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9" name="Google Shape;2459;p19"/>
          <p:cNvSpPr/>
          <p:nvPr/>
        </p:nvSpPr>
        <p:spPr>
          <a:xfrm>
            <a:off x="7283518"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0" name="Google Shape;2460;p19"/>
          <p:cNvSpPr/>
          <p:nvPr/>
        </p:nvSpPr>
        <p:spPr>
          <a:xfrm>
            <a:off x="7337454"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1" name="Google Shape;2461;p19"/>
          <p:cNvSpPr/>
          <p:nvPr/>
        </p:nvSpPr>
        <p:spPr>
          <a:xfrm>
            <a:off x="7333711"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2" name="Google Shape;2462;p19"/>
          <p:cNvSpPr/>
          <p:nvPr/>
        </p:nvSpPr>
        <p:spPr>
          <a:xfrm>
            <a:off x="7385775"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3" name="Google Shape;2463;p19"/>
          <p:cNvSpPr/>
          <p:nvPr/>
        </p:nvSpPr>
        <p:spPr>
          <a:xfrm>
            <a:off x="7434564"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4" name="Google Shape;2464;p19"/>
          <p:cNvSpPr/>
          <p:nvPr/>
        </p:nvSpPr>
        <p:spPr>
          <a:xfrm>
            <a:off x="7453624"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5" name="Google Shape;2465;p19"/>
          <p:cNvSpPr/>
          <p:nvPr/>
        </p:nvSpPr>
        <p:spPr>
          <a:xfrm>
            <a:off x="738995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6" name="Google Shape;2466;p19"/>
          <p:cNvSpPr/>
          <p:nvPr/>
        </p:nvSpPr>
        <p:spPr>
          <a:xfrm>
            <a:off x="7279338"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7" name="Google Shape;2467;p19"/>
          <p:cNvSpPr/>
          <p:nvPr/>
        </p:nvSpPr>
        <p:spPr>
          <a:xfrm>
            <a:off x="467640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8" name="Google Shape;2468;p19"/>
          <p:cNvSpPr/>
          <p:nvPr/>
        </p:nvSpPr>
        <p:spPr>
          <a:xfrm>
            <a:off x="4716834"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9" name="Google Shape;2469;p19"/>
          <p:cNvSpPr/>
          <p:nvPr/>
        </p:nvSpPr>
        <p:spPr>
          <a:xfrm>
            <a:off x="4769366"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0" name="Google Shape;2470;p19"/>
          <p:cNvSpPr/>
          <p:nvPr/>
        </p:nvSpPr>
        <p:spPr>
          <a:xfrm>
            <a:off x="4767495"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1" name="Google Shape;2471;p19"/>
          <p:cNvSpPr/>
          <p:nvPr/>
        </p:nvSpPr>
        <p:spPr>
          <a:xfrm>
            <a:off x="4817687"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2" name="Google Shape;2472;p19"/>
          <p:cNvSpPr/>
          <p:nvPr/>
        </p:nvSpPr>
        <p:spPr>
          <a:xfrm>
            <a:off x="4866040" y="695034"/>
            <a:ext cx="19528" cy="40772"/>
          </a:xfrm>
          <a:custGeom>
            <a:rect b="b" l="l" r="r" t="t"/>
            <a:pathLst>
              <a:path extrusionOk="0" h="1307" w="626">
                <a:moveTo>
                  <a:pt x="367" y="0"/>
                </a:moveTo>
                <a:cubicBezTo>
                  <a:pt x="308" y="0"/>
                  <a:pt x="236" y="42"/>
                  <a:pt x="194" y="84"/>
                </a:cubicBezTo>
                <a:cubicBezTo>
                  <a:pt x="119" y="204"/>
                  <a:pt x="119" y="263"/>
                  <a:pt x="60" y="338"/>
                </a:cubicBezTo>
                <a:lnTo>
                  <a:pt x="60" y="636"/>
                </a:lnTo>
                <a:cubicBezTo>
                  <a:pt x="0" y="829"/>
                  <a:pt x="0" y="949"/>
                  <a:pt x="119" y="1202"/>
                </a:cubicBezTo>
                <a:lnTo>
                  <a:pt x="194" y="1261"/>
                </a:lnTo>
                <a:cubicBezTo>
                  <a:pt x="224" y="1291"/>
                  <a:pt x="253" y="1306"/>
                  <a:pt x="283" y="1306"/>
                </a:cubicBezTo>
                <a:cubicBezTo>
                  <a:pt x="313" y="1306"/>
                  <a:pt x="343" y="1291"/>
                  <a:pt x="373" y="1261"/>
                </a:cubicBezTo>
                <a:cubicBezTo>
                  <a:pt x="566" y="1083"/>
                  <a:pt x="626" y="889"/>
                  <a:pt x="626" y="710"/>
                </a:cubicBezTo>
                <a:lnTo>
                  <a:pt x="626" y="397"/>
                </a:lnTo>
                <a:cubicBezTo>
                  <a:pt x="626" y="263"/>
                  <a:pt x="566" y="204"/>
                  <a:pt x="492" y="84"/>
                </a:cubicBezTo>
                <a:lnTo>
                  <a:pt x="432" y="25"/>
                </a:lnTo>
                <a:cubicBezTo>
                  <a:pt x="415" y="7"/>
                  <a:pt x="392" y="0"/>
                  <a:pt x="36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3" name="Google Shape;2473;p19"/>
          <p:cNvSpPr/>
          <p:nvPr/>
        </p:nvSpPr>
        <p:spPr>
          <a:xfrm>
            <a:off x="4887408"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4" name="Google Shape;2474;p19"/>
          <p:cNvSpPr/>
          <p:nvPr/>
        </p:nvSpPr>
        <p:spPr>
          <a:xfrm>
            <a:off x="482327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5" name="Google Shape;2475;p19"/>
          <p:cNvSpPr/>
          <p:nvPr/>
        </p:nvSpPr>
        <p:spPr>
          <a:xfrm>
            <a:off x="4713122"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6" name="Google Shape;2476;p19"/>
          <p:cNvSpPr/>
          <p:nvPr/>
        </p:nvSpPr>
        <p:spPr>
          <a:xfrm>
            <a:off x="5299619"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7" name="Google Shape;2477;p19"/>
          <p:cNvSpPr/>
          <p:nvPr/>
        </p:nvSpPr>
        <p:spPr>
          <a:xfrm>
            <a:off x="5340516"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8" name="Google Shape;2478;p19"/>
          <p:cNvSpPr/>
          <p:nvPr/>
        </p:nvSpPr>
        <p:spPr>
          <a:xfrm>
            <a:off x="5392549"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9" name="Google Shape;2479;p19"/>
          <p:cNvSpPr/>
          <p:nvPr/>
        </p:nvSpPr>
        <p:spPr>
          <a:xfrm>
            <a:off x="5390708"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0" name="Google Shape;2480;p19"/>
          <p:cNvSpPr/>
          <p:nvPr/>
        </p:nvSpPr>
        <p:spPr>
          <a:xfrm>
            <a:off x="5443210"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1" name="Google Shape;2481;p19"/>
          <p:cNvSpPr/>
          <p:nvPr/>
        </p:nvSpPr>
        <p:spPr>
          <a:xfrm>
            <a:off x="5489690" y="695034"/>
            <a:ext cx="19091" cy="40772"/>
          </a:xfrm>
          <a:custGeom>
            <a:rect b="b" l="l" r="r" t="t"/>
            <a:pathLst>
              <a:path extrusionOk="0" h="1307" w="612">
                <a:moveTo>
                  <a:pt x="365" y="0"/>
                </a:moveTo>
                <a:cubicBezTo>
                  <a:pt x="301" y="0"/>
                  <a:pt x="221" y="42"/>
                  <a:pt x="179" y="84"/>
                </a:cubicBezTo>
                <a:cubicBezTo>
                  <a:pt x="120" y="204"/>
                  <a:pt x="120" y="263"/>
                  <a:pt x="60" y="338"/>
                </a:cubicBezTo>
                <a:lnTo>
                  <a:pt x="60" y="636"/>
                </a:lnTo>
                <a:cubicBezTo>
                  <a:pt x="1" y="829"/>
                  <a:pt x="60" y="949"/>
                  <a:pt x="120" y="1202"/>
                </a:cubicBezTo>
                <a:lnTo>
                  <a:pt x="179" y="1261"/>
                </a:lnTo>
                <a:cubicBezTo>
                  <a:pt x="209" y="1291"/>
                  <a:pt x="243" y="1306"/>
                  <a:pt x="276" y="1306"/>
                </a:cubicBezTo>
                <a:cubicBezTo>
                  <a:pt x="310" y="1306"/>
                  <a:pt x="343" y="1291"/>
                  <a:pt x="373" y="1261"/>
                </a:cubicBezTo>
                <a:cubicBezTo>
                  <a:pt x="552" y="1083"/>
                  <a:pt x="611" y="889"/>
                  <a:pt x="611" y="710"/>
                </a:cubicBezTo>
                <a:lnTo>
                  <a:pt x="611" y="397"/>
                </a:lnTo>
                <a:cubicBezTo>
                  <a:pt x="611" y="263"/>
                  <a:pt x="552" y="204"/>
                  <a:pt x="492" y="84"/>
                </a:cubicBezTo>
                <a:lnTo>
                  <a:pt x="433" y="25"/>
                </a:lnTo>
                <a:cubicBezTo>
                  <a:pt x="415" y="7"/>
                  <a:pt x="391" y="0"/>
                  <a:pt x="3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2" name="Google Shape;2482;p19"/>
          <p:cNvSpPr/>
          <p:nvPr/>
        </p:nvSpPr>
        <p:spPr>
          <a:xfrm>
            <a:off x="5511059"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3" name="Google Shape;2483;p19"/>
          <p:cNvSpPr/>
          <p:nvPr/>
        </p:nvSpPr>
        <p:spPr>
          <a:xfrm>
            <a:off x="5446953"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4" name="Google Shape;2484;p19"/>
          <p:cNvSpPr/>
          <p:nvPr/>
        </p:nvSpPr>
        <p:spPr>
          <a:xfrm>
            <a:off x="5336803"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5" name="Google Shape;2485;p19"/>
          <p:cNvSpPr/>
          <p:nvPr/>
        </p:nvSpPr>
        <p:spPr>
          <a:xfrm>
            <a:off x="5999501"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6" name="Google Shape;2486;p19"/>
          <p:cNvSpPr/>
          <p:nvPr/>
        </p:nvSpPr>
        <p:spPr>
          <a:xfrm>
            <a:off x="6040366"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7" name="Google Shape;2487;p19"/>
          <p:cNvSpPr/>
          <p:nvPr/>
        </p:nvSpPr>
        <p:spPr>
          <a:xfrm>
            <a:off x="60943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8" name="Google Shape;2488;p19"/>
          <p:cNvSpPr/>
          <p:nvPr/>
        </p:nvSpPr>
        <p:spPr>
          <a:xfrm>
            <a:off x="6090559"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9" name="Google Shape;2489;p19"/>
          <p:cNvSpPr/>
          <p:nvPr/>
        </p:nvSpPr>
        <p:spPr>
          <a:xfrm>
            <a:off x="6142623"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0" name="Google Shape;2490;p19"/>
          <p:cNvSpPr/>
          <p:nvPr/>
        </p:nvSpPr>
        <p:spPr>
          <a:xfrm>
            <a:off x="6189104" y="695034"/>
            <a:ext cx="19528" cy="40772"/>
          </a:xfrm>
          <a:custGeom>
            <a:rect b="b" l="l" r="r" t="t"/>
            <a:pathLst>
              <a:path extrusionOk="0" h="1307" w="626">
                <a:moveTo>
                  <a:pt x="373" y="0"/>
                </a:moveTo>
                <a:cubicBezTo>
                  <a:pt x="308" y="0"/>
                  <a:pt x="236" y="42"/>
                  <a:pt x="194" y="84"/>
                </a:cubicBezTo>
                <a:cubicBezTo>
                  <a:pt x="134" y="204"/>
                  <a:pt x="134" y="263"/>
                  <a:pt x="75" y="338"/>
                </a:cubicBezTo>
                <a:lnTo>
                  <a:pt x="75" y="636"/>
                </a:lnTo>
                <a:cubicBezTo>
                  <a:pt x="0" y="829"/>
                  <a:pt x="75" y="949"/>
                  <a:pt x="134" y="1202"/>
                </a:cubicBezTo>
                <a:lnTo>
                  <a:pt x="194" y="1261"/>
                </a:lnTo>
                <a:cubicBezTo>
                  <a:pt x="224" y="1291"/>
                  <a:pt x="253" y="1306"/>
                  <a:pt x="293" y="1306"/>
                </a:cubicBezTo>
                <a:cubicBezTo>
                  <a:pt x="332" y="1306"/>
                  <a:pt x="380" y="1291"/>
                  <a:pt x="447" y="1261"/>
                </a:cubicBezTo>
                <a:cubicBezTo>
                  <a:pt x="566" y="1083"/>
                  <a:pt x="626" y="889"/>
                  <a:pt x="626" y="710"/>
                </a:cubicBezTo>
                <a:lnTo>
                  <a:pt x="626" y="397"/>
                </a:lnTo>
                <a:cubicBezTo>
                  <a:pt x="626" y="263"/>
                  <a:pt x="566" y="204"/>
                  <a:pt x="507" y="84"/>
                </a:cubicBezTo>
                <a:lnTo>
                  <a:pt x="447" y="25"/>
                </a:lnTo>
                <a:cubicBezTo>
                  <a:pt x="425" y="7"/>
                  <a:pt x="400"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1" name="Google Shape;2491;p19"/>
          <p:cNvSpPr/>
          <p:nvPr/>
        </p:nvSpPr>
        <p:spPr>
          <a:xfrm>
            <a:off x="6210472"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2" name="Google Shape;2492;p19"/>
          <p:cNvSpPr/>
          <p:nvPr/>
        </p:nvSpPr>
        <p:spPr>
          <a:xfrm>
            <a:off x="6146803"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3" name="Google Shape;2493;p19"/>
          <p:cNvSpPr/>
          <p:nvPr/>
        </p:nvSpPr>
        <p:spPr>
          <a:xfrm>
            <a:off x="603618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4" name="Google Shape;2494;p19"/>
          <p:cNvSpPr/>
          <p:nvPr/>
        </p:nvSpPr>
        <p:spPr>
          <a:xfrm>
            <a:off x="6626863"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5" name="Google Shape;2495;p19"/>
          <p:cNvSpPr/>
          <p:nvPr/>
        </p:nvSpPr>
        <p:spPr>
          <a:xfrm>
            <a:off x="666776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6" name="Google Shape;2496;p19"/>
          <p:cNvSpPr/>
          <p:nvPr/>
        </p:nvSpPr>
        <p:spPr>
          <a:xfrm>
            <a:off x="6721665"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7" name="Google Shape;2497;p19"/>
          <p:cNvSpPr/>
          <p:nvPr/>
        </p:nvSpPr>
        <p:spPr>
          <a:xfrm>
            <a:off x="6717953"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8" name="Google Shape;2498;p19"/>
          <p:cNvSpPr/>
          <p:nvPr/>
        </p:nvSpPr>
        <p:spPr>
          <a:xfrm>
            <a:off x="677001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9" name="Google Shape;2499;p19"/>
          <p:cNvSpPr/>
          <p:nvPr/>
        </p:nvSpPr>
        <p:spPr>
          <a:xfrm>
            <a:off x="6818806" y="695034"/>
            <a:ext cx="19091" cy="40772"/>
          </a:xfrm>
          <a:custGeom>
            <a:rect b="b" l="l" r="r" t="t"/>
            <a:pathLst>
              <a:path extrusionOk="0" h="1307" w="612">
                <a:moveTo>
                  <a:pt x="321" y="0"/>
                </a:moveTo>
                <a:cubicBezTo>
                  <a:pt x="239" y="0"/>
                  <a:pt x="179"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55"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0" name="Google Shape;2500;p19"/>
          <p:cNvSpPr/>
          <p:nvPr/>
        </p:nvSpPr>
        <p:spPr>
          <a:xfrm>
            <a:off x="6837866"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1" name="Google Shape;2501;p19"/>
          <p:cNvSpPr/>
          <p:nvPr/>
        </p:nvSpPr>
        <p:spPr>
          <a:xfrm>
            <a:off x="6774197"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2" name="Google Shape;2502;p19"/>
          <p:cNvSpPr/>
          <p:nvPr/>
        </p:nvSpPr>
        <p:spPr>
          <a:xfrm>
            <a:off x="6663580"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3" name="Google Shape;2503;p19"/>
          <p:cNvSpPr/>
          <p:nvPr/>
        </p:nvSpPr>
        <p:spPr>
          <a:xfrm>
            <a:off x="7870015"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4" name="Google Shape;2504;p19"/>
          <p:cNvSpPr/>
          <p:nvPr/>
        </p:nvSpPr>
        <p:spPr>
          <a:xfrm>
            <a:off x="7910912"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5" name="Google Shape;2505;p19"/>
          <p:cNvSpPr/>
          <p:nvPr/>
        </p:nvSpPr>
        <p:spPr>
          <a:xfrm>
            <a:off x="796481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6" name="Google Shape;2506;p19"/>
          <p:cNvSpPr/>
          <p:nvPr/>
        </p:nvSpPr>
        <p:spPr>
          <a:xfrm>
            <a:off x="7961105"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7" name="Google Shape;2507;p19"/>
          <p:cNvSpPr/>
          <p:nvPr/>
        </p:nvSpPr>
        <p:spPr>
          <a:xfrm>
            <a:off x="8013169"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8" name="Google Shape;2508;p19"/>
          <p:cNvSpPr/>
          <p:nvPr/>
        </p:nvSpPr>
        <p:spPr>
          <a:xfrm>
            <a:off x="8061958"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9" name="Google Shape;2509;p19"/>
          <p:cNvSpPr/>
          <p:nvPr/>
        </p:nvSpPr>
        <p:spPr>
          <a:xfrm>
            <a:off x="8081018"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0" name="Google Shape;2510;p19"/>
          <p:cNvSpPr/>
          <p:nvPr/>
        </p:nvSpPr>
        <p:spPr>
          <a:xfrm>
            <a:off x="8017349"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1" name="Google Shape;2511;p19"/>
          <p:cNvSpPr/>
          <p:nvPr/>
        </p:nvSpPr>
        <p:spPr>
          <a:xfrm>
            <a:off x="7906732"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2" name="Google Shape;2512;p19"/>
          <p:cNvSpPr/>
          <p:nvPr/>
        </p:nvSpPr>
        <p:spPr>
          <a:xfrm>
            <a:off x="3421649"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0" y="651"/>
                  <a:pt x="60" y="844"/>
                  <a:pt x="179" y="964"/>
                </a:cubicBezTo>
                <a:cubicBezTo>
                  <a:pt x="246" y="993"/>
                  <a:pt x="295" y="1008"/>
                  <a:pt x="334" y="1008"/>
                </a:cubicBezTo>
                <a:cubicBezTo>
                  <a:pt x="373" y="1008"/>
                  <a:pt x="403" y="993"/>
                  <a:pt x="432" y="964"/>
                </a:cubicBezTo>
                <a:cubicBezTo>
                  <a:pt x="552" y="844"/>
                  <a:pt x="611" y="651"/>
                  <a:pt x="611" y="531"/>
                </a:cubicBezTo>
                <a:cubicBezTo>
                  <a:pt x="686" y="472"/>
                  <a:pt x="686" y="412"/>
                  <a:pt x="611" y="353"/>
                </a:cubicBezTo>
                <a:lnTo>
                  <a:pt x="611" y="99"/>
                </a:lnTo>
                <a:lnTo>
                  <a:pt x="552" y="99"/>
                </a:ln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3" name="Google Shape;2513;p19"/>
          <p:cNvSpPr/>
          <p:nvPr/>
        </p:nvSpPr>
        <p:spPr>
          <a:xfrm>
            <a:off x="346207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4" name="Google Shape;2514;p19"/>
          <p:cNvSpPr/>
          <p:nvPr/>
        </p:nvSpPr>
        <p:spPr>
          <a:xfrm>
            <a:off x="3516450"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79" y="1157"/>
                </a:cubicBezTo>
                <a:cubicBezTo>
                  <a:pt x="246" y="1187"/>
                  <a:pt x="295" y="1201"/>
                  <a:pt x="334" y="1201"/>
                </a:cubicBezTo>
                <a:cubicBezTo>
                  <a:pt x="373"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5" name="Google Shape;2515;p19"/>
          <p:cNvSpPr/>
          <p:nvPr/>
        </p:nvSpPr>
        <p:spPr>
          <a:xfrm>
            <a:off x="3512738"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6" name="Google Shape;2516;p19"/>
          <p:cNvSpPr/>
          <p:nvPr/>
        </p:nvSpPr>
        <p:spPr>
          <a:xfrm>
            <a:off x="356477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7" name="Google Shape;2517;p19"/>
          <p:cNvSpPr/>
          <p:nvPr/>
        </p:nvSpPr>
        <p:spPr>
          <a:xfrm>
            <a:off x="3613124"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6"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8" name="Google Shape;2518;p19"/>
          <p:cNvSpPr/>
          <p:nvPr/>
        </p:nvSpPr>
        <p:spPr>
          <a:xfrm>
            <a:off x="3632621"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9" name="Google Shape;2519;p19"/>
          <p:cNvSpPr/>
          <p:nvPr/>
        </p:nvSpPr>
        <p:spPr>
          <a:xfrm>
            <a:off x="3570823"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0" name="Google Shape;2520;p19"/>
          <p:cNvSpPr/>
          <p:nvPr/>
        </p:nvSpPr>
        <p:spPr>
          <a:xfrm>
            <a:off x="3460206"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1" name="Google Shape;2521;p19"/>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2" name="Google Shape;2522;p19"/>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3" name="Google Shape;2523;p19"/>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4" name="Google Shape;2524;p19"/>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5" name="Google Shape;2525;p19"/>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6" name="Google Shape;2526;p19"/>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7" name="Google Shape;2527;p19"/>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8" name="Google Shape;2528;p19"/>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9" name="Google Shape;2529;p19"/>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0" name="Google Shape;2530;p19"/>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1" name="Google Shape;2531;p19"/>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2" name="Google Shape;2532;p19"/>
          <p:cNvSpPr/>
          <p:nvPr/>
        </p:nvSpPr>
        <p:spPr>
          <a:xfrm>
            <a:off x="1678919"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3" name="Google Shape;2533;p19"/>
          <p:cNvSpPr/>
          <p:nvPr/>
        </p:nvSpPr>
        <p:spPr>
          <a:xfrm>
            <a:off x="1727708" y="690417"/>
            <a:ext cx="19091" cy="39805"/>
          </a:xfrm>
          <a:custGeom>
            <a:rect b="b" l="l" r="r" t="t"/>
            <a:pathLst>
              <a:path extrusionOk="0" h="1276" w="612">
                <a:moveTo>
                  <a:pt x="303" y="1"/>
                </a:moveTo>
                <a:cubicBezTo>
                  <a:pt x="251" y="1"/>
                  <a:pt x="215" y="33"/>
                  <a:pt x="179" y="113"/>
                </a:cubicBezTo>
                <a:cubicBezTo>
                  <a:pt x="120" y="173"/>
                  <a:pt x="60" y="292"/>
                  <a:pt x="60" y="352"/>
                </a:cubicBezTo>
                <a:cubicBezTo>
                  <a:pt x="1" y="411"/>
                  <a:pt x="1" y="545"/>
                  <a:pt x="1" y="605"/>
                </a:cubicBezTo>
                <a:cubicBezTo>
                  <a:pt x="1" y="784"/>
                  <a:pt x="1" y="977"/>
                  <a:pt x="60" y="1156"/>
                </a:cubicBezTo>
                <a:lnTo>
                  <a:pt x="120" y="1231"/>
                </a:lnTo>
                <a:cubicBezTo>
                  <a:pt x="150" y="1260"/>
                  <a:pt x="194" y="1275"/>
                  <a:pt x="241" y="1275"/>
                </a:cubicBezTo>
                <a:cubicBezTo>
                  <a:pt x="287" y="1275"/>
                  <a:pt x="336" y="1260"/>
                  <a:pt x="373" y="1231"/>
                </a:cubicBezTo>
                <a:cubicBezTo>
                  <a:pt x="492" y="1037"/>
                  <a:pt x="552" y="858"/>
                  <a:pt x="552" y="664"/>
                </a:cubicBezTo>
                <a:cubicBezTo>
                  <a:pt x="611" y="545"/>
                  <a:pt x="611" y="486"/>
                  <a:pt x="552" y="352"/>
                </a:cubicBezTo>
                <a:cubicBezTo>
                  <a:pt x="552" y="292"/>
                  <a:pt x="492" y="173"/>
                  <a:pt x="433" y="113"/>
                </a:cubicBezTo>
                <a:lnTo>
                  <a:pt x="433" y="39"/>
                </a:lnTo>
                <a:cubicBezTo>
                  <a:pt x="379" y="15"/>
                  <a:pt x="337" y="1"/>
                  <a:pt x="30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4" name="Google Shape;2534;p19"/>
          <p:cNvSpPr/>
          <p:nvPr/>
        </p:nvSpPr>
        <p:spPr>
          <a:xfrm>
            <a:off x="1746768"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5" name="Google Shape;2535;p19"/>
          <p:cNvSpPr/>
          <p:nvPr/>
        </p:nvSpPr>
        <p:spPr>
          <a:xfrm>
            <a:off x="1683099"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6" name="Google Shape;2536;p19"/>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7" name="Google Shape;2537;p19"/>
          <p:cNvSpPr/>
          <p:nvPr/>
        </p:nvSpPr>
        <p:spPr>
          <a:xfrm>
            <a:off x="2178497"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1" y="651"/>
                  <a:pt x="60" y="844"/>
                  <a:pt x="179" y="964"/>
                </a:cubicBezTo>
                <a:cubicBezTo>
                  <a:pt x="209" y="993"/>
                  <a:pt x="257" y="1008"/>
                  <a:pt x="306" y="1008"/>
                </a:cubicBezTo>
                <a:cubicBezTo>
                  <a:pt x="354" y="1008"/>
                  <a:pt x="403" y="993"/>
                  <a:pt x="433" y="964"/>
                </a:cubicBezTo>
                <a:cubicBezTo>
                  <a:pt x="552" y="844"/>
                  <a:pt x="611" y="651"/>
                  <a:pt x="611" y="531"/>
                </a:cubicBezTo>
                <a:cubicBezTo>
                  <a:pt x="611" y="472"/>
                  <a:pt x="686" y="412"/>
                  <a:pt x="611" y="353"/>
                </a:cubicBezTo>
                <a:cubicBezTo>
                  <a:pt x="611" y="278"/>
                  <a:pt x="611" y="219"/>
                  <a:pt x="552" y="99"/>
                </a:cubicBez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8" name="Google Shape;2538;p19"/>
          <p:cNvSpPr/>
          <p:nvPr/>
        </p:nvSpPr>
        <p:spPr>
          <a:xfrm>
            <a:off x="221892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9" name="Google Shape;2539;p19"/>
          <p:cNvSpPr/>
          <p:nvPr/>
        </p:nvSpPr>
        <p:spPr>
          <a:xfrm>
            <a:off x="2273298"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20" y="1157"/>
                </a:cubicBezTo>
                <a:lnTo>
                  <a:pt x="179" y="1157"/>
                </a:lnTo>
                <a:cubicBezTo>
                  <a:pt x="217" y="1187"/>
                  <a:pt x="265" y="1201"/>
                  <a:pt x="312" y="1201"/>
                </a:cubicBezTo>
                <a:cubicBezTo>
                  <a:pt x="358"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0" name="Google Shape;2540;p19"/>
          <p:cNvSpPr/>
          <p:nvPr/>
        </p:nvSpPr>
        <p:spPr>
          <a:xfrm>
            <a:off x="2269586"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1" name="Google Shape;2541;p19"/>
          <p:cNvSpPr/>
          <p:nvPr/>
        </p:nvSpPr>
        <p:spPr>
          <a:xfrm>
            <a:off x="2321619"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2" name="Google Shape;2542;p19"/>
          <p:cNvSpPr/>
          <p:nvPr/>
        </p:nvSpPr>
        <p:spPr>
          <a:xfrm>
            <a:off x="2369972"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7"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3" name="Google Shape;2543;p19"/>
          <p:cNvSpPr/>
          <p:nvPr/>
        </p:nvSpPr>
        <p:spPr>
          <a:xfrm>
            <a:off x="2389469"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4" name="Google Shape;2544;p19"/>
          <p:cNvSpPr/>
          <p:nvPr/>
        </p:nvSpPr>
        <p:spPr>
          <a:xfrm>
            <a:off x="2325363"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5" name="Google Shape;2545;p19"/>
          <p:cNvSpPr/>
          <p:nvPr/>
        </p:nvSpPr>
        <p:spPr>
          <a:xfrm>
            <a:off x="2215213"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6" name="Google Shape;2546;p19"/>
          <p:cNvSpPr/>
          <p:nvPr/>
        </p:nvSpPr>
        <p:spPr>
          <a:xfrm>
            <a:off x="2807731" y="694566"/>
            <a:ext cx="19559" cy="31476"/>
          </a:xfrm>
          <a:custGeom>
            <a:rect b="b" l="l" r="r" t="t"/>
            <a:pathLst>
              <a:path extrusionOk="0" h="1009" w="627">
                <a:moveTo>
                  <a:pt x="376" y="1"/>
                </a:moveTo>
                <a:cubicBezTo>
                  <a:pt x="343" y="1"/>
                  <a:pt x="303" y="15"/>
                  <a:pt x="254" y="40"/>
                </a:cubicBezTo>
                <a:cubicBezTo>
                  <a:pt x="180" y="99"/>
                  <a:pt x="120" y="159"/>
                  <a:pt x="60" y="219"/>
                </a:cubicBezTo>
                <a:cubicBezTo>
                  <a:pt x="1" y="278"/>
                  <a:pt x="1" y="412"/>
                  <a:pt x="1" y="472"/>
                </a:cubicBezTo>
                <a:cubicBezTo>
                  <a:pt x="1" y="651"/>
                  <a:pt x="1" y="844"/>
                  <a:pt x="120" y="964"/>
                </a:cubicBezTo>
                <a:cubicBezTo>
                  <a:pt x="187" y="993"/>
                  <a:pt x="235" y="1008"/>
                  <a:pt x="275"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58" y="30"/>
                  <a:pt x="423" y="1"/>
                  <a:pt x="37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7" name="Google Shape;2547;p19"/>
          <p:cNvSpPr/>
          <p:nvPr/>
        </p:nvSpPr>
        <p:spPr>
          <a:xfrm>
            <a:off x="2848160"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8" name="Google Shape;2548;p19"/>
          <p:cNvSpPr/>
          <p:nvPr/>
        </p:nvSpPr>
        <p:spPr>
          <a:xfrm>
            <a:off x="2900692"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5" y="1201"/>
                  <a:pt x="334" y="1201"/>
                </a:cubicBezTo>
                <a:cubicBezTo>
                  <a:pt x="373" y="1201"/>
                  <a:pt x="403" y="1187"/>
                  <a:pt x="432" y="1157"/>
                </a:cubicBezTo>
                <a:cubicBezTo>
                  <a:pt x="552" y="963"/>
                  <a:pt x="552" y="784"/>
                  <a:pt x="626" y="591"/>
                </a:cubicBezTo>
                <a:cubicBezTo>
                  <a:pt x="552" y="531"/>
                  <a:pt x="552" y="412"/>
                  <a:pt x="552"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9" name="Google Shape;2549;p19"/>
          <p:cNvSpPr/>
          <p:nvPr/>
        </p:nvSpPr>
        <p:spPr>
          <a:xfrm>
            <a:off x="2896980"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0" name="Google Shape;2550;p19"/>
          <p:cNvSpPr/>
          <p:nvPr/>
        </p:nvSpPr>
        <p:spPr>
          <a:xfrm>
            <a:off x="2949013"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1" name="Google Shape;2551;p19"/>
          <p:cNvSpPr/>
          <p:nvPr/>
        </p:nvSpPr>
        <p:spPr>
          <a:xfrm>
            <a:off x="2997334" y="690417"/>
            <a:ext cx="19559" cy="39805"/>
          </a:xfrm>
          <a:custGeom>
            <a:rect b="b" l="l" r="r" t="t"/>
            <a:pathLst>
              <a:path extrusionOk="0" h="1276" w="627">
                <a:moveTo>
                  <a:pt x="315" y="1"/>
                </a:moveTo>
                <a:cubicBezTo>
                  <a:pt x="266"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8" y="1037"/>
                  <a:pt x="567" y="858"/>
                  <a:pt x="627" y="664"/>
                </a:cubicBezTo>
                <a:cubicBezTo>
                  <a:pt x="627" y="545"/>
                  <a:pt x="627" y="486"/>
                  <a:pt x="567" y="352"/>
                </a:cubicBezTo>
                <a:cubicBezTo>
                  <a:pt x="567" y="292"/>
                  <a:pt x="508" y="173"/>
                  <a:pt x="433" y="113"/>
                </a:cubicBezTo>
                <a:lnTo>
                  <a:pt x="433" y="39"/>
                </a:lnTo>
                <a:cubicBezTo>
                  <a:pt x="385" y="15"/>
                  <a:pt x="347" y="1"/>
                  <a:pt x="3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2" name="Google Shape;2552;p19"/>
          <p:cNvSpPr/>
          <p:nvPr/>
        </p:nvSpPr>
        <p:spPr>
          <a:xfrm>
            <a:off x="3016862"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3" name="Google Shape;2553;p19"/>
          <p:cNvSpPr/>
          <p:nvPr/>
        </p:nvSpPr>
        <p:spPr>
          <a:xfrm>
            <a:off x="295506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4" name="Google Shape;2554;p19"/>
          <p:cNvSpPr/>
          <p:nvPr/>
        </p:nvSpPr>
        <p:spPr>
          <a:xfrm>
            <a:off x="2844448"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5" name="Google Shape;2555;p19"/>
          <p:cNvSpPr/>
          <p:nvPr/>
        </p:nvSpPr>
        <p:spPr>
          <a:xfrm>
            <a:off x="4050883" y="694566"/>
            <a:ext cx="19559" cy="31476"/>
          </a:xfrm>
          <a:custGeom>
            <a:rect b="b" l="l" r="r" t="t"/>
            <a:pathLst>
              <a:path extrusionOk="0" h="1009" w="627">
                <a:moveTo>
                  <a:pt x="394" y="1"/>
                </a:moveTo>
                <a:cubicBezTo>
                  <a:pt x="353" y="1"/>
                  <a:pt x="303" y="15"/>
                  <a:pt x="254" y="40"/>
                </a:cubicBezTo>
                <a:cubicBezTo>
                  <a:pt x="180" y="99"/>
                  <a:pt x="120" y="159"/>
                  <a:pt x="60" y="219"/>
                </a:cubicBezTo>
                <a:cubicBezTo>
                  <a:pt x="1" y="278"/>
                  <a:pt x="1" y="412"/>
                  <a:pt x="1" y="472"/>
                </a:cubicBezTo>
                <a:cubicBezTo>
                  <a:pt x="1" y="651"/>
                  <a:pt x="1" y="844"/>
                  <a:pt x="120" y="964"/>
                </a:cubicBezTo>
                <a:cubicBezTo>
                  <a:pt x="187" y="993"/>
                  <a:pt x="235" y="1008"/>
                  <a:pt x="274"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92" y="30"/>
                  <a:pt x="451" y="1"/>
                  <a:pt x="39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6" name="Google Shape;2556;p19"/>
          <p:cNvSpPr/>
          <p:nvPr/>
        </p:nvSpPr>
        <p:spPr>
          <a:xfrm>
            <a:off x="409131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7" name="Google Shape;2557;p19"/>
          <p:cNvSpPr/>
          <p:nvPr/>
        </p:nvSpPr>
        <p:spPr>
          <a:xfrm>
            <a:off x="4143844"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4" y="1201"/>
                  <a:pt x="334" y="1201"/>
                </a:cubicBezTo>
                <a:cubicBezTo>
                  <a:pt x="373" y="1201"/>
                  <a:pt x="403" y="1187"/>
                  <a:pt x="432" y="1157"/>
                </a:cubicBezTo>
                <a:cubicBezTo>
                  <a:pt x="551" y="963"/>
                  <a:pt x="626" y="784"/>
                  <a:pt x="626" y="591"/>
                </a:cubicBezTo>
                <a:cubicBezTo>
                  <a:pt x="626" y="531"/>
                  <a:pt x="551" y="412"/>
                  <a:pt x="551"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8" name="Google Shape;2558;p19"/>
          <p:cNvSpPr/>
          <p:nvPr/>
        </p:nvSpPr>
        <p:spPr>
          <a:xfrm>
            <a:off x="4140132"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9" name="Google Shape;2559;p19"/>
          <p:cNvSpPr/>
          <p:nvPr/>
        </p:nvSpPr>
        <p:spPr>
          <a:xfrm>
            <a:off x="4192165"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0" name="Google Shape;2560;p19"/>
          <p:cNvSpPr/>
          <p:nvPr/>
        </p:nvSpPr>
        <p:spPr>
          <a:xfrm>
            <a:off x="4240486" y="690417"/>
            <a:ext cx="19559" cy="39805"/>
          </a:xfrm>
          <a:custGeom>
            <a:rect b="b" l="l" r="r" t="t"/>
            <a:pathLst>
              <a:path extrusionOk="0" h="1276" w="627">
                <a:moveTo>
                  <a:pt x="341" y="1"/>
                </a:moveTo>
                <a:cubicBezTo>
                  <a:pt x="288"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7" y="1037"/>
                  <a:pt x="567" y="858"/>
                  <a:pt x="627" y="664"/>
                </a:cubicBezTo>
                <a:cubicBezTo>
                  <a:pt x="627" y="545"/>
                  <a:pt x="627" y="486"/>
                  <a:pt x="567" y="352"/>
                </a:cubicBezTo>
                <a:cubicBezTo>
                  <a:pt x="567" y="292"/>
                  <a:pt x="567" y="173"/>
                  <a:pt x="433" y="113"/>
                </a:cubicBezTo>
                <a:lnTo>
                  <a:pt x="433" y="39"/>
                </a:lnTo>
                <a:cubicBezTo>
                  <a:pt x="409" y="15"/>
                  <a:pt x="376"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1" name="Google Shape;2561;p19"/>
          <p:cNvSpPr/>
          <p:nvPr/>
        </p:nvSpPr>
        <p:spPr>
          <a:xfrm>
            <a:off x="4260014"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2" name="Google Shape;2562;p19"/>
          <p:cNvSpPr/>
          <p:nvPr/>
        </p:nvSpPr>
        <p:spPr>
          <a:xfrm>
            <a:off x="419821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3" name="Google Shape;2563;p19"/>
          <p:cNvSpPr/>
          <p:nvPr/>
        </p:nvSpPr>
        <p:spPr>
          <a:xfrm>
            <a:off x="4087600"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4" name="Google Shape;2564;p19"/>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5" name="Google Shape;2565;p19"/>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6" name="Google Shape;2566;p19"/>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7" name="Google Shape;2567;p19"/>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8" name="Google Shape;2568;p19"/>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9" name="Google Shape;2569;p19"/>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0" name="Google Shape;2570;p19"/>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1" name="Google Shape;2571;p19"/>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2" name="Google Shape;2572;p19"/>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3" name="Google Shape;2573;p19"/>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4" name="Google Shape;2574;p19"/>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5" name="Google Shape;2575;p19"/>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6" name="Google Shape;2576;p19"/>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7" name="Google Shape;2577;p19"/>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8" name="Google Shape;2578;p19"/>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9" name="Google Shape;2579;p19"/>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0" name="Google Shape;2580;p19"/>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1" name="Google Shape;2581;p19"/>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2" name="Google Shape;2582;p19"/>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3" name="Google Shape;2583;p19"/>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4" name="Google Shape;2584;p19"/>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5" name="Google Shape;2585;p19"/>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6" name="Google Shape;2586;p19"/>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7" name="Google Shape;2587;p19"/>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8" name="Google Shape;2588;p19"/>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9" name="Google Shape;2589;p19"/>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0" name="Google Shape;2590;p19"/>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1" name="Google Shape;2591;p19"/>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2" name="Google Shape;2592;p19"/>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3" name="Google Shape;2593;p19"/>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4" name="Google Shape;2594;p19"/>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5" name="Google Shape;2595;p19"/>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6" name="Google Shape;2596;p19"/>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7" name="Google Shape;2597;p19"/>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8" name="Google Shape;2598;p19"/>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9" name="Google Shape;2599;p19"/>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0" name="Google Shape;2600;p19"/>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1" name="Google Shape;2601;p19"/>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2" name="Google Shape;2602;p19"/>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3" name="Google Shape;2603;p19"/>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4" name="Google Shape;2604;p19"/>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5" name="Google Shape;2605;p19"/>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6" name="Google Shape;2606;p19"/>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7" name="Google Shape;2607;p19"/>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8" name="Google Shape;2608;p19"/>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9" name="Google Shape;2609;p19"/>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0" name="Google Shape;2610;p19"/>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1" name="Google Shape;2611;p19"/>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2" name="Google Shape;2612;p19"/>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3" name="Google Shape;2613;p19"/>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4" name="Google Shape;2614;p19"/>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5" name="Google Shape;2615;p19"/>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6" name="Google Shape;2616;p19"/>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7" name="Google Shape;2617;p19"/>
          <p:cNvSpPr txBox="1"/>
          <p:nvPr>
            <p:ph type="title"/>
          </p:nvPr>
        </p:nvSpPr>
        <p:spPr>
          <a:xfrm>
            <a:off x="495500" y="849425"/>
            <a:ext cx="8153400" cy="549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800"/>
              <a:buNone/>
              <a:defRPr b="1"/>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618" name="Google Shape;2618;p19"/>
          <p:cNvSpPr txBox="1"/>
          <p:nvPr>
            <p:ph idx="1" type="subTitle"/>
          </p:nvPr>
        </p:nvSpPr>
        <p:spPr>
          <a:xfrm>
            <a:off x="1742225" y="1980100"/>
            <a:ext cx="2267100" cy="8346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Clr>
                <a:schemeClr val="accent2"/>
              </a:buClr>
              <a:buSzPts val="1500"/>
              <a:buNone/>
              <a:defRPr sz="1400">
                <a:solidFill>
                  <a:schemeClr val="accent2"/>
                </a:solidFill>
              </a:defRPr>
            </a:lvl1pPr>
            <a:lvl2pPr lvl="1" rtl="0">
              <a:lnSpc>
                <a:spcPct val="100000"/>
              </a:lnSpc>
              <a:spcBef>
                <a:spcPts val="0"/>
              </a:spcBef>
              <a:spcAft>
                <a:spcPts val="0"/>
              </a:spcAft>
              <a:buClr>
                <a:schemeClr val="accent2"/>
              </a:buClr>
              <a:buSzPts val="1100"/>
              <a:buNone/>
              <a:defRPr sz="1100">
                <a:solidFill>
                  <a:schemeClr val="accent2"/>
                </a:solidFill>
              </a:defRPr>
            </a:lvl2pPr>
            <a:lvl3pPr lvl="2" rtl="0">
              <a:lnSpc>
                <a:spcPct val="100000"/>
              </a:lnSpc>
              <a:spcBef>
                <a:spcPts val="0"/>
              </a:spcBef>
              <a:spcAft>
                <a:spcPts val="0"/>
              </a:spcAft>
              <a:buClr>
                <a:schemeClr val="accent2"/>
              </a:buClr>
              <a:buSzPts val="1100"/>
              <a:buNone/>
              <a:defRPr sz="1100">
                <a:solidFill>
                  <a:schemeClr val="accent2"/>
                </a:solidFill>
              </a:defRPr>
            </a:lvl3pPr>
            <a:lvl4pPr lvl="3" rtl="0">
              <a:lnSpc>
                <a:spcPct val="100000"/>
              </a:lnSpc>
              <a:spcBef>
                <a:spcPts val="0"/>
              </a:spcBef>
              <a:spcAft>
                <a:spcPts val="0"/>
              </a:spcAft>
              <a:buClr>
                <a:schemeClr val="accent2"/>
              </a:buClr>
              <a:buSzPts val="1100"/>
              <a:buNone/>
              <a:defRPr sz="1100">
                <a:solidFill>
                  <a:schemeClr val="accent2"/>
                </a:solidFill>
              </a:defRPr>
            </a:lvl4pPr>
            <a:lvl5pPr lvl="4" rtl="0">
              <a:lnSpc>
                <a:spcPct val="100000"/>
              </a:lnSpc>
              <a:spcBef>
                <a:spcPts val="0"/>
              </a:spcBef>
              <a:spcAft>
                <a:spcPts val="0"/>
              </a:spcAft>
              <a:buClr>
                <a:schemeClr val="accent2"/>
              </a:buClr>
              <a:buSzPts val="1100"/>
              <a:buNone/>
              <a:defRPr sz="1100">
                <a:solidFill>
                  <a:schemeClr val="accent2"/>
                </a:solidFill>
              </a:defRPr>
            </a:lvl5pPr>
            <a:lvl6pPr lvl="5" rtl="0">
              <a:lnSpc>
                <a:spcPct val="100000"/>
              </a:lnSpc>
              <a:spcBef>
                <a:spcPts val="0"/>
              </a:spcBef>
              <a:spcAft>
                <a:spcPts val="0"/>
              </a:spcAft>
              <a:buClr>
                <a:schemeClr val="accent2"/>
              </a:buClr>
              <a:buSzPts val="1100"/>
              <a:buNone/>
              <a:defRPr sz="1100">
                <a:solidFill>
                  <a:schemeClr val="accent2"/>
                </a:solidFill>
              </a:defRPr>
            </a:lvl6pPr>
            <a:lvl7pPr lvl="6" rtl="0">
              <a:lnSpc>
                <a:spcPct val="100000"/>
              </a:lnSpc>
              <a:spcBef>
                <a:spcPts val="0"/>
              </a:spcBef>
              <a:spcAft>
                <a:spcPts val="0"/>
              </a:spcAft>
              <a:buClr>
                <a:schemeClr val="accent2"/>
              </a:buClr>
              <a:buSzPts val="1100"/>
              <a:buNone/>
              <a:defRPr sz="1100">
                <a:solidFill>
                  <a:schemeClr val="accent2"/>
                </a:solidFill>
              </a:defRPr>
            </a:lvl7pPr>
            <a:lvl8pPr lvl="7" rtl="0">
              <a:lnSpc>
                <a:spcPct val="100000"/>
              </a:lnSpc>
              <a:spcBef>
                <a:spcPts val="0"/>
              </a:spcBef>
              <a:spcAft>
                <a:spcPts val="0"/>
              </a:spcAft>
              <a:buClr>
                <a:schemeClr val="accent2"/>
              </a:buClr>
              <a:buSzPts val="1100"/>
              <a:buNone/>
              <a:defRPr sz="1100">
                <a:solidFill>
                  <a:schemeClr val="accent2"/>
                </a:solidFill>
              </a:defRPr>
            </a:lvl8pPr>
            <a:lvl9pPr lvl="8" rtl="0">
              <a:lnSpc>
                <a:spcPct val="100000"/>
              </a:lnSpc>
              <a:spcBef>
                <a:spcPts val="0"/>
              </a:spcBef>
              <a:spcAft>
                <a:spcPts val="0"/>
              </a:spcAft>
              <a:buClr>
                <a:schemeClr val="accent2"/>
              </a:buClr>
              <a:buSzPts val="1100"/>
              <a:buNone/>
              <a:defRPr sz="1100">
                <a:solidFill>
                  <a:schemeClr val="accent2"/>
                </a:solidFill>
              </a:defRPr>
            </a:lvl9pPr>
          </a:lstStyle>
          <a:p/>
        </p:txBody>
      </p:sp>
      <p:sp>
        <p:nvSpPr>
          <p:cNvPr id="2619" name="Google Shape;2619;p19"/>
          <p:cNvSpPr txBox="1"/>
          <p:nvPr>
            <p:ph idx="2" type="subTitle"/>
          </p:nvPr>
        </p:nvSpPr>
        <p:spPr>
          <a:xfrm>
            <a:off x="2432225" y="1660300"/>
            <a:ext cx="1577100" cy="408600"/>
          </a:xfrm>
          <a:prstGeom prst="rect">
            <a:avLst/>
          </a:prstGeom>
        </p:spPr>
        <p:txBody>
          <a:bodyPr anchorCtr="0" anchor="b" bIns="91425" lIns="91425" spcFirstLastPara="1" rIns="91425" wrap="square" tIns="91425">
            <a:noAutofit/>
          </a:bodyPr>
          <a:lstStyle>
            <a:lvl1pPr lvl="0" rtl="0" algn="r">
              <a:lnSpc>
                <a:spcPct val="100000"/>
              </a:lnSpc>
              <a:spcBef>
                <a:spcPts val="0"/>
              </a:spcBef>
              <a:spcAft>
                <a:spcPts val="0"/>
              </a:spcAft>
              <a:buClr>
                <a:schemeClr val="accent2"/>
              </a:buClr>
              <a:buSzPts val="1800"/>
              <a:buFont typeface="Pangolin"/>
              <a:buNone/>
              <a:defRPr b="1">
                <a:solidFill>
                  <a:schemeClr val="accent2"/>
                </a:solidFill>
                <a:latin typeface="Pangolin"/>
                <a:ea typeface="Pangolin"/>
                <a:cs typeface="Pangolin"/>
                <a:sym typeface="Pangolin"/>
              </a:defRPr>
            </a:lvl1pPr>
            <a:lvl2pPr lvl="1"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2pPr>
            <a:lvl3pPr lvl="2"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3pPr>
            <a:lvl4pPr lvl="3"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4pPr>
            <a:lvl5pPr lvl="4"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5pPr>
            <a:lvl6pPr lvl="5"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6pPr>
            <a:lvl7pPr lvl="6"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7pPr>
            <a:lvl8pPr lvl="7"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8pPr>
            <a:lvl9pPr lvl="8"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9pPr>
          </a:lstStyle>
          <a:p/>
        </p:txBody>
      </p:sp>
      <p:sp>
        <p:nvSpPr>
          <p:cNvPr id="2620" name="Google Shape;2620;p19"/>
          <p:cNvSpPr txBox="1"/>
          <p:nvPr>
            <p:ph idx="3" type="subTitle"/>
          </p:nvPr>
        </p:nvSpPr>
        <p:spPr>
          <a:xfrm>
            <a:off x="5295400" y="1980100"/>
            <a:ext cx="2267100" cy="795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accent2"/>
              </a:buClr>
              <a:buSzPts val="1400"/>
              <a:buNone/>
              <a:defRPr sz="1400">
                <a:solidFill>
                  <a:schemeClr val="accent2"/>
                </a:solidFill>
              </a:defRPr>
            </a:lvl1pPr>
            <a:lvl2pPr lvl="1" rtl="0">
              <a:lnSpc>
                <a:spcPct val="100000"/>
              </a:lnSpc>
              <a:spcBef>
                <a:spcPts val="0"/>
              </a:spcBef>
              <a:spcAft>
                <a:spcPts val="0"/>
              </a:spcAft>
              <a:buClr>
                <a:schemeClr val="accent2"/>
              </a:buClr>
              <a:buSzPts val="1400"/>
              <a:buNone/>
              <a:defRPr>
                <a:solidFill>
                  <a:schemeClr val="accent2"/>
                </a:solidFill>
              </a:defRPr>
            </a:lvl2pPr>
            <a:lvl3pPr lvl="2" rtl="0">
              <a:lnSpc>
                <a:spcPct val="100000"/>
              </a:lnSpc>
              <a:spcBef>
                <a:spcPts val="0"/>
              </a:spcBef>
              <a:spcAft>
                <a:spcPts val="0"/>
              </a:spcAft>
              <a:buClr>
                <a:schemeClr val="accent2"/>
              </a:buClr>
              <a:buSzPts val="1400"/>
              <a:buNone/>
              <a:defRPr>
                <a:solidFill>
                  <a:schemeClr val="accent2"/>
                </a:solidFill>
              </a:defRPr>
            </a:lvl3pPr>
            <a:lvl4pPr lvl="3" rtl="0">
              <a:lnSpc>
                <a:spcPct val="100000"/>
              </a:lnSpc>
              <a:spcBef>
                <a:spcPts val="0"/>
              </a:spcBef>
              <a:spcAft>
                <a:spcPts val="0"/>
              </a:spcAft>
              <a:buClr>
                <a:schemeClr val="accent2"/>
              </a:buClr>
              <a:buSzPts val="1400"/>
              <a:buNone/>
              <a:defRPr>
                <a:solidFill>
                  <a:schemeClr val="accent2"/>
                </a:solidFill>
              </a:defRPr>
            </a:lvl4pPr>
            <a:lvl5pPr lvl="4" rtl="0">
              <a:lnSpc>
                <a:spcPct val="100000"/>
              </a:lnSpc>
              <a:spcBef>
                <a:spcPts val="0"/>
              </a:spcBef>
              <a:spcAft>
                <a:spcPts val="0"/>
              </a:spcAft>
              <a:buClr>
                <a:schemeClr val="accent2"/>
              </a:buClr>
              <a:buSzPts val="1400"/>
              <a:buNone/>
              <a:defRPr>
                <a:solidFill>
                  <a:schemeClr val="accent2"/>
                </a:solidFill>
              </a:defRPr>
            </a:lvl5pPr>
            <a:lvl6pPr lvl="5" rtl="0">
              <a:lnSpc>
                <a:spcPct val="100000"/>
              </a:lnSpc>
              <a:spcBef>
                <a:spcPts val="0"/>
              </a:spcBef>
              <a:spcAft>
                <a:spcPts val="0"/>
              </a:spcAft>
              <a:buClr>
                <a:schemeClr val="accent2"/>
              </a:buClr>
              <a:buSzPts val="1400"/>
              <a:buNone/>
              <a:defRPr>
                <a:solidFill>
                  <a:schemeClr val="accent2"/>
                </a:solidFill>
              </a:defRPr>
            </a:lvl6pPr>
            <a:lvl7pPr lvl="6" rtl="0">
              <a:lnSpc>
                <a:spcPct val="100000"/>
              </a:lnSpc>
              <a:spcBef>
                <a:spcPts val="0"/>
              </a:spcBef>
              <a:spcAft>
                <a:spcPts val="0"/>
              </a:spcAft>
              <a:buClr>
                <a:schemeClr val="accent2"/>
              </a:buClr>
              <a:buSzPts val="1400"/>
              <a:buNone/>
              <a:defRPr>
                <a:solidFill>
                  <a:schemeClr val="accent2"/>
                </a:solidFill>
              </a:defRPr>
            </a:lvl7pPr>
            <a:lvl8pPr lvl="7" rtl="0">
              <a:lnSpc>
                <a:spcPct val="100000"/>
              </a:lnSpc>
              <a:spcBef>
                <a:spcPts val="0"/>
              </a:spcBef>
              <a:spcAft>
                <a:spcPts val="0"/>
              </a:spcAft>
              <a:buClr>
                <a:schemeClr val="accent2"/>
              </a:buClr>
              <a:buSzPts val="1400"/>
              <a:buNone/>
              <a:defRPr>
                <a:solidFill>
                  <a:schemeClr val="accent2"/>
                </a:solidFill>
              </a:defRPr>
            </a:lvl8pPr>
            <a:lvl9pPr lvl="8" rtl="0">
              <a:lnSpc>
                <a:spcPct val="100000"/>
              </a:lnSpc>
              <a:spcBef>
                <a:spcPts val="0"/>
              </a:spcBef>
              <a:spcAft>
                <a:spcPts val="0"/>
              </a:spcAft>
              <a:buClr>
                <a:schemeClr val="accent2"/>
              </a:buClr>
              <a:buSzPts val="1400"/>
              <a:buNone/>
              <a:defRPr>
                <a:solidFill>
                  <a:schemeClr val="accent2"/>
                </a:solidFill>
              </a:defRPr>
            </a:lvl9pPr>
          </a:lstStyle>
          <a:p/>
        </p:txBody>
      </p:sp>
      <p:sp>
        <p:nvSpPr>
          <p:cNvPr id="2621" name="Google Shape;2621;p19"/>
          <p:cNvSpPr txBox="1"/>
          <p:nvPr>
            <p:ph idx="4" type="subTitle"/>
          </p:nvPr>
        </p:nvSpPr>
        <p:spPr>
          <a:xfrm>
            <a:off x="5295400" y="1660300"/>
            <a:ext cx="1577100" cy="4086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Clr>
                <a:schemeClr val="accent2"/>
              </a:buClr>
              <a:buSzPts val="1800"/>
              <a:buFont typeface="Pangolin"/>
              <a:buNone/>
              <a:defRPr b="1">
                <a:solidFill>
                  <a:schemeClr val="accent2"/>
                </a:solidFill>
                <a:latin typeface="Pangolin"/>
                <a:ea typeface="Pangolin"/>
                <a:cs typeface="Pangolin"/>
                <a:sym typeface="Pangolin"/>
              </a:defRPr>
            </a:lvl1pPr>
            <a:lvl2pPr lvl="1"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2pPr>
            <a:lvl3pPr lvl="2"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3pPr>
            <a:lvl4pPr lvl="3"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4pPr>
            <a:lvl5pPr lvl="4"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5pPr>
            <a:lvl6pPr lvl="5"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6pPr>
            <a:lvl7pPr lvl="6"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7pPr>
            <a:lvl8pPr lvl="7"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8pPr>
            <a:lvl9pPr lvl="8"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9pPr>
          </a:lstStyle>
          <a:p/>
        </p:txBody>
      </p:sp>
      <p:sp>
        <p:nvSpPr>
          <p:cNvPr id="2622" name="Google Shape;2622;p19"/>
          <p:cNvSpPr txBox="1"/>
          <p:nvPr>
            <p:ph idx="5" type="subTitle"/>
          </p:nvPr>
        </p:nvSpPr>
        <p:spPr>
          <a:xfrm>
            <a:off x="1742225" y="3656900"/>
            <a:ext cx="2267100" cy="7956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Clr>
                <a:schemeClr val="accent2"/>
              </a:buClr>
              <a:buSzPts val="1400"/>
              <a:buNone/>
              <a:defRPr sz="1400">
                <a:solidFill>
                  <a:schemeClr val="accent2"/>
                </a:solidFill>
              </a:defRPr>
            </a:lvl1pPr>
            <a:lvl2pPr lvl="1" rtl="0">
              <a:lnSpc>
                <a:spcPct val="100000"/>
              </a:lnSpc>
              <a:spcBef>
                <a:spcPts val="0"/>
              </a:spcBef>
              <a:spcAft>
                <a:spcPts val="0"/>
              </a:spcAft>
              <a:buClr>
                <a:schemeClr val="accent2"/>
              </a:buClr>
              <a:buSzPts val="1400"/>
              <a:buNone/>
              <a:defRPr>
                <a:solidFill>
                  <a:schemeClr val="accent2"/>
                </a:solidFill>
              </a:defRPr>
            </a:lvl2pPr>
            <a:lvl3pPr lvl="2" rtl="0">
              <a:lnSpc>
                <a:spcPct val="100000"/>
              </a:lnSpc>
              <a:spcBef>
                <a:spcPts val="0"/>
              </a:spcBef>
              <a:spcAft>
                <a:spcPts val="0"/>
              </a:spcAft>
              <a:buClr>
                <a:schemeClr val="accent2"/>
              </a:buClr>
              <a:buSzPts val="1400"/>
              <a:buNone/>
              <a:defRPr>
                <a:solidFill>
                  <a:schemeClr val="accent2"/>
                </a:solidFill>
              </a:defRPr>
            </a:lvl3pPr>
            <a:lvl4pPr lvl="3" rtl="0">
              <a:lnSpc>
                <a:spcPct val="100000"/>
              </a:lnSpc>
              <a:spcBef>
                <a:spcPts val="0"/>
              </a:spcBef>
              <a:spcAft>
                <a:spcPts val="0"/>
              </a:spcAft>
              <a:buClr>
                <a:schemeClr val="accent2"/>
              </a:buClr>
              <a:buSzPts val="1400"/>
              <a:buNone/>
              <a:defRPr>
                <a:solidFill>
                  <a:schemeClr val="accent2"/>
                </a:solidFill>
              </a:defRPr>
            </a:lvl4pPr>
            <a:lvl5pPr lvl="4" rtl="0">
              <a:lnSpc>
                <a:spcPct val="100000"/>
              </a:lnSpc>
              <a:spcBef>
                <a:spcPts val="0"/>
              </a:spcBef>
              <a:spcAft>
                <a:spcPts val="0"/>
              </a:spcAft>
              <a:buClr>
                <a:schemeClr val="accent2"/>
              </a:buClr>
              <a:buSzPts val="1400"/>
              <a:buNone/>
              <a:defRPr>
                <a:solidFill>
                  <a:schemeClr val="accent2"/>
                </a:solidFill>
              </a:defRPr>
            </a:lvl5pPr>
            <a:lvl6pPr lvl="5" rtl="0">
              <a:lnSpc>
                <a:spcPct val="100000"/>
              </a:lnSpc>
              <a:spcBef>
                <a:spcPts val="0"/>
              </a:spcBef>
              <a:spcAft>
                <a:spcPts val="0"/>
              </a:spcAft>
              <a:buClr>
                <a:schemeClr val="accent2"/>
              </a:buClr>
              <a:buSzPts val="1400"/>
              <a:buNone/>
              <a:defRPr>
                <a:solidFill>
                  <a:schemeClr val="accent2"/>
                </a:solidFill>
              </a:defRPr>
            </a:lvl6pPr>
            <a:lvl7pPr lvl="6" rtl="0">
              <a:lnSpc>
                <a:spcPct val="100000"/>
              </a:lnSpc>
              <a:spcBef>
                <a:spcPts val="0"/>
              </a:spcBef>
              <a:spcAft>
                <a:spcPts val="0"/>
              </a:spcAft>
              <a:buClr>
                <a:schemeClr val="accent2"/>
              </a:buClr>
              <a:buSzPts val="1400"/>
              <a:buNone/>
              <a:defRPr>
                <a:solidFill>
                  <a:schemeClr val="accent2"/>
                </a:solidFill>
              </a:defRPr>
            </a:lvl7pPr>
            <a:lvl8pPr lvl="7" rtl="0">
              <a:lnSpc>
                <a:spcPct val="100000"/>
              </a:lnSpc>
              <a:spcBef>
                <a:spcPts val="0"/>
              </a:spcBef>
              <a:spcAft>
                <a:spcPts val="0"/>
              </a:spcAft>
              <a:buClr>
                <a:schemeClr val="accent2"/>
              </a:buClr>
              <a:buSzPts val="1400"/>
              <a:buNone/>
              <a:defRPr>
                <a:solidFill>
                  <a:schemeClr val="accent2"/>
                </a:solidFill>
              </a:defRPr>
            </a:lvl8pPr>
            <a:lvl9pPr lvl="8" rtl="0">
              <a:lnSpc>
                <a:spcPct val="100000"/>
              </a:lnSpc>
              <a:spcBef>
                <a:spcPts val="0"/>
              </a:spcBef>
              <a:spcAft>
                <a:spcPts val="0"/>
              </a:spcAft>
              <a:buClr>
                <a:schemeClr val="accent2"/>
              </a:buClr>
              <a:buSzPts val="1400"/>
              <a:buNone/>
              <a:defRPr>
                <a:solidFill>
                  <a:schemeClr val="accent2"/>
                </a:solidFill>
              </a:defRPr>
            </a:lvl9pPr>
          </a:lstStyle>
          <a:p/>
        </p:txBody>
      </p:sp>
      <p:sp>
        <p:nvSpPr>
          <p:cNvPr id="2623" name="Google Shape;2623;p19"/>
          <p:cNvSpPr txBox="1"/>
          <p:nvPr>
            <p:ph idx="6" type="subTitle"/>
          </p:nvPr>
        </p:nvSpPr>
        <p:spPr>
          <a:xfrm>
            <a:off x="2432225" y="3337100"/>
            <a:ext cx="1577100" cy="408600"/>
          </a:xfrm>
          <a:prstGeom prst="rect">
            <a:avLst/>
          </a:prstGeom>
        </p:spPr>
        <p:txBody>
          <a:bodyPr anchorCtr="0" anchor="b" bIns="91425" lIns="91425" spcFirstLastPara="1" rIns="91425" wrap="square" tIns="91425">
            <a:noAutofit/>
          </a:bodyPr>
          <a:lstStyle>
            <a:lvl1pPr lvl="0" rtl="0" algn="r">
              <a:lnSpc>
                <a:spcPct val="100000"/>
              </a:lnSpc>
              <a:spcBef>
                <a:spcPts val="0"/>
              </a:spcBef>
              <a:spcAft>
                <a:spcPts val="0"/>
              </a:spcAft>
              <a:buClr>
                <a:schemeClr val="accent2"/>
              </a:buClr>
              <a:buSzPts val="1800"/>
              <a:buFont typeface="Pangolin"/>
              <a:buNone/>
              <a:defRPr b="1">
                <a:solidFill>
                  <a:schemeClr val="accent2"/>
                </a:solidFill>
                <a:latin typeface="Pangolin"/>
                <a:ea typeface="Pangolin"/>
                <a:cs typeface="Pangolin"/>
                <a:sym typeface="Pangolin"/>
              </a:defRPr>
            </a:lvl1pPr>
            <a:lvl2pPr lvl="1"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2pPr>
            <a:lvl3pPr lvl="2"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3pPr>
            <a:lvl4pPr lvl="3"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4pPr>
            <a:lvl5pPr lvl="4"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5pPr>
            <a:lvl6pPr lvl="5"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6pPr>
            <a:lvl7pPr lvl="6"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7pPr>
            <a:lvl8pPr lvl="7"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8pPr>
            <a:lvl9pPr lvl="8"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9pPr>
          </a:lstStyle>
          <a:p/>
        </p:txBody>
      </p:sp>
      <p:sp>
        <p:nvSpPr>
          <p:cNvPr id="2624" name="Google Shape;2624;p19"/>
          <p:cNvSpPr txBox="1"/>
          <p:nvPr>
            <p:ph idx="7" type="subTitle"/>
          </p:nvPr>
        </p:nvSpPr>
        <p:spPr>
          <a:xfrm>
            <a:off x="5295400" y="3656900"/>
            <a:ext cx="2267100" cy="834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accent2"/>
              </a:buClr>
              <a:buSzPts val="1400"/>
              <a:buNone/>
              <a:defRPr sz="1400">
                <a:solidFill>
                  <a:schemeClr val="accent2"/>
                </a:solidFill>
              </a:defRPr>
            </a:lvl1pPr>
            <a:lvl2pPr lvl="1" rtl="0">
              <a:lnSpc>
                <a:spcPct val="100000"/>
              </a:lnSpc>
              <a:spcBef>
                <a:spcPts val="0"/>
              </a:spcBef>
              <a:spcAft>
                <a:spcPts val="0"/>
              </a:spcAft>
              <a:buClr>
                <a:schemeClr val="accent2"/>
              </a:buClr>
              <a:buSzPts val="1400"/>
              <a:buNone/>
              <a:defRPr>
                <a:solidFill>
                  <a:schemeClr val="accent2"/>
                </a:solidFill>
              </a:defRPr>
            </a:lvl2pPr>
            <a:lvl3pPr lvl="2" rtl="0">
              <a:lnSpc>
                <a:spcPct val="100000"/>
              </a:lnSpc>
              <a:spcBef>
                <a:spcPts val="0"/>
              </a:spcBef>
              <a:spcAft>
                <a:spcPts val="0"/>
              </a:spcAft>
              <a:buClr>
                <a:schemeClr val="accent2"/>
              </a:buClr>
              <a:buSzPts val="1400"/>
              <a:buNone/>
              <a:defRPr>
                <a:solidFill>
                  <a:schemeClr val="accent2"/>
                </a:solidFill>
              </a:defRPr>
            </a:lvl3pPr>
            <a:lvl4pPr lvl="3" rtl="0">
              <a:lnSpc>
                <a:spcPct val="100000"/>
              </a:lnSpc>
              <a:spcBef>
                <a:spcPts val="0"/>
              </a:spcBef>
              <a:spcAft>
                <a:spcPts val="0"/>
              </a:spcAft>
              <a:buClr>
                <a:schemeClr val="accent2"/>
              </a:buClr>
              <a:buSzPts val="1400"/>
              <a:buNone/>
              <a:defRPr>
                <a:solidFill>
                  <a:schemeClr val="accent2"/>
                </a:solidFill>
              </a:defRPr>
            </a:lvl4pPr>
            <a:lvl5pPr lvl="4" rtl="0">
              <a:lnSpc>
                <a:spcPct val="100000"/>
              </a:lnSpc>
              <a:spcBef>
                <a:spcPts val="0"/>
              </a:spcBef>
              <a:spcAft>
                <a:spcPts val="0"/>
              </a:spcAft>
              <a:buClr>
                <a:schemeClr val="accent2"/>
              </a:buClr>
              <a:buSzPts val="1400"/>
              <a:buNone/>
              <a:defRPr>
                <a:solidFill>
                  <a:schemeClr val="accent2"/>
                </a:solidFill>
              </a:defRPr>
            </a:lvl5pPr>
            <a:lvl6pPr lvl="5" rtl="0">
              <a:lnSpc>
                <a:spcPct val="100000"/>
              </a:lnSpc>
              <a:spcBef>
                <a:spcPts val="0"/>
              </a:spcBef>
              <a:spcAft>
                <a:spcPts val="0"/>
              </a:spcAft>
              <a:buClr>
                <a:schemeClr val="accent2"/>
              </a:buClr>
              <a:buSzPts val="1400"/>
              <a:buNone/>
              <a:defRPr>
                <a:solidFill>
                  <a:schemeClr val="accent2"/>
                </a:solidFill>
              </a:defRPr>
            </a:lvl6pPr>
            <a:lvl7pPr lvl="6" rtl="0">
              <a:lnSpc>
                <a:spcPct val="100000"/>
              </a:lnSpc>
              <a:spcBef>
                <a:spcPts val="0"/>
              </a:spcBef>
              <a:spcAft>
                <a:spcPts val="0"/>
              </a:spcAft>
              <a:buClr>
                <a:schemeClr val="accent2"/>
              </a:buClr>
              <a:buSzPts val="1400"/>
              <a:buNone/>
              <a:defRPr>
                <a:solidFill>
                  <a:schemeClr val="accent2"/>
                </a:solidFill>
              </a:defRPr>
            </a:lvl7pPr>
            <a:lvl8pPr lvl="7" rtl="0">
              <a:lnSpc>
                <a:spcPct val="100000"/>
              </a:lnSpc>
              <a:spcBef>
                <a:spcPts val="0"/>
              </a:spcBef>
              <a:spcAft>
                <a:spcPts val="0"/>
              </a:spcAft>
              <a:buClr>
                <a:schemeClr val="accent2"/>
              </a:buClr>
              <a:buSzPts val="1400"/>
              <a:buNone/>
              <a:defRPr>
                <a:solidFill>
                  <a:schemeClr val="accent2"/>
                </a:solidFill>
              </a:defRPr>
            </a:lvl8pPr>
            <a:lvl9pPr lvl="8" rtl="0">
              <a:lnSpc>
                <a:spcPct val="100000"/>
              </a:lnSpc>
              <a:spcBef>
                <a:spcPts val="0"/>
              </a:spcBef>
              <a:spcAft>
                <a:spcPts val="0"/>
              </a:spcAft>
              <a:buClr>
                <a:schemeClr val="accent2"/>
              </a:buClr>
              <a:buSzPts val="1400"/>
              <a:buNone/>
              <a:defRPr>
                <a:solidFill>
                  <a:schemeClr val="accent2"/>
                </a:solidFill>
              </a:defRPr>
            </a:lvl9pPr>
          </a:lstStyle>
          <a:p/>
        </p:txBody>
      </p:sp>
      <p:sp>
        <p:nvSpPr>
          <p:cNvPr id="2625" name="Google Shape;2625;p19"/>
          <p:cNvSpPr txBox="1"/>
          <p:nvPr>
            <p:ph idx="8" type="subTitle"/>
          </p:nvPr>
        </p:nvSpPr>
        <p:spPr>
          <a:xfrm>
            <a:off x="5295400" y="3337100"/>
            <a:ext cx="1577100" cy="4086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Clr>
                <a:schemeClr val="accent2"/>
              </a:buClr>
              <a:buSzPts val="1800"/>
              <a:buFont typeface="Pangolin"/>
              <a:buNone/>
              <a:defRPr b="1">
                <a:solidFill>
                  <a:schemeClr val="accent2"/>
                </a:solidFill>
                <a:latin typeface="Pangolin"/>
                <a:ea typeface="Pangolin"/>
                <a:cs typeface="Pangolin"/>
                <a:sym typeface="Pangolin"/>
              </a:defRPr>
            </a:lvl1pPr>
            <a:lvl2pPr lvl="1"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2pPr>
            <a:lvl3pPr lvl="2"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3pPr>
            <a:lvl4pPr lvl="3"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4pPr>
            <a:lvl5pPr lvl="4"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5pPr>
            <a:lvl6pPr lvl="5"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6pPr>
            <a:lvl7pPr lvl="6"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7pPr>
            <a:lvl8pPr lvl="7"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8pPr>
            <a:lvl9pPr lvl="8" rtl="0">
              <a:lnSpc>
                <a:spcPct val="100000"/>
              </a:lnSpc>
              <a:spcBef>
                <a:spcPts val="0"/>
              </a:spcBef>
              <a:spcAft>
                <a:spcPts val="0"/>
              </a:spcAft>
              <a:buClr>
                <a:schemeClr val="accent2"/>
              </a:buClr>
              <a:buSzPts val="1800"/>
              <a:buFont typeface="Pangolin"/>
              <a:buNone/>
              <a:defRPr b="1" sz="1800">
                <a:solidFill>
                  <a:schemeClr val="accent2"/>
                </a:solidFill>
                <a:latin typeface="Pangolin"/>
                <a:ea typeface="Pangolin"/>
                <a:cs typeface="Pangolin"/>
                <a:sym typeface="Pangolin"/>
              </a:defRPr>
            </a:lvl9pPr>
          </a:lstStyle>
          <a:p/>
        </p:txBody>
      </p:sp>
      <p:grpSp>
        <p:nvGrpSpPr>
          <p:cNvPr id="2626" name="Google Shape;2626;p19"/>
          <p:cNvGrpSpPr/>
          <p:nvPr/>
        </p:nvGrpSpPr>
        <p:grpSpPr>
          <a:xfrm>
            <a:off x="753978" y="3481216"/>
            <a:ext cx="7738414" cy="1405853"/>
            <a:chOff x="753978" y="3481216"/>
            <a:chExt cx="7738414" cy="1405853"/>
          </a:xfrm>
        </p:grpSpPr>
        <p:grpSp>
          <p:nvGrpSpPr>
            <p:cNvPr id="2627" name="Google Shape;2627;p19"/>
            <p:cNvGrpSpPr/>
            <p:nvPr/>
          </p:nvGrpSpPr>
          <p:grpSpPr>
            <a:xfrm>
              <a:off x="1129050" y="4392529"/>
              <a:ext cx="7108179" cy="494540"/>
              <a:chOff x="1433850" y="4306804"/>
              <a:chExt cx="7108179" cy="494540"/>
            </a:xfrm>
          </p:grpSpPr>
          <p:sp>
            <p:nvSpPr>
              <p:cNvPr id="2628" name="Google Shape;2628;p19"/>
              <p:cNvSpPr/>
              <p:nvPr/>
            </p:nvSpPr>
            <p:spPr>
              <a:xfrm>
                <a:off x="1433850" y="4346350"/>
                <a:ext cx="733100" cy="369825"/>
              </a:xfrm>
              <a:custGeom>
                <a:rect b="b" l="l" r="r" t="t"/>
                <a:pathLst>
                  <a:path extrusionOk="0" h="14793" w="29324">
                    <a:moveTo>
                      <a:pt x="65" y="1"/>
                    </a:moveTo>
                    <a:cubicBezTo>
                      <a:pt x="22" y="1"/>
                      <a:pt x="0" y="17"/>
                      <a:pt x="0" y="54"/>
                    </a:cubicBezTo>
                    <a:cubicBezTo>
                      <a:pt x="0" y="1207"/>
                      <a:pt x="627" y="7899"/>
                      <a:pt x="3133" y="9979"/>
                    </a:cubicBezTo>
                    <a:cubicBezTo>
                      <a:pt x="4073" y="10729"/>
                      <a:pt x="5378" y="10965"/>
                      <a:pt x="6750" y="10965"/>
                    </a:cubicBezTo>
                    <a:cubicBezTo>
                      <a:pt x="9059" y="10965"/>
                      <a:pt x="11560" y="10299"/>
                      <a:pt x="12836" y="10299"/>
                    </a:cubicBezTo>
                    <a:cubicBezTo>
                      <a:pt x="12906" y="10299"/>
                      <a:pt x="12971" y="10301"/>
                      <a:pt x="13033" y="10305"/>
                    </a:cubicBezTo>
                    <a:cubicBezTo>
                      <a:pt x="14913" y="10405"/>
                      <a:pt x="16166" y="13438"/>
                      <a:pt x="18797" y="14465"/>
                    </a:cubicBezTo>
                    <a:cubicBezTo>
                      <a:pt x="19361" y="14693"/>
                      <a:pt x="20085" y="14793"/>
                      <a:pt x="20893" y="14793"/>
                    </a:cubicBezTo>
                    <a:cubicBezTo>
                      <a:pt x="23822" y="14793"/>
                      <a:pt x="27851" y="13481"/>
                      <a:pt x="29324" y="12185"/>
                    </a:cubicBezTo>
                    <a:cubicBezTo>
                      <a:pt x="29324" y="12185"/>
                      <a:pt x="28597" y="7172"/>
                      <a:pt x="26191" y="5919"/>
                    </a:cubicBezTo>
                    <a:cubicBezTo>
                      <a:pt x="25465" y="5585"/>
                      <a:pt x="24757" y="5470"/>
                      <a:pt x="24096" y="5470"/>
                    </a:cubicBezTo>
                    <a:cubicBezTo>
                      <a:pt x="22626" y="5470"/>
                      <a:pt x="21382" y="6039"/>
                      <a:pt x="20658" y="6039"/>
                    </a:cubicBezTo>
                    <a:cubicBezTo>
                      <a:pt x="20584" y="6039"/>
                      <a:pt x="20515" y="6033"/>
                      <a:pt x="20452" y="6019"/>
                    </a:cubicBezTo>
                    <a:cubicBezTo>
                      <a:pt x="19524" y="5919"/>
                      <a:pt x="19098" y="4866"/>
                      <a:pt x="16592" y="2786"/>
                    </a:cubicBezTo>
                    <a:cubicBezTo>
                      <a:pt x="15289" y="1683"/>
                      <a:pt x="13409" y="1420"/>
                      <a:pt x="11451" y="1420"/>
                    </a:cubicBezTo>
                    <a:cubicBezTo>
                      <a:pt x="9663" y="1420"/>
                      <a:pt x="7810" y="1640"/>
                      <a:pt x="6271" y="1640"/>
                    </a:cubicBezTo>
                    <a:cubicBezTo>
                      <a:pt x="6124" y="1640"/>
                      <a:pt x="5980" y="1638"/>
                      <a:pt x="5840" y="1633"/>
                    </a:cubicBezTo>
                    <a:cubicBezTo>
                      <a:pt x="2904" y="1633"/>
                      <a:pt x="485" y="1"/>
                      <a:pt x="6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9" name="Google Shape;2629;p19"/>
              <p:cNvSpPr/>
              <p:nvPr/>
            </p:nvSpPr>
            <p:spPr>
              <a:xfrm>
                <a:off x="1467675" y="4392175"/>
                <a:ext cx="835250" cy="275250"/>
              </a:xfrm>
              <a:custGeom>
                <a:rect b="b" l="l" r="r" t="t"/>
                <a:pathLst>
                  <a:path extrusionOk="0" h="11010" w="33410">
                    <a:moveTo>
                      <a:pt x="101" y="1"/>
                    </a:moveTo>
                    <a:cubicBezTo>
                      <a:pt x="1" y="101"/>
                      <a:pt x="1" y="201"/>
                      <a:pt x="1" y="327"/>
                    </a:cubicBezTo>
                    <a:cubicBezTo>
                      <a:pt x="402" y="1053"/>
                      <a:pt x="928" y="1580"/>
                      <a:pt x="1454" y="2081"/>
                    </a:cubicBezTo>
                    <a:cubicBezTo>
                      <a:pt x="2081" y="2607"/>
                      <a:pt x="2707" y="3033"/>
                      <a:pt x="3434" y="3459"/>
                    </a:cubicBezTo>
                    <a:cubicBezTo>
                      <a:pt x="4061" y="3760"/>
                      <a:pt x="4788" y="3961"/>
                      <a:pt x="5540" y="4186"/>
                    </a:cubicBezTo>
                    <a:cubicBezTo>
                      <a:pt x="6367" y="4387"/>
                      <a:pt x="7093" y="4387"/>
                      <a:pt x="7820" y="4487"/>
                    </a:cubicBezTo>
                    <a:cubicBezTo>
                      <a:pt x="9299" y="4713"/>
                      <a:pt x="10853" y="4813"/>
                      <a:pt x="12307" y="5013"/>
                    </a:cubicBezTo>
                    <a:cubicBezTo>
                      <a:pt x="13058" y="5114"/>
                      <a:pt x="13685" y="5339"/>
                      <a:pt x="14412" y="5540"/>
                    </a:cubicBezTo>
                    <a:cubicBezTo>
                      <a:pt x="15038" y="5840"/>
                      <a:pt x="15665" y="6166"/>
                      <a:pt x="16191" y="6693"/>
                    </a:cubicBezTo>
                    <a:lnTo>
                      <a:pt x="16918" y="7419"/>
                    </a:lnTo>
                    <a:cubicBezTo>
                      <a:pt x="17219" y="7720"/>
                      <a:pt x="17545" y="7946"/>
                      <a:pt x="17845" y="8146"/>
                    </a:cubicBezTo>
                    <a:cubicBezTo>
                      <a:pt x="18472" y="8673"/>
                      <a:pt x="19099" y="9099"/>
                      <a:pt x="19825" y="9399"/>
                    </a:cubicBezTo>
                    <a:cubicBezTo>
                      <a:pt x="21204" y="10126"/>
                      <a:pt x="22657" y="10552"/>
                      <a:pt x="24211" y="10753"/>
                    </a:cubicBezTo>
                    <a:cubicBezTo>
                      <a:pt x="25211" y="10926"/>
                      <a:pt x="26211" y="11010"/>
                      <a:pt x="27207" y="11010"/>
                    </a:cubicBezTo>
                    <a:cubicBezTo>
                      <a:pt x="29233" y="11010"/>
                      <a:pt x="31243" y="10664"/>
                      <a:pt x="33209" y="10026"/>
                    </a:cubicBezTo>
                    <a:cubicBezTo>
                      <a:pt x="33309" y="10026"/>
                      <a:pt x="33409" y="9926"/>
                      <a:pt x="33309" y="9825"/>
                    </a:cubicBezTo>
                    <a:cubicBezTo>
                      <a:pt x="33309" y="9725"/>
                      <a:pt x="33209" y="9600"/>
                      <a:pt x="33109" y="9600"/>
                    </a:cubicBezTo>
                    <a:cubicBezTo>
                      <a:pt x="31630" y="10026"/>
                      <a:pt x="30176" y="10226"/>
                      <a:pt x="28723" y="10352"/>
                    </a:cubicBezTo>
                    <a:cubicBezTo>
                      <a:pt x="27244" y="10352"/>
                      <a:pt x="25790" y="10352"/>
                      <a:pt x="24337" y="10026"/>
                    </a:cubicBezTo>
                    <a:cubicBezTo>
                      <a:pt x="22858" y="9825"/>
                      <a:pt x="21505" y="9399"/>
                      <a:pt x="20151" y="8673"/>
                    </a:cubicBezTo>
                    <a:cubicBezTo>
                      <a:pt x="19525" y="8347"/>
                      <a:pt x="18898" y="7946"/>
                      <a:pt x="18372" y="7520"/>
                    </a:cubicBezTo>
                    <a:cubicBezTo>
                      <a:pt x="18071" y="7319"/>
                      <a:pt x="17745" y="7094"/>
                      <a:pt x="17545" y="6793"/>
                    </a:cubicBezTo>
                    <a:lnTo>
                      <a:pt x="16693" y="6066"/>
                    </a:lnTo>
                    <a:cubicBezTo>
                      <a:pt x="16066" y="5540"/>
                      <a:pt x="15439" y="5114"/>
                      <a:pt x="14612" y="4813"/>
                    </a:cubicBezTo>
                    <a:cubicBezTo>
                      <a:pt x="13885" y="4487"/>
                      <a:pt x="13159" y="4387"/>
                      <a:pt x="12432" y="4186"/>
                    </a:cubicBezTo>
                    <a:cubicBezTo>
                      <a:pt x="10853" y="3961"/>
                      <a:pt x="9399" y="3961"/>
                      <a:pt x="7921" y="3760"/>
                    </a:cubicBezTo>
                    <a:cubicBezTo>
                      <a:pt x="7194" y="3760"/>
                      <a:pt x="6467" y="3660"/>
                      <a:pt x="5740" y="3560"/>
                    </a:cubicBezTo>
                    <a:cubicBezTo>
                      <a:pt x="5013" y="3334"/>
                      <a:pt x="4286" y="3134"/>
                      <a:pt x="3660" y="2833"/>
                    </a:cubicBezTo>
                    <a:cubicBezTo>
                      <a:pt x="3033" y="2607"/>
                      <a:pt x="2407" y="2206"/>
                      <a:pt x="1780" y="1780"/>
                    </a:cubicBezTo>
                    <a:cubicBezTo>
                      <a:pt x="1254" y="1254"/>
                      <a:pt x="728" y="728"/>
                      <a:pt x="402" y="101"/>
                    </a:cubicBezTo>
                    <a:cubicBezTo>
                      <a:pt x="301" y="1"/>
                      <a:pt x="201" y="1"/>
                      <a:pt x="101"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0" name="Google Shape;2630;p19"/>
              <p:cNvSpPr/>
              <p:nvPr/>
            </p:nvSpPr>
            <p:spPr>
              <a:xfrm flipH="1">
                <a:off x="6864811" y="4514772"/>
                <a:ext cx="142842" cy="210379"/>
              </a:xfrm>
              <a:custGeom>
                <a:rect b="b" l="l" r="r" t="t"/>
                <a:pathLst>
                  <a:path extrusionOk="0" h="6744" w="4579">
                    <a:moveTo>
                      <a:pt x="735" y="0"/>
                    </a:moveTo>
                    <a:cubicBezTo>
                      <a:pt x="384" y="0"/>
                      <a:pt x="1" y="307"/>
                      <a:pt x="150" y="737"/>
                    </a:cubicBezTo>
                    <a:cubicBezTo>
                      <a:pt x="1089" y="2972"/>
                      <a:pt x="1893" y="5459"/>
                      <a:pt x="4128" y="6696"/>
                    </a:cubicBezTo>
                    <a:cubicBezTo>
                      <a:pt x="4171" y="6729"/>
                      <a:pt x="4214" y="6743"/>
                      <a:pt x="4254" y="6743"/>
                    </a:cubicBezTo>
                    <a:cubicBezTo>
                      <a:pt x="4449" y="6743"/>
                      <a:pt x="4579" y="6402"/>
                      <a:pt x="4381" y="6204"/>
                    </a:cubicBezTo>
                    <a:cubicBezTo>
                      <a:pt x="2638" y="4774"/>
                      <a:pt x="1893" y="2540"/>
                      <a:pt x="1208" y="364"/>
                    </a:cubicBezTo>
                    <a:cubicBezTo>
                      <a:pt x="1141" y="109"/>
                      <a:pt x="944" y="0"/>
                      <a:pt x="73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1" name="Google Shape;2631;p19"/>
              <p:cNvSpPr/>
              <p:nvPr/>
            </p:nvSpPr>
            <p:spPr>
              <a:xfrm flipH="1">
                <a:off x="6858104" y="4550084"/>
                <a:ext cx="52938" cy="128960"/>
              </a:xfrm>
              <a:custGeom>
                <a:rect b="b" l="l" r="r" t="t"/>
                <a:pathLst>
                  <a:path extrusionOk="0" h="4134" w="1697">
                    <a:moveTo>
                      <a:pt x="502" y="1"/>
                    </a:moveTo>
                    <a:cubicBezTo>
                      <a:pt x="258" y="1"/>
                      <a:pt x="1" y="172"/>
                      <a:pt x="33" y="469"/>
                    </a:cubicBezTo>
                    <a:cubicBezTo>
                      <a:pt x="227" y="1661"/>
                      <a:pt x="480" y="3016"/>
                      <a:pt x="1225" y="4015"/>
                    </a:cubicBezTo>
                    <a:cubicBezTo>
                      <a:pt x="1284" y="4098"/>
                      <a:pt x="1358" y="4133"/>
                      <a:pt x="1428" y="4133"/>
                    </a:cubicBezTo>
                    <a:cubicBezTo>
                      <a:pt x="1570" y="4133"/>
                      <a:pt x="1697" y="3990"/>
                      <a:pt x="1657" y="3821"/>
                    </a:cubicBezTo>
                    <a:cubicBezTo>
                      <a:pt x="1344" y="2644"/>
                      <a:pt x="971" y="1586"/>
                      <a:pt x="912" y="409"/>
                    </a:cubicBezTo>
                    <a:cubicBezTo>
                      <a:pt x="912" y="127"/>
                      <a:pt x="712" y="1"/>
                      <a:pt x="502"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2" name="Google Shape;2632;p19"/>
              <p:cNvSpPr/>
              <p:nvPr/>
            </p:nvSpPr>
            <p:spPr>
              <a:xfrm flipH="1">
                <a:off x="6812154" y="4545967"/>
                <a:ext cx="37465" cy="96549"/>
              </a:xfrm>
              <a:custGeom>
                <a:rect b="b" l="l" r="r" t="t"/>
                <a:pathLst>
                  <a:path extrusionOk="0" h="3095" w="1201">
                    <a:moveTo>
                      <a:pt x="639" y="0"/>
                    </a:moveTo>
                    <a:cubicBezTo>
                      <a:pt x="477" y="0"/>
                      <a:pt x="327" y="88"/>
                      <a:pt x="298" y="303"/>
                    </a:cubicBezTo>
                    <a:cubicBezTo>
                      <a:pt x="179" y="1167"/>
                      <a:pt x="1" y="2091"/>
                      <a:pt x="239" y="3029"/>
                    </a:cubicBezTo>
                    <a:cubicBezTo>
                      <a:pt x="262" y="3075"/>
                      <a:pt x="304" y="3094"/>
                      <a:pt x="351" y="3094"/>
                    </a:cubicBezTo>
                    <a:cubicBezTo>
                      <a:pt x="427" y="3094"/>
                      <a:pt x="515" y="3043"/>
                      <a:pt x="552" y="2970"/>
                    </a:cubicBezTo>
                    <a:cubicBezTo>
                      <a:pt x="671" y="2165"/>
                      <a:pt x="671" y="1286"/>
                      <a:pt x="1043" y="541"/>
                    </a:cubicBezTo>
                    <a:cubicBezTo>
                      <a:pt x="1201" y="236"/>
                      <a:pt x="904" y="0"/>
                      <a:pt x="63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633" name="Google Shape;2633;p19"/>
              <p:cNvGrpSpPr/>
              <p:nvPr/>
            </p:nvGrpSpPr>
            <p:grpSpPr>
              <a:xfrm flipH="1">
                <a:off x="7953192" y="4306804"/>
                <a:ext cx="588837" cy="445995"/>
                <a:chOff x="2592579" y="4448479"/>
                <a:chExt cx="588837" cy="445995"/>
              </a:xfrm>
            </p:grpSpPr>
            <p:sp>
              <p:nvSpPr>
                <p:cNvPr id="2634" name="Google Shape;2634;p19"/>
                <p:cNvSpPr/>
                <p:nvPr/>
              </p:nvSpPr>
              <p:spPr>
                <a:xfrm>
                  <a:off x="2592579" y="4448479"/>
                  <a:ext cx="501928" cy="359710"/>
                </a:xfrm>
                <a:custGeom>
                  <a:rect b="b" l="l" r="r" t="t"/>
                  <a:pathLst>
                    <a:path extrusionOk="0" h="11531" w="16090">
                      <a:moveTo>
                        <a:pt x="5661" y="0"/>
                      </a:moveTo>
                      <a:cubicBezTo>
                        <a:pt x="3173" y="60"/>
                        <a:pt x="3233" y="1862"/>
                        <a:pt x="2429" y="1862"/>
                      </a:cubicBezTo>
                      <a:cubicBezTo>
                        <a:pt x="2059" y="1862"/>
                        <a:pt x="1636" y="1755"/>
                        <a:pt x="1262" y="1755"/>
                      </a:cubicBezTo>
                      <a:cubicBezTo>
                        <a:pt x="822" y="1755"/>
                        <a:pt x="450" y="1903"/>
                        <a:pt x="313" y="2548"/>
                      </a:cubicBezTo>
                      <a:cubicBezTo>
                        <a:pt x="0" y="3784"/>
                        <a:pt x="4231" y="6391"/>
                        <a:pt x="5900" y="6570"/>
                      </a:cubicBezTo>
                      <a:cubicBezTo>
                        <a:pt x="5900" y="6570"/>
                        <a:pt x="5155" y="7687"/>
                        <a:pt x="6466" y="9177"/>
                      </a:cubicBezTo>
                      <a:cubicBezTo>
                        <a:pt x="7018" y="9811"/>
                        <a:pt x="7629" y="9951"/>
                        <a:pt x="8225" y="9951"/>
                      </a:cubicBezTo>
                      <a:cubicBezTo>
                        <a:pt x="8696" y="9951"/>
                        <a:pt x="9158" y="9864"/>
                        <a:pt x="9573" y="9864"/>
                      </a:cubicBezTo>
                      <a:cubicBezTo>
                        <a:pt x="9866" y="9864"/>
                        <a:pt x="10135" y="9907"/>
                        <a:pt x="10369" y="10056"/>
                      </a:cubicBezTo>
                      <a:cubicBezTo>
                        <a:pt x="11113" y="10511"/>
                        <a:pt x="13101" y="11531"/>
                        <a:pt x="14397" y="11531"/>
                      </a:cubicBezTo>
                      <a:cubicBezTo>
                        <a:pt x="14839" y="11531"/>
                        <a:pt x="15200" y="11413"/>
                        <a:pt x="15404" y="11114"/>
                      </a:cubicBezTo>
                      <a:cubicBezTo>
                        <a:pt x="16090" y="10115"/>
                        <a:pt x="13542" y="2920"/>
                        <a:pt x="11307" y="2175"/>
                      </a:cubicBezTo>
                      <a:cubicBezTo>
                        <a:pt x="10571" y="1930"/>
                        <a:pt x="10084" y="1859"/>
                        <a:pt x="9739" y="1859"/>
                      </a:cubicBezTo>
                      <a:cubicBezTo>
                        <a:pt x="9270" y="1859"/>
                        <a:pt x="9065" y="1990"/>
                        <a:pt x="8854" y="1990"/>
                      </a:cubicBezTo>
                      <a:cubicBezTo>
                        <a:pt x="8751" y="1990"/>
                        <a:pt x="8646" y="1958"/>
                        <a:pt x="8507" y="1862"/>
                      </a:cubicBezTo>
                      <a:cubicBezTo>
                        <a:pt x="7821" y="1430"/>
                        <a:pt x="8075" y="0"/>
                        <a:pt x="566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5" name="Google Shape;2635;p19"/>
                <p:cNvSpPr/>
                <p:nvPr/>
              </p:nvSpPr>
              <p:spPr>
                <a:xfrm>
                  <a:off x="2676213" y="4539537"/>
                  <a:ext cx="505203" cy="354937"/>
                </a:xfrm>
                <a:custGeom>
                  <a:rect b="b" l="l" r="r" t="t"/>
                  <a:pathLst>
                    <a:path extrusionOk="0" h="11378" w="16195">
                      <a:moveTo>
                        <a:pt x="120" y="1"/>
                      </a:moveTo>
                      <a:cubicBezTo>
                        <a:pt x="60" y="1"/>
                        <a:pt x="1" y="1"/>
                        <a:pt x="1" y="61"/>
                      </a:cubicBezTo>
                      <a:cubicBezTo>
                        <a:pt x="1" y="120"/>
                        <a:pt x="1" y="180"/>
                        <a:pt x="60" y="180"/>
                      </a:cubicBezTo>
                      <a:cubicBezTo>
                        <a:pt x="865" y="373"/>
                        <a:pt x="1669" y="612"/>
                        <a:pt x="2414" y="925"/>
                      </a:cubicBezTo>
                      <a:cubicBezTo>
                        <a:pt x="3219" y="1237"/>
                        <a:pt x="3964" y="1550"/>
                        <a:pt x="4649" y="1923"/>
                      </a:cubicBezTo>
                      <a:lnTo>
                        <a:pt x="5766" y="2474"/>
                      </a:lnTo>
                      <a:cubicBezTo>
                        <a:pt x="6079" y="2727"/>
                        <a:pt x="6451" y="2906"/>
                        <a:pt x="6824" y="3159"/>
                      </a:cubicBezTo>
                      <a:cubicBezTo>
                        <a:pt x="7137" y="3412"/>
                        <a:pt x="7450" y="3651"/>
                        <a:pt x="7748" y="3904"/>
                      </a:cubicBezTo>
                      <a:cubicBezTo>
                        <a:pt x="7941" y="4023"/>
                        <a:pt x="8060" y="4157"/>
                        <a:pt x="8254" y="4277"/>
                      </a:cubicBezTo>
                      <a:cubicBezTo>
                        <a:pt x="8373" y="4470"/>
                        <a:pt x="8492" y="4589"/>
                        <a:pt x="8686" y="4709"/>
                      </a:cubicBezTo>
                      <a:cubicBezTo>
                        <a:pt x="9863" y="5885"/>
                        <a:pt x="10980" y="7077"/>
                        <a:pt x="12157" y="8254"/>
                      </a:cubicBezTo>
                      <a:cubicBezTo>
                        <a:pt x="12783" y="8805"/>
                        <a:pt x="13334" y="9431"/>
                        <a:pt x="13960" y="9982"/>
                      </a:cubicBezTo>
                      <a:cubicBezTo>
                        <a:pt x="14273" y="10236"/>
                        <a:pt x="14585" y="10548"/>
                        <a:pt x="14958" y="10802"/>
                      </a:cubicBezTo>
                      <a:cubicBezTo>
                        <a:pt x="15271" y="10980"/>
                        <a:pt x="15643" y="11234"/>
                        <a:pt x="16075" y="11353"/>
                      </a:cubicBezTo>
                      <a:cubicBezTo>
                        <a:pt x="16093" y="11370"/>
                        <a:pt x="16110" y="11378"/>
                        <a:pt x="16126" y="11378"/>
                      </a:cubicBezTo>
                      <a:cubicBezTo>
                        <a:pt x="16165" y="11378"/>
                        <a:pt x="16194" y="11335"/>
                        <a:pt x="16194" y="11293"/>
                      </a:cubicBezTo>
                      <a:cubicBezTo>
                        <a:pt x="16194" y="11293"/>
                        <a:pt x="16194" y="11234"/>
                        <a:pt x="16135" y="11174"/>
                      </a:cubicBezTo>
                      <a:cubicBezTo>
                        <a:pt x="15762" y="11040"/>
                        <a:pt x="15450" y="10802"/>
                        <a:pt x="15077" y="10548"/>
                      </a:cubicBezTo>
                      <a:cubicBezTo>
                        <a:pt x="14764" y="10295"/>
                        <a:pt x="14451" y="10057"/>
                        <a:pt x="14213" y="9744"/>
                      </a:cubicBezTo>
                      <a:cubicBezTo>
                        <a:pt x="13587" y="9178"/>
                        <a:pt x="13036" y="8567"/>
                        <a:pt x="12410" y="8001"/>
                      </a:cubicBezTo>
                      <a:cubicBezTo>
                        <a:pt x="11293" y="6764"/>
                        <a:pt x="10176" y="5588"/>
                        <a:pt x="8999" y="4396"/>
                      </a:cubicBezTo>
                      <a:cubicBezTo>
                        <a:pt x="8805" y="4277"/>
                        <a:pt x="8686" y="4157"/>
                        <a:pt x="8492" y="3964"/>
                      </a:cubicBezTo>
                      <a:cubicBezTo>
                        <a:pt x="8373" y="3845"/>
                        <a:pt x="8194" y="3725"/>
                        <a:pt x="8060" y="3591"/>
                      </a:cubicBezTo>
                      <a:cubicBezTo>
                        <a:pt x="7688" y="3278"/>
                        <a:pt x="7375" y="3040"/>
                        <a:pt x="7003" y="2787"/>
                      </a:cubicBezTo>
                      <a:cubicBezTo>
                        <a:pt x="6705" y="2534"/>
                        <a:pt x="6332" y="2355"/>
                        <a:pt x="5960" y="2161"/>
                      </a:cubicBezTo>
                      <a:cubicBezTo>
                        <a:pt x="5587" y="1923"/>
                        <a:pt x="5215" y="1729"/>
                        <a:pt x="4842" y="1550"/>
                      </a:cubicBezTo>
                      <a:cubicBezTo>
                        <a:pt x="3353" y="865"/>
                        <a:pt x="1729" y="299"/>
                        <a:pt x="120"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6" name="Google Shape;2636;p19"/>
                <p:cNvSpPr/>
                <p:nvPr/>
              </p:nvSpPr>
              <p:spPr>
                <a:xfrm>
                  <a:off x="2712930" y="4490748"/>
                  <a:ext cx="112021" cy="122253"/>
                </a:xfrm>
                <a:custGeom>
                  <a:rect b="b" l="l" r="r" t="t"/>
                  <a:pathLst>
                    <a:path extrusionOk="0" h="3919" w="3591">
                      <a:moveTo>
                        <a:pt x="865" y="1"/>
                      </a:moveTo>
                      <a:cubicBezTo>
                        <a:pt x="805" y="1"/>
                        <a:pt x="746" y="75"/>
                        <a:pt x="805" y="135"/>
                      </a:cubicBezTo>
                      <a:cubicBezTo>
                        <a:pt x="865" y="448"/>
                        <a:pt x="1058" y="746"/>
                        <a:pt x="1178" y="1058"/>
                      </a:cubicBezTo>
                      <a:cubicBezTo>
                        <a:pt x="1356" y="1371"/>
                        <a:pt x="1550" y="1625"/>
                        <a:pt x="1803" y="1863"/>
                      </a:cubicBezTo>
                      <a:cubicBezTo>
                        <a:pt x="2081" y="2285"/>
                        <a:pt x="2426" y="2633"/>
                        <a:pt x="2812" y="2962"/>
                      </a:cubicBezTo>
                      <a:lnTo>
                        <a:pt x="2812" y="2962"/>
                      </a:lnTo>
                      <a:cubicBezTo>
                        <a:pt x="1833" y="3064"/>
                        <a:pt x="904" y="3309"/>
                        <a:pt x="60" y="3725"/>
                      </a:cubicBezTo>
                      <a:cubicBezTo>
                        <a:pt x="1" y="3725"/>
                        <a:pt x="1" y="3800"/>
                        <a:pt x="1" y="3859"/>
                      </a:cubicBezTo>
                      <a:cubicBezTo>
                        <a:pt x="1" y="3859"/>
                        <a:pt x="60" y="3919"/>
                        <a:pt x="120" y="3919"/>
                      </a:cubicBezTo>
                      <a:cubicBezTo>
                        <a:pt x="1178" y="3606"/>
                        <a:pt x="2235" y="3353"/>
                        <a:pt x="3353" y="3293"/>
                      </a:cubicBezTo>
                      <a:cubicBezTo>
                        <a:pt x="3412" y="3293"/>
                        <a:pt x="3472" y="3293"/>
                        <a:pt x="3472" y="3233"/>
                      </a:cubicBezTo>
                      <a:cubicBezTo>
                        <a:pt x="3591" y="3174"/>
                        <a:pt x="3591" y="3055"/>
                        <a:pt x="3472" y="2921"/>
                      </a:cubicBezTo>
                      <a:cubicBezTo>
                        <a:pt x="2980" y="2548"/>
                        <a:pt x="2474" y="2116"/>
                        <a:pt x="2042" y="1625"/>
                      </a:cubicBezTo>
                      <a:cubicBezTo>
                        <a:pt x="1863" y="1371"/>
                        <a:pt x="1669" y="1118"/>
                        <a:pt x="1490" y="880"/>
                      </a:cubicBezTo>
                      <a:cubicBezTo>
                        <a:pt x="1297" y="626"/>
                        <a:pt x="1118" y="373"/>
                        <a:pt x="984" y="75"/>
                      </a:cubicBezTo>
                      <a:cubicBezTo>
                        <a:pt x="924" y="1"/>
                        <a:pt x="924" y="1"/>
                        <a:pt x="865"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7" name="Google Shape;2637;p19"/>
                <p:cNvSpPr/>
                <p:nvPr/>
              </p:nvSpPr>
              <p:spPr>
                <a:xfrm>
                  <a:off x="2799839" y="4529804"/>
                  <a:ext cx="118073" cy="137570"/>
                </a:xfrm>
                <a:custGeom>
                  <a:rect b="b" l="l" r="r" t="t"/>
                  <a:pathLst>
                    <a:path extrusionOk="0" h="4410" w="3785">
                      <a:moveTo>
                        <a:pt x="999" y="0"/>
                      </a:moveTo>
                      <a:cubicBezTo>
                        <a:pt x="939" y="0"/>
                        <a:pt x="939" y="60"/>
                        <a:pt x="939" y="119"/>
                      </a:cubicBezTo>
                      <a:cubicBezTo>
                        <a:pt x="1118" y="864"/>
                        <a:pt x="1490" y="1549"/>
                        <a:pt x="1922" y="2175"/>
                      </a:cubicBezTo>
                      <a:cubicBezTo>
                        <a:pt x="2228" y="2593"/>
                        <a:pt x="2555" y="3018"/>
                        <a:pt x="2907" y="3421"/>
                      </a:cubicBezTo>
                      <a:lnTo>
                        <a:pt x="2907" y="3421"/>
                      </a:lnTo>
                      <a:cubicBezTo>
                        <a:pt x="2830" y="3415"/>
                        <a:pt x="2750" y="3412"/>
                        <a:pt x="2667" y="3412"/>
                      </a:cubicBezTo>
                      <a:cubicBezTo>
                        <a:pt x="2580" y="3394"/>
                        <a:pt x="2491" y="3387"/>
                        <a:pt x="2402" y="3387"/>
                      </a:cubicBezTo>
                      <a:cubicBezTo>
                        <a:pt x="2186" y="3387"/>
                        <a:pt x="1965" y="3429"/>
                        <a:pt x="1744" y="3471"/>
                      </a:cubicBezTo>
                      <a:cubicBezTo>
                        <a:pt x="1118" y="3665"/>
                        <a:pt x="626" y="3903"/>
                        <a:pt x="60" y="4216"/>
                      </a:cubicBezTo>
                      <a:cubicBezTo>
                        <a:pt x="60" y="4216"/>
                        <a:pt x="1" y="4276"/>
                        <a:pt x="60" y="4335"/>
                      </a:cubicBezTo>
                      <a:cubicBezTo>
                        <a:pt x="60" y="4410"/>
                        <a:pt x="135" y="4410"/>
                        <a:pt x="194" y="4410"/>
                      </a:cubicBezTo>
                      <a:cubicBezTo>
                        <a:pt x="745" y="4157"/>
                        <a:pt x="1252" y="3963"/>
                        <a:pt x="1863" y="3844"/>
                      </a:cubicBezTo>
                      <a:cubicBezTo>
                        <a:pt x="2029" y="3804"/>
                        <a:pt x="2207" y="3785"/>
                        <a:pt x="2389" y="3785"/>
                      </a:cubicBezTo>
                      <a:cubicBezTo>
                        <a:pt x="2760" y="3785"/>
                        <a:pt x="3147" y="3867"/>
                        <a:pt x="3487" y="4037"/>
                      </a:cubicBezTo>
                      <a:cubicBezTo>
                        <a:pt x="3546" y="4037"/>
                        <a:pt x="3606" y="4037"/>
                        <a:pt x="3665" y="3963"/>
                      </a:cubicBezTo>
                      <a:cubicBezTo>
                        <a:pt x="3785" y="3903"/>
                        <a:pt x="3785" y="3784"/>
                        <a:pt x="3725" y="3665"/>
                      </a:cubicBezTo>
                      <a:cubicBezTo>
                        <a:pt x="3233" y="3099"/>
                        <a:pt x="2742" y="2548"/>
                        <a:pt x="2295" y="1981"/>
                      </a:cubicBezTo>
                      <a:cubicBezTo>
                        <a:pt x="1803" y="1356"/>
                        <a:pt x="1431" y="745"/>
                        <a:pt x="1118" y="60"/>
                      </a:cubicBezTo>
                      <a:cubicBezTo>
                        <a:pt x="1118" y="0"/>
                        <a:pt x="1058" y="0"/>
                        <a:pt x="999"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8" name="Google Shape;2638;p19"/>
                <p:cNvSpPr/>
                <p:nvPr/>
              </p:nvSpPr>
              <p:spPr>
                <a:xfrm>
                  <a:off x="2856083" y="4546993"/>
                  <a:ext cx="149206" cy="187763"/>
                </a:xfrm>
                <a:custGeom>
                  <a:rect b="b" l="l" r="r" t="t"/>
                  <a:pathLst>
                    <a:path extrusionOk="0" h="6019" w="4783">
                      <a:moveTo>
                        <a:pt x="2116" y="0"/>
                      </a:moveTo>
                      <a:cubicBezTo>
                        <a:pt x="2056" y="0"/>
                        <a:pt x="1982" y="60"/>
                        <a:pt x="1982" y="134"/>
                      </a:cubicBezTo>
                      <a:cubicBezTo>
                        <a:pt x="2116" y="1177"/>
                        <a:pt x="2354" y="2175"/>
                        <a:pt x="2801" y="3173"/>
                      </a:cubicBezTo>
                      <a:cubicBezTo>
                        <a:pt x="2980" y="3665"/>
                        <a:pt x="3233" y="4157"/>
                        <a:pt x="3471" y="4604"/>
                      </a:cubicBezTo>
                      <a:cubicBezTo>
                        <a:pt x="3627" y="4907"/>
                        <a:pt x="3806" y="5187"/>
                        <a:pt x="3994" y="5459"/>
                      </a:cubicBezTo>
                      <a:lnTo>
                        <a:pt x="3994" y="5459"/>
                      </a:lnTo>
                      <a:cubicBezTo>
                        <a:pt x="3820" y="5417"/>
                        <a:pt x="3645" y="5376"/>
                        <a:pt x="3471" y="5349"/>
                      </a:cubicBezTo>
                      <a:cubicBezTo>
                        <a:pt x="3099" y="5274"/>
                        <a:pt x="2726" y="5274"/>
                        <a:pt x="2354" y="5274"/>
                      </a:cubicBezTo>
                      <a:cubicBezTo>
                        <a:pt x="1982" y="5274"/>
                        <a:pt x="1609" y="5274"/>
                        <a:pt x="1177" y="5349"/>
                      </a:cubicBezTo>
                      <a:cubicBezTo>
                        <a:pt x="805" y="5408"/>
                        <a:pt x="432" y="5468"/>
                        <a:pt x="119" y="5587"/>
                      </a:cubicBezTo>
                      <a:cubicBezTo>
                        <a:pt x="60" y="5587"/>
                        <a:pt x="0" y="5646"/>
                        <a:pt x="60" y="5721"/>
                      </a:cubicBezTo>
                      <a:cubicBezTo>
                        <a:pt x="60" y="5781"/>
                        <a:pt x="119" y="5781"/>
                        <a:pt x="119" y="5781"/>
                      </a:cubicBezTo>
                      <a:cubicBezTo>
                        <a:pt x="492" y="5721"/>
                        <a:pt x="864" y="5646"/>
                        <a:pt x="1237" y="5646"/>
                      </a:cubicBezTo>
                      <a:cubicBezTo>
                        <a:pt x="1423" y="5617"/>
                        <a:pt x="1609" y="5602"/>
                        <a:pt x="1795" y="5602"/>
                      </a:cubicBezTo>
                      <a:cubicBezTo>
                        <a:pt x="1982" y="5602"/>
                        <a:pt x="2168" y="5617"/>
                        <a:pt x="2354" y="5646"/>
                      </a:cubicBezTo>
                      <a:cubicBezTo>
                        <a:pt x="2726" y="5646"/>
                        <a:pt x="3039" y="5721"/>
                        <a:pt x="3412" y="5781"/>
                      </a:cubicBezTo>
                      <a:cubicBezTo>
                        <a:pt x="3784" y="5840"/>
                        <a:pt x="4157" y="5900"/>
                        <a:pt x="4469" y="6019"/>
                      </a:cubicBezTo>
                      <a:cubicBezTo>
                        <a:pt x="4529" y="6019"/>
                        <a:pt x="4589" y="6019"/>
                        <a:pt x="4663" y="5959"/>
                      </a:cubicBezTo>
                      <a:cubicBezTo>
                        <a:pt x="4782" y="5900"/>
                        <a:pt x="4782" y="5781"/>
                        <a:pt x="4723" y="5721"/>
                      </a:cubicBezTo>
                      <a:cubicBezTo>
                        <a:pt x="4410" y="5274"/>
                        <a:pt x="4097" y="4842"/>
                        <a:pt x="3844" y="4410"/>
                      </a:cubicBezTo>
                      <a:cubicBezTo>
                        <a:pt x="3605" y="3978"/>
                        <a:pt x="3352" y="3486"/>
                        <a:pt x="3173" y="3039"/>
                      </a:cubicBezTo>
                      <a:cubicBezTo>
                        <a:pt x="2726" y="2056"/>
                        <a:pt x="2428" y="1058"/>
                        <a:pt x="2175" y="60"/>
                      </a:cubicBezTo>
                      <a:cubicBezTo>
                        <a:pt x="2175" y="0"/>
                        <a:pt x="2175" y="0"/>
                        <a:pt x="2116"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39" name="Google Shape;2639;p19"/>
              <p:cNvSpPr/>
              <p:nvPr/>
            </p:nvSpPr>
            <p:spPr>
              <a:xfrm>
                <a:off x="3156579" y="4550072"/>
                <a:ext cx="142842" cy="210379"/>
              </a:xfrm>
              <a:custGeom>
                <a:rect b="b" l="l" r="r" t="t"/>
                <a:pathLst>
                  <a:path extrusionOk="0" h="6744" w="4579">
                    <a:moveTo>
                      <a:pt x="735" y="0"/>
                    </a:moveTo>
                    <a:cubicBezTo>
                      <a:pt x="384" y="0"/>
                      <a:pt x="1" y="307"/>
                      <a:pt x="150" y="737"/>
                    </a:cubicBezTo>
                    <a:cubicBezTo>
                      <a:pt x="1089" y="2972"/>
                      <a:pt x="1893" y="5459"/>
                      <a:pt x="4128" y="6696"/>
                    </a:cubicBezTo>
                    <a:cubicBezTo>
                      <a:pt x="4171" y="6729"/>
                      <a:pt x="4214" y="6743"/>
                      <a:pt x="4254" y="6743"/>
                    </a:cubicBezTo>
                    <a:cubicBezTo>
                      <a:pt x="4449" y="6743"/>
                      <a:pt x="4579" y="6402"/>
                      <a:pt x="4381" y="6204"/>
                    </a:cubicBezTo>
                    <a:cubicBezTo>
                      <a:pt x="2638" y="4774"/>
                      <a:pt x="1893" y="2540"/>
                      <a:pt x="1208" y="364"/>
                    </a:cubicBezTo>
                    <a:cubicBezTo>
                      <a:pt x="1141" y="109"/>
                      <a:pt x="944" y="0"/>
                      <a:pt x="73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0" name="Google Shape;2640;p19"/>
              <p:cNvSpPr/>
              <p:nvPr/>
            </p:nvSpPr>
            <p:spPr>
              <a:xfrm>
                <a:off x="3253190" y="4585384"/>
                <a:ext cx="52938" cy="128960"/>
              </a:xfrm>
              <a:custGeom>
                <a:rect b="b" l="l" r="r" t="t"/>
                <a:pathLst>
                  <a:path extrusionOk="0" h="4134" w="1697">
                    <a:moveTo>
                      <a:pt x="502" y="1"/>
                    </a:moveTo>
                    <a:cubicBezTo>
                      <a:pt x="258" y="1"/>
                      <a:pt x="1" y="172"/>
                      <a:pt x="33" y="469"/>
                    </a:cubicBezTo>
                    <a:cubicBezTo>
                      <a:pt x="227" y="1661"/>
                      <a:pt x="480" y="3016"/>
                      <a:pt x="1225" y="4015"/>
                    </a:cubicBezTo>
                    <a:cubicBezTo>
                      <a:pt x="1284" y="4098"/>
                      <a:pt x="1358" y="4133"/>
                      <a:pt x="1428" y="4133"/>
                    </a:cubicBezTo>
                    <a:cubicBezTo>
                      <a:pt x="1570" y="4133"/>
                      <a:pt x="1697" y="3990"/>
                      <a:pt x="1657" y="3821"/>
                    </a:cubicBezTo>
                    <a:cubicBezTo>
                      <a:pt x="1344" y="2644"/>
                      <a:pt x="971" y="1586"/>
                      <a:pt x="912" y="409"/>
                    </a:cubicBezTo>
                    <a:cubicBezTo>
                      <a:pt x="912" y="127"/>
                      <a:pt x="712" y="1"/>
                      <a:pt x="50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1" name="Google Shape;2641;p19"/>
              <p:cNvSpPr/>
              <p:nvPr/>
            </p:nvSpPr>
            <p:spPr>
              <a:xfrm>
                <a:off x="3314613" y="4581267"/>
                <a:ext cx="37465" cy="96549"/>
              </a:xfrm>
              <a:custGeom>
                <a:rect b="b" l="l" r="r" t="t"/>
                <a:pathLst>
                  <a:path extrusionOk="0" h="3095" w="1201">
                    <a:moveTo>
                      <a:pt x="639" y="0"/>
                    </a:moveTo>
                    <a:cubicBezTo>
                      <a:pt x="477" y="0"/>
                      <a:pt x="327" y="88"/>
                      <a:pt x="298" y="303"/>
                    </a:cubicBezTo>
                    <a:cubicBezTo>
                      <a:pt x="179" y="1167"/>
                      <a:pt x="1" y="2091"/>
                      <a:pt x="239" y="3029"/>
                    </a:cubicBezTo>
                    <a:cubicBezTo>
                      <a:pt x="262" y="3075"/>
                      <a:pt x="304" y="3094"/>
                      <a:pt x="351" y="3094"/>
                    </a:cubicBezTo>
                    <a:cubicBezTo>
                      <a:pt x="427" y="3094"/>
                      <a:pt x="515" y="3043"/>
                      <a:pt x="552" y="2970"/>
                    </a:cubicBezTo>
                    <a:cubicBezTo>
                      <a:pt x="671" y="2165"/>
                      <a:pt x="671" y="1286"/>
                      <a:pt x="1043" y="541"/>
                    </a:cubicBezTo>
                    <a:cubicBezTo>
                      <a:pt x="1201" y="236"/>
                      <a:pt x="904" y="0"/>
                      <a:pt x="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2" name="Google Shape;2642;p19"/>
              <p:cNvSpPr/>
              <p:nvPr/>
            </p:nvSpPr>
            <p:spPr>
              <a:xfrm flipH="1">
                <a:off x="5688572" y="4647631"/>
                <a:ext cx="104378" cy="153713"/>
              </a:xfrm>
              <a:custGeom>
                <a:rect b="b" l="l" r="r" t="t"/>
                <a:pathLst>
                  <a:path extrusionOk="0" h="6744" w="4579">
                    <a:moveTo>
                      <a:pt x="735" y="0"/>
                    </a:moveTo>
                    <a:cubicBezTo>
                      <a:pt x="384" y="0"/>
                      <a:pt x="1" y="307"/>
                      <a:pt x="150" y="737"/>
                    </a:cubicBezTo>
                    <a:cubicBezTo>
                      <a:pt x="1089" y="2972"/>
                      <a:pt x="1893" y="5459"/>
                      <a:pt x="4128" y="6696"/>
                    </a:cubicBezTo>
                    <a:cubicBezTo>
                      <a:pt x="4171" y="6729"/>
                      <a:pt x="4214" y="6743"/>
                      <a:pt x="4254" y="6743"/>
                    </a:cubicBezTo>
                    <a:cubicBezTo>
                      <a:pt x="4449" y="6743"/>
                      <a:pt x="4579" y="6402"/>
                      <a:pt x="4381" y="6204"/>
                    </a:cubicBezTo>
                    <a:cubicBezTo>
                      <a:pt x="2638" y="4774"/>
                      <a:pt x="1893" y="2540"/>
                      <a:pt x="1208" y="364"/>
                    </a:cubicBezTo>
                    <a:cubicBezTo>
                      <a:pt x="1141" y="109"/>
                      <a:pt x="944" y="0"/>
                      <a:pt x="73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3" name="Google Shape;2643;p19"/>
              <p:cNvSpPr/>
              <p:nvPr/>
            </p:nvSpPr>
            <p:spPr>
              <a:xfrm flipH="1">
                <a:off x="5683674" y="4673433"/>
                <a:ext cx="38683" cy="94224"/>
              </a:xfrm>
              <a:custGeom>
                <a:rect b="b" l="l" r="r" t="t"/>
                <a:pathLst>
                  <a:path extrusionOk="0" h="4134" w="1697">
                    <a:moveTo>
                      <a:pt x="502" y="1"/>
                    </a:moveTo>
                    <a:cubicBezTo>
                      <a:pt x="258" y="1"/>
                      <a:pt x="1" y="172"/>
                      <a:pt x="33" y="469"/>
                    </a:cubicBezTo>
                    <a:cubicBezTo>
                      <a:pt x="227" y="1661"/>
                      <a:pt x="480" y="3016"/>
                      <a:pt x="1225" y="4015"/>
                    </a:cubicBezTo>
                    <a:cubicBezTo>
                      <a:pt x="1284" y="4098"/>
                      <a:pt x="1358" y="4133"/>
                      <a:pt x="1428" y="4133"/>
                    </a:cubicBezTo>
                    <a:cubicBezTo>
                      <a:pt x="1570" y="4133"/>
                      <a:pt x="1697" y="3990"/>
                      <a:pt x="1657" y="3821"/>
                    </a:cubicBezTo>
                    <a:cubicBezTo>
                      <a:pt x="1344" y="2644"/>
                      <a:pt x="971" y="1586"/>
                      <a:pt x="912" y="409"/>
                    </a:cubicBezTo>
                    <a:cubicBezTo>
                      <a:pt x="912" y="127"/>
                      <a:pt x="712" y="1"/>
                      <a:pt x="50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4" name="Google Shape;2644;p19"/>
              <p:cNvSpPr/>
              <p:nvPr/>
            </p:nvSpPr>
            <p:spPr>
              <a:xfrm flipH="1">
                <a:off x="5650099" y="4670424"/>
                <a:ext cx="27377" cy="70543"/>
              </a:xfrm>
              <a:custGeom>
                <a:rect b="b" l="l" r="r" t="t"/>
                <a:pathLst>
                  <a:path extrusionOk="0" h="3095" w="1201">
                    <a:moveTo>
                      <a:pt x="639" y="0"/>
                    </a:moveTo>
                    <a:cubicBezTo>
                      <a:pt x="477" y="0"/>
                      <a:pt x="327" y="88"/>
                      <a:pt x="298" y="303"/>
                    </a:cubicBezTo>
                    <a:cubicBezTo>
                      <a:pt x="179" y="1167"/>
                      <a:pt x="1" y="2091"/>
                      <a:pt x="239" y="3029"/>
                    </a:cubicBezTo>
                    <a:cubicBezTo>
                      <a:pt x="262" y="3075"/>
                      <a:pt x="304" y="3094"/>
                      <a:pt x="351" y="3094"/>
                    </a:cubicBezTo>
                    <a:cubicBezTo>
                      <a:pt x="427" y="3094"/>
                      <a:pt x="515" y="3043"/>
                      <a:pt x="552" y="2970"/>
                    </a:cubicBezTo>
                    <a:cubicBezTo>
                      <a:pt x="671" y="2165"/>
                      <a:pt x="671" y="1286"/>
                      <a:pt x="1043" y="541"/>
                    </a:cubicBezTo>
                    <a:cubicBezTo>
                      <a:pt x="1201" y="236"/>
                      <a:pt x="904" y="0"/>
                      <a:pt x="63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5" name="Google Shape;2645;p19"/>
              <p:cNvSpPr/>
              <p:nvPr/>
            </p:nvSpPr>
            <p:spPr>
              <a:xfrm>
                <a:off x="4410612" y="4505019"/>
                <a:ext cx="104378" cy="153713"/>
              </a:xfrm>
              <a:custGeom>
                <a:rect b="b" l="l" r="r" t="t"/>
                <a:pathLst>
                  <a:path extrusionOk="0" h="6744" w="4579">
                    <a:moveTo>
                      <a:pt x="735" y="0"/>
                    </a:moveTo>
                    <a:cubicBezTo>
                      <a:pt x="384" y="0"/>
                      <a:pt x="1" y="307"/>
                      <a:pt x="150" y="737"/>
                    </a:cubicBezTo>
                    <a:cubicBezTo>
                      <a:pt x="1089" y="2972"/>
                      <a:pt x="1893" y="5459"/>
                      <a:pt x="4128" y="6696"/>
                    </a:cubicBezTo>
                    <a:cubicBezTo>
                      <a:pt x="4171" y="6729"/>
                      <a:pt x="4214" y="6743"/>
                      <a:pt x="4254" y="6743"/>
                    </a:cubicBezTo>
                    <a:cubicBezTo>
                      <a:pt x="4449" y="6743"/>
                      <a:pt x="4579" y="6402"/>
                      <a:pt x="4381" y="6204"/>
                    </a:cubicBezTo>
                    <a:cubicBezTo>
                      <a:pt x="2638" y="4774"/>
                      <a:pt x="1893" y="2540"/>
                      <a:pt x="1208" y="364"/>
                    </a:cubicBezTo>
                    <a:cubicBezTo>
                      <a:pt x="1141" y="109"/>
                      <a:pt x="944" y="0"/>
                      <a:pt x="73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6" name="Google Shape;2646;p19"/>
              <p:cNvSpPr/>
              <p:nvPr/>
            </p:nvSpPr>
            <p:spPr>
              <a:xfrm>
                <a:off x="4481205" y="4530821"/>
                <a:ext cx="38683" cy="94224"/>
              </a:xfrm>
              <a:custGeom>
                <a:rect b="b" l="l" r="r" t="t"/>
                <a:pathLst>
                  <a:path extrusionOk="0" h="4134" w="1697">
                    <a:moveTo>
                      <a:pt x="502" y="1"/>
                    </a:moveTo>
                    <a:cubicBezTo>
                      <a:pt x="258" y="1"/>
                      <a:pt x="1" y="172"/>
                      <a:pt x="33" y="469"/>
                    </a:cubicBezTo>
                    <a:cubicBezTo>
                      <a:pt x="227" y="1661"/>
                      <a:pt x="480" y="3016"/>
                      <a:pt x="1225" y="4015"/>
                    </a:cubicBezTo>
                    <a:cubicBezTo>
                      <a:pt x="1284" y="4098"/>
                      <a:pt x="1358" y="4133"/>
                      <a:pt x="1428" y="4133"/>
                    </a:cubicBezTo>
                    <a:cubicBezTo>
                      <a:pt x="1570" y="4133"/>
                      <a:pt x="1697" y="3990"/>
                      <a:pt x="1657" y="3821"/>
                    </a:cubicBezTo>
                    <a:cubicBezTo>
                      <a:pt x="1344" y="2644"/>
                      <a:pt x="971" y="1586"/>
                      <a:pt x="912" y="409"/>
                    </a:cubicBezTo>
                    <a:cubicBezTo>
                      <a:pt x="912" y="127"/>
                      <a:pt x="712" y="1"/>
                      <a:pt x="50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7" name="Google Shape;2647;p19"/>
              <p:cNvSpPr/>
              <p:nvPr/>
            </p:nvSpPr>
            <p:spPr>
              <a:xfrm>
                <a:off x="4526086" y="4527812"/>
                <a:ext cx="27377" cy="70543"/>
              </a:xfrm>
              <a:custGeom>
                <a:rect b="b" l="l" r="r" t="t"/>
                <a:pathLst>
                  <a:path extrusionOk="0" h="3095" w="1201">
                    <a:moveTo>
                      <a:pt x="639" y="0"/>
                    </a:moveTo>
                    <a:cubicBezTo>
                      <a:pt x="477" y="0"/>
                      <a:pt x="327" y="88"/>
                      <a:pt x="298" y="303"/>
                    </a:cubicBezTo>
                    <a:cubicBezTo>
                      <a:pt x="179" y="1167"/>
                      <a:pt x="1" y="2091"/>
                      <a:pt x="239" y="3029"/>
                    </a:cubicBezTo>
                    <a:cubicBezTo>
                      <a:pt x="262" y="3075"/>
                      <a:pt x="304" y="3094"/>
                      <a:pt x="351" y="3094"/>
                    </a:cubicBezTo>
                    <a:cubicBezTo>
                      <a:pt x="427" y="3094"/>
                      <a:pt x="515" y="3043"/>
                      <a:pt x="552" y="2970"/>
                    </a:cubicBezTo>
                    <a:cubicBezTo>
                      <a:pt x="671" y="2165"/>
                      <a:pt x="671" y="1286"/>
                      <a:pt x="1043" y="541"/>
                    </a:cubicBezTo>
                    <a:cubicBezTo>
                      <a:pt x="1201" y="236"/>
                      <a:pt x="904" y="0"/>
                      <a:pt x="63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48" name="Google Shape;2648;p19"/>
            <p:cNvGrpSpPr/>
            <p:nvPr/>
          </p:nvGrpSpPr>
          <p:grpSpPr>
            <a:xfrm>
              <a:off x="753978" y="3481216"/>
              <a:ext cx="251405" cy="404488"/>
              <a:chOff x="906350" y="3833300"/>
              <a:chExt cx="174575" cy="280875"/>
            </a:xfrm>
          </p:grpSpPr>
          <p:sp>
            <p:nvSpPr>
              <p:cNvPr id="2649" name="Google Shape;2649;p19"/>
              <p:cNvSpPr/>
              <p:nvPr/>
            </p:nvSpPr>
            <p:spPr>
              <a:xfrm>
                <a:off x="906350" y="3833300"/>
                <a:ext cx="160725" cy="217225"/>
              </a:xfrm>
              <a:custGeom>
                <a:rect b="b" l="l" r="r" t="t"/>
                <a:pathLst>
                  <a:path extrusionOk="0" h="8689" w="6429">
                    <a:moveTo>
                      <a:pt x="2354" y="1"/>
                    </a:moveTo>
                    <a:cubicBezTo>
                      <a:pt x="1072" y="1"/>
                      <a:pt x="0" y="2377"/>
                      <a:pt x="219" y="4590"/>
                    </a:cubicBezTo>
                    <a:cubicBezTo>
                      <a:pt x="472" y="7018"/>
                      <a:pt x="3824" y="8627"/>
                      <a:pt x="4509" y="8687"/>
                    </a:cubicBezTo>
                    <a:cubicBezTo>
                      <a:pt x="4521" y="8688"/>
                      <a:pt x="4534" y="8689"/>
                      <a:pt x="4547" y="8689"/>
                    </a:cubicBezTo>
                    <a:cubicBezTo>
                      <a:pt x="5069" y="8689"/>
                      <a:pt x="6428" y="7511"/>
                      <a:pt x="6312" y="5156"/>
                    </a:cubicBezTo>
                    <a:cubicBezTo>
                      <a:pt x="6178" y="2668"/>
                      <a:pt x="4077" y="553"/>
                      <a:pt x="2707" y="61"/>
                    </a:cubicBezTo>
                    <a:cubicBezTo>
                      <a:pt x="2588" y="20"/>
                      <a:pt x="2470" y="1"/>
                      <a:pt x="2354"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0" name="Google Shape;2650;p19"/>
              <p:cNvSpPr/>
              <p:nvPr/>
            </p:nvSpPr>
            <p:spPr>
              <a:xfrm>
                <a:off x="961725" y="3867225"/>
                <a:ext cx="119200" cy="246950"/>
              </a:xfrm>
              <a:custGeom>
                <a:rect b="b" l="l" r="r" t="t"/>
                <a:pathLst>
                  <a:path extrusionOk="0" h="9878" w="4768">
                    <a:moveTo>
                      <a:pt x="179" y="0"/>
                    </a:moveTo>
                    <a:cubicBezTo>
                      <a:pt x="60" y="75"/>
                      <a:pt x="0" y="134"/>
                      <a:pt x="0" y="254"/>
                    </a:cubicBezTo>
                    <a:cubicBezTo>
                      <a:pt x="0" y="254"/>
                      <a:pt x="60" y="373"/>
                      <a:pt x="60" y="686"/>
                    </a:cubicBezTo>
                    <a:cubicBezTo>
                      <a:pt x="119" y="820"/>
                      <a:pt x="119" y="998"/>
                      <a:pt x="179" y="1192"/>
                    </a:cubicBezTo>
                    <a:cubicBezTo>
                      <a:pt x="179" y="1430"/>
                      <a:pt x="239" y="1624"/>
                      <a:pt x="298" y="1862"/>
                    </a:cubicBezTo>
                    <a:cubicBezTo>
                      <a:pt x="298" y="2116"/>
                      <a:pt x="373" y="2429"/>
                      <a:pt x="432" y="2682"/>
                    </a:cubicBezTo>
                    <a:cubicBezTo>
                      <a:pt x="492" y="2980"/>
                      <a:pt x="551" y="3293"/>
                      <a:pt x="671" y="3605"/>
                    </a:cubicBezTo>
                    <a:cubicBezTo>
                      <a:pt x="745" y="3918"/>
                      <a:pt x="864" y="4231"/>
                      <a:pt x="924" y="4544"/>
                    </a:cubicBezTo>
                    <a:cubicBezTo>
                      <a:pt x="1043" y="4842"/>
                      <a:pt x="1117" y="5155"/>
                      <a:pt x="1237" y="5468"/>
                    </a:cubicBezTo>
                    <a:cubicBezTo>
                      <a:pt x="1415" y="5780"/>
                      <a:pt x="1490" y="6153"/>
                      <a:pt x="1669" y="6406"/>
                    </a:cubicBezTo>
                    <a:cubicBezTo>
                      <a:pt x="1788" y="6704"/>
                      <a:pt x="1982" y="7017"/>
                      <a:pt x="2101" y="7330"/>
                    </a:cubicBezTo>
                    <a:cubicBezTo>
                      <a:pt x="2294" y="7583"/>
                      <a:pt x="2473" y="7821"/>
                      <a:pt x="2607" y="8075"/>
                    </a:cubicBezTo>
                    <a:cubicBezTo>
                      <a:pt x="2726" y="8194"/>
                      <a:pt x="2786" y="8328"/>
                      <a:pt x="2905" y="8447"/>
                    </a:cubicBezTo>
                    <a:cubicBezTo>
                      <a:pt x="2980" y="8566"/>
                      <a:pt x="3099" y="8641"/>
                      <a:pt x="3158" y="8760"/>
                    </a:cubicBezTo>
                    <a:cubicBezTo>
                      <a:pt x="3352" y="8939"/>
                      <a:pt x="3531" y="9073"/>
                      <a:pt x="3650" y="9252"/>
                    </a:cubicBezTo>
                    <a:cubicBezTo>
                      <a:pt x="3844" y="9386"/>
                      <a:pt x="3963" y="9505"/>
                      <a:pt x="4097" y="9564"/>
                    </a:cubicBezTo>
                    <a:cubicBezTo>
                      <a:pt x="4216" y="9684"/>
                      <a:pt x="4335" y="9758"/>
                      <a:pt x="4395" y="9758"/>
                    </a:cubicBezTo>
                    <a:cubicBezTo>
                      <a:pt x="4469" y="9818"/>
                      <a:pt x="4469" y="9877"/>
                      <a:pt x="4469" y="9877"/>
                    </a:cubicBezTo>
                    <a:cubicBezTo>
                      <a:pt x="4589" y="9877"/>
                      <a:pt x="4648" y="9877"/>
                      <a:pt x="4708" y="9818"/>
                    </a:cubicBezTo>
                    <a:cubicBezTo>
                      <a:pt x="4767" y="9758"/>
                      <a:pt x="4767" y="9624"/>
                      <a:pt x="4708" y="9564"/>
                    </a:cubicBezTo>
                    <a:cubicBezTo>
                      <a:pt x="4708" y="9564"/>
                      <a:pt x="4589" y="9445"/>
                      <a:pt x="4335" y="9252"/>
                    </a:cubicBezTo>
                    <a:lnTo>
                      <a:pt x="3963" y="8879"/>
                    </a:lnTo>
                    <a:cubicBezTo>
                      <a:pt x="3844" y="8760"/>
                      <a:pt x="3725" y="8566"/>
                      <a:pt x="3590" y="8388"/>
                    </a:cubicBezTo>
                    <a:cubicBezTo>
                      <a:pt x="3471" y="8328"/>
                      <a:pt x="3412" y="8194"/>
                      <a:pt x="3352" y="8075"/>
                    </a:cubicBezTo>
                    <a:cubicBezTo>
                      <a:pt x="3278" y="8015"/>
                      <a:pt x="3158" y="7896"/>
                      <a:pt x="3099" y="7762"/>
                    </a:cubicBezTo>
                    <a:cubicBezTo>
                      <a:pt x="2980" y="7523"/>
                      <a:pt x="2786" y="7270"/>
                      <a:pt x="2667" y="7017"/>
                    </a:cubicBezTo>
                    <a:cubicBezTo>
                      <a:pt x="2533" y="6704"/>
                      <a:pt x="2354" y="6466"/>
                      <a:pt x="2235" y="6153"/>
                    </a:cubicBezTo>
                    <a:cubicBezTo>
                      <a:pt x="2101" y="5840"/>
                      <a:pt x="1982" y="5527"/>
                      <a:pt x="1862" y="5289"/>
                    </a:cubicBezTo>
                    <a:cubicBezTo>
                      <a:pt x="1788" y="4976"/>
                      <a:pt x="1669" y="4663"/>
                      <a:pt x="1550" y="4350"/>
                    </a:cubicBezTo>
                    <a:cubicBezTo>
                      <a:pt x="1415" y="4037"/>
                      <a:pt x="1356" y="3725"/>
                      <a:pt x="1237" y="3427"/>
                    </a:cubicBezTo>
                    <a:cubicBezTo>
                      <a:pt x="1177" y="3114"/>
                      <a:pt x="1117" y="2801"/>
                      <a:pt x="983" y="2548"/>
                    </a:cubicBezTo>
                    <a:cubicBezTo>
                      <a:pt x="924" y="2309"/>
                      <a:pt x="864" y="1997"/>
                      <a:pt x="805" y="1803"/>
                    </a:cubicBezTo>
                    <a:cubicBezTo>
                      <a:pt x="671" y="1311"/>
                      <a:pt x="551" y="879"/>
                      <a:pt x="492" y="626"/>
                    </a:cubicBezTo>
                    <a:cubicBezTo>
                      <a:pt x="432" y="313"/>
                      <a:pt x="373" y="134"/>
                      <a:pt x="373" y="134"/>
                    </a:cubicBezTo>
                    <a:cubicBezTo>
                      <a:pt x="373" y="75"/>
                      <a:pt x="239" y="0"/>
                      <a:pt x="179"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51" name="Google Shape;2651;p19"/>
            <p:cNvGrpSpPr/>
            <p:nvPr/>
          </p:nvGrpSpPr>
          <p:grpSpPr>
            <a:xfrm>
              <a:off x="8329618" y="4195730"/>
              <a:ext cx="162775" cy="205173"/>
              <a:chOff x="1014225" y="4195075"/>
              <a:chExt cx="85325" cy="107550"/>
            </a:xfrm>
          </p:grpSpPr>
          <p:sp>
            <p:nvSpPr>
              <p:cNvPr id="2652" name="Google Shape;2652;p19"/>
              <p:cNvSpPr/>
              <p:nvPr/>
            </p:nvSpPr>
            <p:spPr>
              <a:xfrm>
                <a:off x="1014225" y="4232725"/>
                <a:ext cx="49925" cy="69900"/>
              </a:xfrm>
              <a:custGeom>
                <a:rect b="b" l="l" r="r" t="t"/>
                <a:pathLst>
                  <a:path extrusionOk="0" h="2796" w="1997">
                    <a:moveTo>
                      <a:pt x="489" y="0"/>
                    </a:moveTo>
                    <a:cubicBezTo>
                      <a:pt x="425" y="0"/>
                      <a:pt x="363" y="15"/>
                      <a:pt x="314" y="39"/>
                    </a:cubicBezTo>
                    <a:cubicBezTo>
                      <a:pt x="135" y="99"/>
                      <a:pt x="60" y="159"/>
                      <a:pt x="60" y="278"/>
                    </a:cubicBezTo>
                    <a:cubicBezTo>
                      <a:pt x="1" y="412"/>
                      <a:pt x="1" y="591"/>
                      <a:pt x="60" y="725"/>
                    </a:cubicBezTo>
                    <a:cubicBezTo>
                      <a:pt x="314" y="1023"/>
                      <a:pt x="567" y="1276"/>
                      <a:pt x="805" y="1589"/>
                    </a:cubicBezTo>
                    <a:cubicBezTo>
                      <a:pt x="1058" y="1902"/>
                      <a:pt x="1178" y="2334"/>
                      <a:pt x="1371" y="2706"/>
                    </a:cubicBezTo>
                    <a:cubicBezTo>
                      <a:pt x="1401" y="2766"/>
                      <a:pt x="1464" y="2795"/>
                      <a:pt x="1520" y="2795"/>
                    </a:cubicBezTo>
                    <a:cubicBezTo>
                      <a:pt x="1576" y="2795"/>
                      <a:pt x="1625" y="2766"/>
                      <a:pt x="1625" y="2706"/>
                    </a:cubicBezTo>
                    <a:cubicBezTo>
                      <a:pt x="1997" y="1842"/>
                      <a:pt x="1371" y="650"/>
                      <a:pt x="746" y="99"/>
                    </a:cubicBezTo>
                    <a:cubicBezTo>
                      <a:pt x="676" y="29"/>
                      <a:pt x="580" y="0"/>
                      <a:pt x="48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3" name="Google Shape;2653;p19"/>
              <p:cNvSpPr/>
              <p:nvPr/>
            </p:nvSpPr>
            <p:spPr>
              <a:xfrm>
                <a:off x="1027175" y="4195075"/>
                <a:ext cx="47800" cy="72550"/>
              </a:xfrm>
              <a:custGeom>
                <a:rect b="b" l="l" r="r" t="t"/>
                <a:pathLst>
                  <a:path extrusionOk="0" h="2902" w="1912">
                    <a:moveTo>
                      <a:pt x="579" y="1"/>
                    </a:moveTo>
                    <a:cubicBezTo>
                      <a:pt x="303" y="1"/>
                      <a:pt x="0" y="261"/>
                      <a:pt x="168" y="547"/>
                    </a:cubicBezTo>
                    <a:cubicBezTo>
                      <a:pt x="481" y="1039"/>
                      <a:pt x="794" y="1545"/>
                      <a:pt x="1107" y="2037"/>
                    </a:cubicBezTo>
                    <a:cubicBezTo>
                      <a:pt x="1226" y="2231"/>
                      <a:pt x="1405" y="2469"/>
                      <a:pt x="1539" y="2722"/>
                    </a:cubicBezTo>
                    <a:cubicBezTo>
                      <a:pt x="1658" y="2782"/>
                      <a:pt x="1777" y="2782"/>
                      <a:pt x="1851" y="2901"/>
                    </a:cubicBezTo>
                    <a:lnTo>
                      <a:pt x="1911" y="2841"/>
                    </a:lnTo>
                    <a:lnTo>
                      <a:pt x="1851" y="2841"/>
                    </a:lnTo>
                    <a:cubicBezTo>
                      <a:pt x="1851" y="2782"/>
                      <a:pt x="1911" y="2603"/>
                      <a:pt x="1911" y="2529"/>
                    </a:cubicBezTo>
                    <a:cubicBezTo>
                      <a:pt x="1777" y="2290"/>
                      <a:pt x="1658" y="2037"/>
                      <a:pt x="1598" y="1724"/>
                    </a:cubicBezTo>
                    <a:cubicBezTo>
                      <a:pt x="1345" y="1233"/>
                      <a:pt x="1166" y="741"/>
                      <a:pt x="913" y="234"/>
                    </a:cubicBezTo>
                    <a:cubicBezTo>
                      <a:pt x="853" y="68"/>
                      <a:pt x="719" y="1"/>
                      <a:pt x="579"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4" name="Google Shape;2654;p19"/>
              <p:cNvSpPr/>
              <p:nvPr/>
            </p:nvSpPr>
            <p:spPr>
              <a:xfrm>
                <a:off x="1070100" y="4196775"/>
                <a:ext cx="29450" cy="77175"/>
              </a:xfrm>
              <a:custGeom>
                <a:rect b="b" l="l" r="r" t="t"/>
                <a:pathLst>
                  <a:path extrusionOk="0" h="3087" w="1178">
                    <a:moveTo>
                      <a:pt x="381" y="1"/>
                    </a:moveTo>
                    <a:cubicBezTo>
                      <a:pt x="226" y="1"/>
                      <a:pt x="115" y="114"/>
                      <a:pt x="60" y="300"/>
                    </a:cubicBezTo>
                    <a:cubicBezTo>
                      <a:pt x="0" y="673"/>
                      <a:pt x="373" y="1224"/>
                      <a:pt x="507" y="1597"/>
                    </a:cubicBezTo>
                    <a:cubicBezTo>
                      <a:pt x="686" y="2088"/>
                      <a:pt x="686" y="2595"/>
                      <a:pt x="805" y="3086"/>
                    </a:cubicBezTo>
                    <a:lnTo>
                      <a:pt x="879" y="3086"/>
                    </a:lnTo>
                    <a:cubicBezTo>
                      <a:pt x="1177" y="2714"/>
                      <a:pt x="1177" y="2029"/>
                      <a:pt x="1177" y="1597"/>
                    </a:cubicBezTo>
                    <a:cubicBezTo>
                      <a:pt x="1118" y="1105"/>
                      <a:pt x="1118" y="166"/>
                      <a:pt x="566" y="47"/>
                    </a:cubicBezTo>
                    <a:cubicBezTo>
                      <a:pt x="499" y="16"/>
                      <a:pt x="437" y="1"/>
                      <a:pt x="38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55" name="Google Shape;2655;p19"/>
            <p:cNvGrpSpPr/>
            <p:nvPr/>
          </p:nvGrpSpPr>
          <p:grpSpPr>
            <a:xfrm rot="867187">
              <a:off x="4483934" y="4248952"/>
              <a:ext cx="471923" cy="357443"/>
              <a:chOff x="1183325" y="4056800"/>
              <a:chExt cx="471900" cy="357425"/>
            </a:xfrm>
          </p:grpSpPr>
          <p:sp>
            <p:nvSpPr>
              <p:cNvPr id="2656" name="Google Shape;2656;p19"/>
              <p:cNvSpPr/>
              <p:nvPr/>
            </p:nvSpPr>
            <p:spPr>
              <a:xfrm>
                <a:off x="1183325" y="4056800"/>
                <a:ext cx="402250" cy="288275"/>
              </a:xfrm>
              <a:custGeom>
                <a:rect b="b" l="l" r="r" t="t"/>
                <a:pathLst>
                  <a:path extrusionOk="0" h="11531" w="16090">
                    <a:moveTo>
                      <a:pt x="5661" y="0"/>
                    </a:moveTo>
                    <a:cubicBezTo>
                      <a:pt x="3173" y="60"/>
                      <a:pt x="3233" y="1862"/>
                      <a:pt x="2429" y="1862"/>
                    </a:cubicBezTo>
                    <a:cubicBezTo>
                      <a:pt x="2059" y="1862"/>
                      <a:pt x="1636" y="1755"/>
                      <a:pt x="1262" y="1755"/>
                    </a:cubicBezTo>
                    <a:cubicBezTo>
                      <a:pt x="822" y="1755"/>
                      <a:pt x="450" y="1903"/>
                      <a:pt x="313" y="2548"/>
                    </a:cubicBezTo>
                    <a:cubicBezTo>
                      <a:pt x="0" y="3784"/>
                      <a:pt x="4231" y="6391"/>
                      <a:pt x="5900" y="6570"/>
                    </a:cubicBezTo>
                    <a:cubicBezTo>
                      <a:pt x="5900" y="6570"/>
                      <a:pt x="5155" y="7687"/>
                      <a:pt x="6466" y="9177"/>
                    </a:cubicBezTo>
                    <a:cubicBezTo>
                      <a:pt x="7018" y="9811"/>
                      <a:pt x="7629" y="9951"/>
                      <a:pt x="8225" y="9951"/>
                    </a:cubicBezTo>
                    <a:cubicBezTo>
                      <a:pt x="8696" y="9951"/>
                      <a:pt x="9158" y="9864"/>
                      <a:pt x="9573" y="9864"/>
                    </a:cubicBezTo>
                    <a:cubicBezTo>
                      <a:pt x="9866" y="9864"/>
                      <a:pt x="10135" y="9907"/>
                      <a:pt x="10369" y="10056"/>
                    </a:cubicBezTo>
                    <a:cubicBezTo>
                      <a:pt x="11113" y="10511"/>
                      <a:pt x="13101" y="11531"/>
                      <a:pt x="14397" y="11531"/>
                    </a:cubicBezTo>
                    <a:cubicBezTo>
                      <a:pt x="14839" y="11531"/>
                      <a:pt x="15200" y="11413"/>
                      <a:pt x="15404" y="11114"/>
                    </a:cubicBezTo>
                    <a:cubicBezTo>
                      <a:pt x="16090" y="10115"/>
                      <a:pt x="13542" y="2920"/>
                      <a:pt x="11307" y="2175"/>
                    </a:cubicBezTo>
                    <a:cubicBezTo>
                      <a:pt x="10571" y="1930"/>
                      <a:pt x="10084" y="1859"/>
                      <a:pt x="9739" y="1859"/>
                    </a:cubicBezTo>
                    <a:cubicBezTo>
                      <a:pt x="9270" y="1859"/>
                      <a:pt x="9065" y="1990"/>
                      <a:pt x="8854" y="1990"/>
                    </a:cubicBezTo>
                    <a:cubicBezTo>
                      <a:pt x="8751" y="1990"/>
                      <a:pt x="8646" y="1958"/>
                      <a:pt x="8507" y="1862"/>
                    </a:cubicBezTo>
                    <a:cubicBezTo>
                      <a:pt x="7821" y="1430"/>
                      <a:pt x="8075" y="0"/>
                      <a:pt x="566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7" name="Google Shape;2657;p19"/>
              <p:cNvSpPr/>
              <p:nvPr/>
            </p:nvSpPr>
            <p:spPr>
              <a:xfrm>
                <a:off x="1250350" y="4129775"/>
                <a:ext cx="404875" cy="284450"/>
              </a:xfrm>
              <a:custGeom>
                <a:rect b="b" l="l" r="r" t="t"/>
                <a:pathLst>
                  <a:path extrusionOk="0" h="11378" w="16195">
                    <a:moveTo>
                      <a:pt x="120" y="1"/>
                    </a:moveTo>
                    <a:cubicBezTo>
                      <a:pt x="60" y="1"/>
                      <a:pt x="1" y="1"/>
                      <a:pt x="1" y="61"/>
                    </a:cubicBezTo>
                    <a:cubicBezTo>
                      <a:pt x="1" y="120"/>
                      <a:pt x="1" y="180"/>
                      <a:pt x="60" y="180"/>
                    </a:cubicBezTo>
                    <a:cubicBezTo>
                      <a:pt x="865" y="373"/>
                      <a:pt x="1669" y="612"/>
                      <a:pt x="2414" y="925"/>
                    </a:cubicBezTo>
                    <a:cubicBezTo>
                      <a:pt x="3219" y="1237"/>
                      <a:pt x="3964" y="1550"/>
                      <a:pt x="4649" y="1923"/>
                    </a:cubicBezTo>
                    <a:lnTo>
                      <a:pt x="5766" y="2474"/>
                    </a:lnTo>
                    <a:cubicBezTo>
                      <a:pt x="6079" y="2727"/>
                      <a:pt x="6451" y="2906"/>
                      <a:pt x="6824" y="3159"/>
                    </a:cubicBezTo>
                    <a:cubicBezTo>
                      <a:pt x="7137" y="3412"/>
                      <a:pt x="7450" y="3651"/>
                      <a:pt x="7748" y="3904"/>
                    </a:cubicBezTo>
                    <a:cubicBezTo>
                      <a:pt x="7941" y="4023"/>
                      <a:pt x="8060" y="4157"/>
                      <a:pt x="8254" y="4277"/>
                    </a:cubicBezTo>
                    <a:cubicBezTo>
                      <a:pt x="8373" y="4470"/>
                      <a:pt x="8492" y="4589"/>
                      <a:pt x="8686" y="4709"/>
                    </a:cubicBezTo>
                    <a:cubicBezTo>
                      <a:pt x="9863" y="5885"/>
                      <a:pt x="10980" y="7077"/>
                      <a:pt x="12157" y="8254"/>
                    </a:cubicBezTo>
                    <a:cubicBezTo>
                      <a:pt x="12783" y="8805"/>
                      <a:pt x="13334" y="9431"/>
                      <a:pt x="13960" y="9982"/>
                    </a:cubicBezTo>
                    <a:cubicBezTo>
                      <a:pt x="14273" y="10236"/>
                      <a:pt x="14585" y="10548"/>
                      <a:pt x="14958" y="10802"/>
                    </a:cubicBezTo>
                    <a:cubicBezTo>
                      <a:pt x="15271" y="10980"/>
                      <a:pt x="15643" y="11234"/>
                      <a:pt x="16075" y="11353"/>
                    </a:cubicBezTo>
                    <a:cubicBezTo>
                      <a:pt x="16093" y="11370"/>
                      <a:pt x="16110" y="11378"/>
                      <a:pt x="16126" y="11378"/>
                    </a:cubicBezTo>
                    <a:cubicBezTo>
                      <a:pt x="16165" y="11378"/>
                      <a:pt x="16194" y="11335"/>
                      <a:pt x="16194" y="11293"/>
                    </a:cubicBezTo>
                    <a:cubicBezTo>
                      <a:pt x="16194" y="11293"/>
                      <a:pt x="16194" y="11234"/>
                      <a:pt x="16135" y="11174"/>
                    </a:cubicBezTo>
                    <a:cubicBezTo>
                      <a:pt x="15762" y="11040"/>
                      <a:pt x="15450" y="10802"/>
                      <a:pt x="15077" y="10548"/>
                    </a:cubicBezTo>
                    <a:cubicBezTo>
                      <a:pt x="14764" y="10295"/>
                      <a:pt x="14451" y="10057"/>
                      <a:pt x="14213" y="9744"/>
                    </a:cubicBezTo>
                    <a:cubicBezTo>
                      <a:pt x="13587" y="9178"/>
                      <a:pt x="13036" y="8567"/>
                      <a:pt x="12410" y="8001"/>
                    </a:cubicBezTo>
                    <a:cubicBezTo>
                      <a:pt x="11293" y="6764"/>
                      <a:pt x="10176" y="5588"/>
                      <a:pt x="8999" y="4396"/>
                    </a:cubicBezTo>
                    <a:cubicBezTo>
                      <a:pt x="8805" y="4277"/>
                      <a:pt x="8686" y="4157"/>
                      <a:pt x="8492" y="3964"/>
                    </a:cubicBezTo>
                    <a:cubicBezTo>
                      <a:pt x="8373" y="3845"/>
                      <a:pt x="8194" y="3725"/>
                      <a:pt x="8060" y="3591"/>
                    </a:cubicBezTo>
                    <a:cubicBezTo>
                      <a:pt x="7688" y="3278"/>
                      <a:pt x="7375" y="3040"/>
                      <a:pt x="7003" y="2787"/>
                    </a:cubicBezTo>
                    <a:cubicBezTo>
                      <a:pt x="6705" y="2534"/>
                      <a:pt x="6332" y="2355"/>
                      <a:pt x="5960" y="2161"/>
                    </a:cubicBezTo>
                    <a:cubicBezTo>
                      <a:pt x="5587" y="1923"/>
                      <a:pt x="5215" y="1729"/>
                      <a:pt x="4842" y="1550"/>
                    </a:cubicBezTo>
                    <a:cubicBezTo>
                      <a:pt x="3353" y="865"/>
                      <a:pt x="1729" y="299"/>
                      <a:pt x="120"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8" name="Google Shape;2658;p19"/>
              <p:cNvSpPr/>
              <p:nvPr/>
            </p:nvSpPr>
            <p:spPr>
              <a:xfrm>
                <a:off x="1279775" y="4090675"/>
                <a:ext cx="89775" cy="97975"/>
              </a:xfrm>
              <a:custGeom>
                <a:rect b="b" l="l" r="r" t="t"/>
                <a:pathLst>
                  <a:path extrusionOk="0" h="3919" w="3591">
                    <a:moveTo>
                      <a:pt x="865" y="1"/>
                    </a:moveTo>
                    <a:cubicBezTo>
                      <a:pt x="805" y="1"/>
                      <a:pt x="746" y="75"/>
                      <a:pt x="805" y="135"/>
                    </a:cubicBezTo>
                    <a:cubicBezTo>
                      <a:pt x="865" y="448"/>
                      <a:pt x="1058" y="746"/>
                      <a:pt x="1178" y="1058"/>
                    </a:cubicBezTo>
                    <a:cubicBezTo>
                      <a:pt x="1356" y="1371"/>
                      <a:pt x="1550" y="1625"/>
                      <a:pt x="1803" y="1863"/>
                    </a:cubicBezTo>
                    <a:cubicBezTo>
                      <a:pt x="2081" y="2285"/>
                      <a:pt x="2426" y="2633"/>
                      <a:pt x="2812" y="2962"/>
                    </a:cubicBezTo>
                    <a:lnTo>
                      <a:pt x="2812" y="2962"/>
                    </a:lnTo>
                    <a:cubicBezTo>
                      <a:pt x="1833" y="3064"/>
                      <a:pt x="904" y="3309"/>
                      <a:pt x="60" y="3725"/>
                    </a:cubicBezTo>
                    <a:cubicBezTo>
                      <a:pt x="1" y="3725"/>
                      <a:pt x="1" y="3800"/>
                      <a:pt x="1" y="3859"/>
                    </a:cubicBezTo>
                    <a:cubicBezTo>
                      <a:pt x="1" y="3859"/>
                      <a:pt x="60" y="3919"/>
                      <a:pt x="120" y="3919"/>
                    </a:cubicBezTo>
                    <a:cubicBezTo>
                      <a:pt x="1178" y="3606"/>
                      <a:pt x="2235" y="3353"/>
                      <a:pt x="3353" y="3293"/>
                    </a:cubicBezTo>
                    <a:cubicBezTo>
                      <a:pt x="3412" y="3293"/>
                      <a:pt x="3472" y="3293"/>
                      <a:pt x="3472" y="3233"/>
                    </a:cubicBezTo>
                    <a:cubicBezTo>
                      <a:pt x="3591" y="3174"/>
                      <a:pt x="3591" y="3055"/>
                      <a:pt x="3472" y="2921"/>
                    </a:cubicBezTo>
                    <a:cubicBezTo>
                      <a:pt x="2980" y="2548"/>
                      <a:pt x="2474" y="2116"/>
                      <a:pt x="2042" y="1625"/>
                    </a:cubicBezTo>
                    <a:cubicBezTo>
                      <a:pt x="1863" y="1371"/>
                      <a:pt x="1669" y="1118"/>
                      <a:pt x="1490" y="880"/>
                    </a:cubicBezTo>
                    <a:cubicBezTo>
                      <a:pt x="1297" y="626"/>
                      <a:pt x="1118" y="373"/>
                      <a:pt x="984" y="75"/>
                    </a:cubicBezTo>
                    <a:cubicBezTo>
                      <a:pt x="924" y="1"/>
                      <a:pt x="924" y="1"/>
                      <a:pt x="865"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9" name="Google Shape;2659;p19"/>
              <p:cNvSpPr/>
              <p:nvPr/>
            </p:nvSpPr>
            <p:spPr>
              <a:xfrm>
                <a:off x="1349425" y="4121975"/>
                <a:ext cx="94625" cy="110250"/>
              </a:xfrm>
              <a:custGeom>
                <a:rect b="b" l="l" r="r" t="t"/>
                <a:pathLst>
                  <a:path extrusionOk="0" h="4410" w="3785">
                    <a:moveTo>
                      <a:pt x="999" y="0"/>
                    </a:moveTo>
                    <a:cubicBezTo>
                      <a:pt x="939" y="0"/>
                      <a:pt x="939" y="60"/>
                      <a:pt x="939" y="119"/>
                    </a:cubicBezTo>
                    <a:cubicBezTo>
                      <a:pt x="1118" y="864"/>
                      <a:pt x="1490" y="1549"/>
                      <a:pt x="1922" y="2175"/>
                    </a:cubicBezTo>
                    <a:cubicBezTo>
                      <a:pt x="2228" y="2593"/>
                      <a:pt x="2555" y="3018"/>
                      <a:pt x="2907" y="3421"/>
                    </a:cubicBezTo>
                    <a:lnTo>
                      <a:pt x="2907" y="3421"/>
                    </a:lnTo>
                    <a:cubicBezTo>
                      <a:pt x="2830" y="3415"/>
                      <a:pt x="2750" y="3412"/>
                      <a:pt x="2667" y="3412"/>
                    </a:cubicBezTo>
                    <a:cubicBezTo>
                      <a:pt x="2580" y="3394"/>
                      <a:pt x="2491" y="3387"/>
                      <a:pt x="2402" y="3387"/>
                    </a:cubicBezTo>
                    <a:cubicBezTo>
                      <a:pt x="2186" y="3387"/>
                      <a:pt x="1965" y="3429"/>
                      <a:pt x="1744" y="3471"/>
                    </a:cubicBezTo>
                    <a:cubicBezTo>
                      <a:pt x="1118" y="3665"/>
                      <a:pt x="626" y="3903"/>
                      <a:pt x="60" y="4216"/>
                    </a:cubicBezTo>
                    <a:cubicBezTo>
                      <a:pt x="60" y="4216"/>
                      <a:pt x="1" y="4276"/>
                      <a:pt x="60" y="4335"/>
                    </a:cubicBezTo>
                    <a:cubicBezTo>
                      <a:pt x="60" y="4410"/>
                      <a:pt x="135" y="4410"/>
                      <a:pt x="194" y="4410"/>
                    </a:cubicBezTo>
                    <a:cubicBezTo>
                      <a:pt x="745" y="4157"/>
                      <a:pt x="1252" y="3963"/>
                      <a:pt x="1863" y="3844"/>
                    </a:cubicBezTo>
                    <a:cubicBezTo>
                      <a:pt x="2029" y="3804"/>
                      <a:pt x="2207" y="3785"/>
                      <a:pt x="2389" y="3785"/>
                    </a:cubicBezTo>
                    <a:cubicBezTo>
                      <a:pt x="2760" y="3785"/>
                      <a:pt x="3147" y="3867"/>
                      <a:pt x="3487" y="4037"/>
                    </a:cubicBezTo>
                    <a:cubicBezTo>
                      <a:pt x="3546" y="4037"/>
                      <a:pt x="3606" y="4037"/>
                      <a:pt x="3665" y="3963"/>
                    </a:cubicBezTo>
                    <a:cubicBezTo>
                      <a:pt x="3785" y="3903"/>
                      <a:pt x="3785" y="3784"/>
                      <a:pt x="3725" y="3665"/>
                    </a:cubicBezTo>
                    <a:cubicBezTo>
                      <a:pt x="3233" y="3099"/>
                      <a:pt x="2742" y="2548"/>
                      <a:pt x="2295" y="1981"/>
                    </a:cubicBezTo>
                    <a:cubicBezTo>
                      <a:pt x="1803" y="1356"/>
                      <a:pt x="1431" y="745"/>
                      <a:pt x="1118" y="60"/>
                    </a:cubicBezTo>
                    <a:cubicBezTo>
                      <a:pt x="1118" y="0"/>
                      <a:pt x="1058" y="0"/>
                      <a:pt x="999"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0" name="Google Shape;2660;p19"/>
              <p:cNvSpPr/>
              <p:nvPr/>
            </p:nvSpPr>
            <p:spPr>
              <a:xfrm>
                <a:off x="1394500" y="4135750"/>
                <a:ext cx="119575" cy="150475"/>
              </a:xfrm>
              <a:custGeom>
                <a:rect b="b" l="l" r="r" t="t"/>
                <a:pathLst>
                  <a:path extrusionOk="0" h="6019" w="4783">
                    <a:moveTo>
                      <a:pt x="2116" y="0"/>
                    </a:moveTo>
                    <a:cubicBezTo>
                      <a:pt x="2056" y="0"/>
                      <a:pt x="1982" y="60"/>
                      <a:pt x="1982" y="134"/>
                    </a:cubicBezTo>
                    <a:cubicBezTo>
                      <a:pt x="2116" y="1177"/>
                      <a:pt x="2354" y="2175"/>
                      <a:pt x="2801" y="3173"/>
                    </a:cubicBezTo>
                    <a:cubicBezTo>
                      <a:pt x="2980" y="3665"/>
                      <a:pt x="3233" y="4157"/>
                      <a:pt x="3471" y="4604"/>
                    </a:cubicBezTo>
                    <a:cubicBezTo>
                      <a:pt x="3627" y="4907"/>
                      <a:pt x="3806" y="5187"/>
                      <a:pt x="3994" y="5459"/>
                    </a:cubicBezTo>
                    <a:lnTo>
                      <a:pt x="3994" y="5459"/>
                    </a:lnTo>
                    <a:cubicBezTo>
                      <a:pt x="3820" y="5417"/>
                      <a:pt x="3645" y="5376"/>
                      <a:pt x="3471" y="5349"/>
                    </a:cubicBezTo>
                    <a:cubicBezTo>
                      <a:pt x="3099" y="5274"/>
                      <a:pt x="2726" y="5274"/>
                      <a:pt x="2354" y="5274"/>
                    </a:cubicBezTo>
                    <a:cubicBezTo>
                      <a:pt x="1982" y="5274"/>
                      <a:pt x="1609" y="5274"/>
                      <a:pt x="1177" y="5349"/>
                    </a:cubicBezTo>
                    <a:cubicBezTo>
                      <a:pt x="805" y="5408"/>
                      <a:pt x="432" y="5468"/>
                      <a:pt x="119" y="5587"/>
                    </a:cubicBezTo>
                    <a:cubicBezTo>
                      <a:pt x="60" y="5587"/>
                      <a:pt x="0" y="5646"/>
                      <a:pt x="60" y="5721"/>
                    </a:cubicBezTo>
                    <a:cubicBezTo>
                      <a:pt x="60" y="5781"/>
                      <a:pt x="119" y="5781"/>
                      <a:pt x="119" y="5781"/>
                    </a:cubicBezTo>
                    <a:cubicBezTo>
                      <a:pt x="492" y="5721"/>
                      <a:pt x="864" y="5646"/>
                      <a:pt x="1237" y="5646"/>
                    </a:cubicBezTo>
                    <a:cubicBezTo>
                      <a:pt x="1423" y="5617"/>
                      <a:pt x="1609" y="5602"/>
                      <a:pt x="1795" y="5602"/>
                    </a:cubicBezTo>
                    <a:cubicBezTo>
                      <a:pt x="1982" y="5602"/>
                      <a:pt x="2168" y="5617"/>
                      <a:pt x="2354" y="5646"/>
                    </a:cubicBezTo>
                    <a:cubicBezTo>
                      <a:pt x="2726" y="5646"/>
                      <a:pt x="3039" y="5721"/>
                      <a:pt x="3412" y="5781"/>
                    </a:cubicBezTo>
                    <a:cubicBezTo>
                      <a:pt x="3784" y="5840"/>
                      <a:pt x="4157" y="5900"/>
                      <a:pt x="4469" y="6019"/>
                    </a:cubicBezTo>
                    <a:cubicBezTo>
                      <a:pt x="4529" y="6019"/>
                      <a:pt x="4589" y="6019"/>
                      <a:pt x="4663" y="5959"/>
                    </a:cubicBezTo>
                    <a:cubicBezTo>
                      <a:pt x="4782" y="5900"/>
                      <a:pt x="4782" y="5781"/>
                      <a:pt x="4723" y="5721"/>
                    </a:cubicBezTo>
                    <a:cubicBezTo>
                      <a:pt x="4410" y="5274"/>
                      <a:pt x="4097" y="4842"/>
                      <a:pt x="3844" y="4410"/>
                    </a:cubicBezTo>
                    <a:cubicBezTo>
                      <a:pt x="3605" y="3978"/>
                      <a:pt x="3352" y="3486"/>
                      <a:pt x="3173" y="3039"/>
                    </a:cubicBezTo>
                    <a:cubicBezTo>
                      <a:pt x="2726" y="2056"/>
                      <a:pt x="2428" y="1058"/>
                      <a:pt x="2175" y="60"/>
                    </a:cubicBezTo>
                    <a:cubicBezTo>
                      <a:pt x="2175" y="0"/>
                      <a:pt x="2175" y="0"/>
                      <a:pt x="2116"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61" name="Google Shape;2661;p19"/>
            <p:cNvGrpSpPr/>
            <p:nvPr/>
          </p:nvGrpSpPr>
          <p:grpSpPr>
            <a:xfrm>
              <a:off x="8102175" y="3648650"/>
              <a:ext cx="220150" cy="399350"/>
              <a:chOff x="-1298600" y="-189200"/>
              <a:chExt cx="220150" cy="399350"/>
            </a:xfrm>
          </p:grpSpPr>
          <p:sp>
            <p:nvSpPr>
              <p:cNvPr id="2662" name="Google Shape;2662;p19"/>
              <p:cNvSpPr/>
              <p:nvPr/>
            </p:nvSpPr>
            <p:spPr>
              <a:xfrm>
                <a:off x="-1298600" y="-189200"/>
                <a:ext cx="215675" cy="297325"/>
              </a:xfrm>
              <a:custGeom>
                <a:rect b="b" l="l" r="r" t="t"/>
                <a:pathLst>
                  <a:path extrusionOk="0" h="11893" w="8627">
                    <a:moveTo>
                      <a:pt x="4457" y="0"/>
                    </a:moveTo>
                    <a:cubicBezTo>
                      <a:pt x="4268" y="0"/>
                      <a:pt x="4064" y="33"/>
                      <a:pt x="3844" y="108"/>
                    </a:cubicBezTo>
                    <a:cubicBezTo>
                      <a:pt x="2101" y="600"/>
                      <a:pt x="2727" y="4265"/>
                      <a:pt x="2414" y="4443"/>
                    </a:cubicBezTo>
                    <a:cubicBezTo>
                      <a:pt x="2390" y="4462"/>
                      <a:pt x="2363" y="4470"/>
                      <a:pt x="2333" y="4470"/>
                    </a:cubicBezTo>
                    <a:cubicBezTo>
                      <a:pt x="2155" y="4470"/>
                      <a:pt x="1891" y="4172"/>
                      <a:pt x="1525" y="4172"/>
                    </a:cubicBezTo>
                    <a:cubicBezTo>
                      <a:pt x="1334" y="4172"/>
                      <a:pt x="1114" y="4253"/>
                      <a:pt x="865" y="4503"/>
                    </a:cubicBezTo>
                    <a:cubicBezTo>
                      <a:pt x="1" y="5382"/>
                      <a:pt x="239" y="7304"/>
                      <a:pt x="1610" y="9345"/>
                    </a:cubicBezTo>
                    <a:cubicBezTo>
                      <a:pt x="2980" y="11460"/>
                      <a:pt x="5707" y="11892"/>
                      <a:pt x="5707" y="11892"/>
                    </a:cubicBezTo>
                    <a:cubicBezTo>
                      <a:pt x="5766" y="11088"/>
                      <a:pt x="6392" y="10030"/>
                      <a:pt x="7375" y="8540"/>
                    </a:cubicBezTo>
                    <a:cubicBezTo>
                      <a:pt x="7941" y="7736"/>
                      <a:pt x="8627" y="6067"/>
                      <a:pt x="8195" y="5248"/>
                    </a:cubicBezTo>
                    <a:cubicBezTo>
                      <a:pt x="8028" y="4926"/>
                      <a:pt x="7803" y="4827"/>
                      <a:pt x="7571" y="4827"/>
                    </a:cubicBezTo>
                    <a:cubicBezTo>
                      <a:pt x="7205" y="4827"/>
                      <a:pt x="6819" y="5072"/>
                      <a:pt x="6610" y="5072"/>
                    </a:cubicBezTo>
                    <a:cubicBezTo>
                      <a:pt x="6596" y="5072"/>
                      <a:pt x="6583" y="5071"/>
                      <a:pt x="6571" y="5069"/>
                    </a:cubicBezTo>
                    <a:cubicBezTo>
                      <a:pt x="6258" y="5069"/>
                      <a:pt x="6571" y="3013"/>
                      <a:pt x="6452" y="2149"/>
                    </a:cubicBezTo>
                    <a:cubicBezTo>
                      <a:pt x="6283" y="1451"/>
                      <a:pt x="5700" y="0"/>
                      <a:pt x="445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3" name="Google Shape;2663;p19"/>
              <p:cNvSpPr/>
              <p:nvPr/>
            </p:nvSpPr>
            <p:spPr>
              <a:xfrm>
                <a:off x="-1193200" y="-62500"/>
                <a:ext cx="114750" cy="272650"/>
              </a:xfrm>
              <a:custGeom>
                <a:rect b="b" l="l" r="r" t="t"/>
                <a:pathLst>
                  <a:path extrusionOk="0" h="10906" w="4590">
                    <a:moveTo>
                      <a:pt x="254" y="1"/>
                    </a:moveTo>
                    <a:cubicBezTo>
                      <a:pt x="180" y="1"/>
                      <a:pt x="120" y="61"/>
                      <a:pt x="120" y="120"/>
                    </a:cubicBezTo>
                    <a:cubicBezTo>
                      <a:pt x="1" y="1118"/>
                      <a:pt x="61" y="2116"/>
                      <a:pt x="254" y="3100"/>
                    </a:cubicBezTo>
                    <a:cubicBezTo>
                      <a:pt x="373" y="4098"/>
                      <a:pt x="627" y="5096"/>
                      <a:pt x="925" y="6020"/>
                    </a:cubicBezTo>
                    <a:lnTo>
                      <a:pt x="1237" y="6705"/>
                    </a:lnTo>
                    <a:cubicBezTo>
                      <a:pt x="1297" y="6958"/>
                      <a:pt x="1431" y="7196"/>
                      <a:pt x="1550" y="7390"/>
                    </a:cubicBezTo>
                    <a:cubicBezTo>
                      <a:pt x="1610" y="7628"/>
                      <a:pt x="1804" y="7822"/>
                      <a:pt x="1923" y="8075"/>
                    </a:cubicBezTo>
                    <a:cubicBezTo>
                      <a:pt x="2042" y="8254"/>
                      <a:pt x="2176" y="8507"/>
                      <a:pt x="2295" y="8686"/>
                    </a:cubicBezTo>
                    <a:cubicBezTo>
                      <a:pt x="2861" y="9565"/>
                      <a:pt x="3606" y="10236"/>
                      <a:pt x="4411" y="10861"/>
                    </a:cubicBezTo>
                    <a:cubicBezTo>
                      <a:pt x="4440" y="10891"/>
                      <a:pt x="4470" y="10906"/>
                      <a:pt x="4493" y="10906"/>
                    </a:cubicBezTo>
                    <a:cubicBezTo>
                      <a:pt x="4515" y="10906"/>
                      <a:pt x="4530" y="10891"/>
                      <a:pt x="4530" y="10861"/>
                    </a:cubicBezTo>
                    <a:cubicBezTo>
                      <a:pt x="4589" y="10802"/>
                      <a:pt x="4589" y="10742"/>
                      <a:pt x="4530" y="10682"/>
                    </a:cubicBezTo>
                    <a:lnTo>
                      <a:pt x="4038" y="10176"/>
                    </a:lnTo>
                    <a:cubicBezTo>
                      <a:pt x="3979" y="10057"/>
                      <a:pt x="3844" y="9997"/>
                      <a:pt x="3785" y="9938"/>
                    </a:cubicBezTo>
                    <a:lnTo>
                      <a:pt x="3532" y="9625"/>
                    </a:lnTo>
                    <a:cubicBezTo>
                      <a:pt x="3412" y="9431"/>
                      <a:pt x="3234" y="9252"/>
                      <a:pt x="3100" y="9059"/>
                    </a:cubicBezTo>
                    <a:lnTo>
                      <a:pt x="2668" y="8448"/>
                    </a:lnTo>
                    <a:cubicBezTo>
                      <a:pt x="2176" y="7628"/>
                      <a:pt x="1744" y="6764"/>
                      <a:pt x="1431" y="5841"/>
                    </a:cubicBezTo>
                    <a:cubicBezTo>
                      <a:pt x="1059" y="4962"/>
                      <a:pt x="805" y="3979"/>
                      <a:pt x="627" y="3040"/>
                    </a:cubicBezTo>
                    <a:cubicBezTo>
                      <a:pt x="552" y="2548"/>
                      <a:pt x="493" y="2042"/>
                      <a:pt x="433" y="1550"/>
                    </a:cubicBezTo>
                    <a:cubicBezTo>
                      <a:pt x="373" y="1118"/>
                      <a:pt x="373" y="627"/>
                      <a:pt x="314" y="120"/>
                    </a:cubicBezTo>
                    <a:cubicBezTo>
                      <a:pt x="314" y="61"/>
                      <a:pt x="314" y="1"/>
                      <a:pt x="254"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64" name="Google Shape;2664;p19"/>
            <p:cNvGrpSpPr/>
            <p:nvPr/>
          </p:nvGrpSpPr>
          <p:grpSpPr>
            <a:xfrm>
              <a:off x="798281" y="4048005"/>
              <a:ext cx="162775" cy="205173"/>
              <a:chOff x="1014225" y="4195075"/>
              <a:chExt cx="85325" cy="107550"/>
            </a:xfrm>
          </p:grpSpPr>
          <p:sp>
            <p:nvSpPr>
              <p:cNvPr id="2665" name="Google Shape;2665;p19"/>
              <p:cNvSpPr/>
              <p:nvPr/>
            </p:nvSpPr>
            <p:spPr>
              <a:xfrm>
                <a:off x="1014225" y="4232725"/>
                <a:ext cx="49925" cy="69900"/>
              </a:xfrm>
              <a:custGeom>
                <a:rect b="b" l="l" r="r" t="t"/>
                <a:pathLst>
                  <a:path extrusionOk="0" h="2796" w="1997">
                    <a:moveTo>
                      <a:pt x="489" y="0"/>
                    </a:moveTo>
                    <a:cubicBezTo>
                      <a:pt x="425" y="0"/>
                      <a:pt x="363" y="15"/>
                      <a:pt x="314" y="39"/>
                    </a:cubicBezTo>
                    <a:cubicBezTo>
                      <a:pt x="135" y="99"/>
                      <a:pt x="60" y="159"/>
                      <a:pt x="60" y="278"/>
                    </a:cubicBezTo>
                    <a:cubicBezTo>
                      <a:pt x="1" y="412"/>
                      <a:pt x="1" y="591"/>
                      <a:pt x="60" y="725"/>
                    </a:cubicBezTo>
                    <a:cubicBezTo>
                      <a:pt x="314" y="1023"/>
                      <a:pt x="567" y="1276"/>
                      <a:pt x="805" y="1589"/>
                    </a:cubicBezTo>
                    <a:cubicBezTo>
                      <a:pt x="1058" y="1902"/>
                      <a:pt x="1178" y="2334"/>
                      <a:pt x="1371" y="2706"/>
                    </a:cubicBezTo>
                    <a:cubicBezTo>
                      <a:pt x="1401" y="2766"/>
                      <a:pt x="1464" y="2795"/>
                      <a:pt x="1520" y="2795"/>
                    </a:cubicBezTo>
                    <a:cubicBezTo>
                      <a:pt x="1576" y="2795"/>
                      <a:pt x="1625" y="2766"/>
                      <a:pt x="1625" y="2706"/>
                    </a:cubicBezTo>
                    <a:cubicBezTo>
                      <a:pt x="1997" y="1842"/>
                      <a:pt x="1371" y="650"/>
                      <a:pt x="746" y="99"/>
                    </a:cubicBezTo>
                    <a:cubicBezTo>
                      <a:pt x="676" y="29"/>
                      <a:pt x="580" y="0"/>
                      <a:pt x="48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6" name="Google Shape;2666;p19"/>
              <p:cNvSpPr/>
              <p:nvPr/>
            </p:nvSpPr>
            <p:spPr>
              <a:xfrm>
                <a:off x="1027175" y="4195075"/>
                <a:ext cx="47800" cy="72550"/>
              </a:xfrm>
              <a:custGeom>
                <a:rect b="b" l="l" r="r" t="t"/>
                <a:pathLst>
                  <a:path extrusionOk="0" h="2902" w="1912">
                    <a:moveTo>
                      <a:pt x="579" y="1"/>
                    </a:moveTo>
                    <a:cubicBezTo>
                      <a:pt x="303" y="1"/>
                      <a:pt x="0" y="261"/>
                      <a:pt x="168" y="547"/>
                    </a:cubicBezTo>
                    <a:cubicBezTo>
                      <a:pt x="481" y="1039"/>
                      <a:pt x="794" y="1545"/>
                      <a:pt x="1107" y="2037"/>
                    </a:cubicBezTo>
                    <a:cubicBezTo>
                      <a:pt x="1226" y="2231"/>
                      <a:pt x="1405" y="2469"/>
                      <a:pt x="1539" y="2722"/>
                    </a:cubicBezTo>
                    <a:cubicBezTo>
                      <a:pt x="1658" y="2782"/>
                      <a:pt x="1777" y="2782"/>
                      <a:pt x="1851" y="2901"/>
                    </a:cubicBezTo>
                    <a:lnTo>
                      <a:pt x="1911" y="2841"/>
                    </a:lnTo>
                    <a:lnTo>
                      <a:pt x="1851" y="2841"/>
                    </a:lnTo>
                    <a:cubicBezTo>
                      <a:pt x="1851" y="2782"/>
                      <a:pt x="1911" y="2603"/>
                      <a:pt x="1911" y="2529"/>
                    </a:cubicBezTo>
                    <a:cubicBezTo>
                      <a:pt x="1777" y="2290"/>
                      <a:pt x="1658" y="2037"/>
                      <a:pt x="1598" y="1724"/>
                    </a:cubicBezTo>
                    <a:cubicBezTo>
                      <a:pt x="1345" y="1233"/>
                      <a:pt x="1166" y="741"/>
                      <a:pt x="913" y="234"/>
                    </a:cubicBezTo>
                    <a:cubicBezTo>
                      <a:pt x="853" y="68"/>
                      <a:pt x="719" y="1"/>
                      <a:pt x="57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7" name="Google Shape;2667;p19"/>
              <p:cNvSpPr/>
              <p:nvPr/>
            </p:nvSpPr>
            <p:spPr>
              <a:xfrm>
                <a:off x="1070100" y="4196775"/>
                <a:ext cx="29450" cy="77175"/>
              </a:xfrm>
              <a:custGeom>
                <a:rect b="b" l="l" r="r" t="t"/>
                <a:pathLst>
                  <a:path extrusionOk="0" h="3087" w="1178">
                    <a:moveTo>
                      <a:pt x="381" y="1"/>
                    </a:moveTo>
                    <a:cubicBezTo>
                      <a:pt x="226" y="1"/>
                      <a:pt x="115" y="114"/>
                      <a:pt x="60" y="300"/>
                    </a:cubicBezTo>
                    <a:cubicBezTo>
                      <a:pt x="0" y="673"/>
                      <a:pt x="373" y="1224"/>
                      <a:pt x="507" y="1597"/>
                    </a:cubicBezTo>
                    <a:cubicBezTo>
                      <a:pt x="686" y="2088"/>
                      <a:pt x="686" y="2595"/>
                      <a:pt x="805" y="3086"/>
                    </a:cubicBezTo>
                    <a:lnTo>
                      <a:pt x="879" y="3086"/>
                    </a:lnTo>
                    <a:cubicBezTo>
                      <a:pt x="1177" y="2714"/>
                      <a:pt x="1177" y="2029"/>
                      <a:pt x="1177" y="1597"/>
                    </a:cubicBezTo>
                    <a:cubicBezTo>
                      <a:pt x="1118" y="1105"/>
                      <a:pt x="1118" y="166"/>
                      <a:pt x="566" y="47"/>
                    </a:cubicBezTo>
                    <a:cubicBezTo>
                      <a:pt x="499" y="16"/>
                      <a:pt x="437" y="1"/>
                      <a:pt x="38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6">
    <p:spTree>
      <p:nvGrpSpPr>
        <p:cNvPr id="2668" name="Shape 2668"/>
        <p:cNvGrpSpPr/>
        <p:nvPr/>
      </p:nvGrpSpPr>
      <p:grpSpPr>
        <a:xfrm>
          <a:off x="0" y="0"/>
          <a:ext cx="0" cy="0"/>
          <a:chOff x="0" y="0"/>
          <a:chExt cx="0" cy="0"/>
        </a:xfrm>
      </p:grpSpPr>
      <p:sp>
        <p:nvSpPr>
          <p:cNvPr id="2669" name="Google Shape;2669;p20"/>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0" name="Google Shape;2670;p20"/>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1" name="Google Shape;2671;p20"/>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2" name="Google Shape;2672;p20"/>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3" name="Google Shape;2673;p20"/>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4" name="Google Shape;2674;p20"/>
          <p:cNvSpPr/>
          <p:nvPr/>
        </p:nvSpPr>
        <p:spPr>
          <a:xfrm>
            <a:off x="724262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5" name="Google Shape;2675;p20"/>
          <p:cNvSpPr/>
          <p:nvPr/>
        </p:nvSpPr>
        <p:spPr>
          <a:xfrm>
            <a:off x="7283518"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6" name="Google Shape;2676;p20"/>
          <p:cNvSpPr/>
          <p:nvPr/>
        </p:nvSpPr>
        <p:spPr>
          <a:xfrm>
            <a:off x="7337454"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7" name="Google Shape;2677;p20"/>
          <p:cNvSpPr/>
          <p:nvPr/>
        </p:nvSpPr>
        <p:spPr>
          <a:xfrm>
            <a:off x="7333711"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8" name="Google Shape;2678;p20"/>
          <p:cNvSpPr/>
          <p:nvPr/>
        </p:nvSpPr>
        <p:spPr>
          <a:xfrm>
            <a:off x="7385775"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9" name="Google Shape;2679;p20"/>
          <p:cNvSpPr/>
          <p:nvPr/>
        </p:nvSpPr>
        <p:spPr>
          <a:xfrm>
            <a:off x="7434564"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0" name="Google Shape;2680;p20"/>
          <p:cNvSpPr/>
          <p:nvPr/>
        </p:nvSpPr>
        <p:spPr>
          <a:xfrm>
            <a:off x="7453624"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1" name="Google Shape;2681;p20"/>
          <p:cNvSpPr/>
          <p:nvPr/>
        </p:nvSpPr>
        <p:spPr>
          <a:xfrm>
            <a:off x="738995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2" name="Google Shape;2682;p20"/>
          <p:cNvSpPr/>
          <p:nvPr/>
        </p:nvSpPr>
        <p:spPr>
          <a:xfrm>
            <a:off x="7279338"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3" name="Google Shape;2683;p20"/>
          <p:cNvSpPr/>
          <p:nvPr/>
        </p:nvSpPr>
        <p:spPr>
          <a:xfrm>
            <a:off x="467640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4" name="Google Shape;2684;p20"/>
          <p:cNvSpPr/>
          <p:nvPr/>
        </p:nvSpPr>
        <p:spPr>
          <a:xfrm>
            <a:off x="4716834"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5" name="Google Shape;2685;p20"/>
          <p:cNvSpPr/>
          <p:nvPr/>
        </p:nvSpPr>
        <p:spPr>
          <a:xfrm>
            <a:off x="4769366"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6" name="Google Shape;2686;p20"/>
          <p:cNvSpPr/>
          <p:nvPr/>
        </p:nvSpPr>
        <p:spPr>
          <a:xfrm>
            <a:off x="4767495"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7" name="Google Shape;2687;p20"/>
          <p:cNvSpPr/>
          <p:nvPr/>
        </p:nvSpPr>
        <p:spPr>
          <a:xfrm>
            <a:off x="4817687"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8" name="Google Shape;2688;p20"/>
          <p:cNvSpPr/>
          <p:nvPr/>
        </p:nvSpPr>
        <p:spPr>
          <a:xfrm>
            <a:off x="4866040" y="695034"/>
            <a:ext cx="19528" cy="40772"/>
          </a:xfrm>
          <a:custGeom>
            <a:rect b="b" l="l" r="r" t="t"/>
            <a:pathLst>
              <a:path extrusionOk="0" h="1307" w="626">
                <a:moveTo>
                  <a:pt x="367" y="0"/>
                </a:moveTo>
                <a:cubicBezTo>
                  <a:pt x="308" y="0"/>
                  <a:pt x="236" y="42"/>
                  <a:pt x="194" y="84"/>
                </a:cubicBezTo>
                <a:cubicBezTo>
                  <a:pt x="119" y="204"/>
                  <a:pt x="119" y="263"/>
                  <a:pt x="60" y="338"/>
                </a:cubicBezTo>
                <a:lnTo>
                  <a:pt x="60" y="636"/>
                </a:lnTo>
                <a:cubicBezTo>
                  <a:pt x="0" y="829"/>
                  <a:pt x="0" y="949"/>
                  <a:pt x="119" y="1202"/>
                </a:cubicBezTo>
                <a:lnTo>
                  <a:pt x="194" y="1261"/>
                </a:lnTo>
                <a:cubicBezTo>
                  <a:pt x="224" y="1291"/>
                  <a:pt x="253" y="1306"/>
                  <a:pt x="283" y="1306"/>
                </a:cubicBezTo>
                <a:cubicBezTo>
                  <a:pt x="313" y="1306"/>
                  <a:pt x="343" y="1291"/>
                  <a:pt x="373" y="1261"/>
                </a:cubicBezTo>
                <a:cubicBezTo>
                  <a:pt x="566" y="1083"/>
                  <a:pt x="626" y="889"/>
                  <a:pt x="626" y="710"/>
                </a:cubicBezTo>
                <a:lnTo>
                  <a:pt x="626" y="397"/>
                </a:lnTo>
                <a:cubicBezTo>
                  <a:pt x="626" y="263"/>
                  <a:pt x="566" y="204"/>
                  <a:pt x="492" y="84"/>
                </a:cubicBezTo>
                <a:lnTo>
                  <a:pt x="432" y="25"/>
                </a:lnTo>
                <a:cubicBezTo>
                  <a:pt x="415" y="7"/>
                  <a:pt x="392" y="0"/>
                  <a:pt x="36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9" name="Google Shape;2689;p20"/>
          <p:cNvSpPr/>
          <p:nvPr/>
        </p:nvSpPr>
        <p:spPr>
          <a:xfrm>
            <a:off x="4887408"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0" name="Google Shape;2690;p20"/>
          <p:cNvSpPr/>
          <p:nvPr/>
        </p:nvSpPr>
        <p:spPr>
          <a:xfrm>
            <a:off x="482327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1" name="Google Shape;2691;p20"/>
          <p:cNvSpPr/>
          <p:nvPr/>
        </p:nvSpPr>
        <p:spPr>
          <a:xfrm>
            <a:off x="4713122"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2" name="Google Shape;2692;p20"/>
          <p:cNvSpPr/>
          <p:nvPr/>
        </p:nvSpPr>
        <p:spPr>
          <a:xfrm>
            <a:off x="5299619"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3" name="Google Shape;2693;p20"/>
          <p:cNvSpPr/>
          <p:nvPr/>
        </p:nvSpPr>
        <p:spPr>
          <a:xfrm>
            <a:off x="5340516"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4" name="Google Shape;2694;p20"/>
          <p:cNvSpPr/>
          <p:nvPr/>
        </p:nvSpPr>
        <p:spPr>
          <a:xfrm>
            <a:off x="5392549"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5" name="Google Shape;2695;p20"/>
          <p:cNvSpPr/>
          <p:nvPr/>
        </p:nvSpPr>
        <p:spPr>
          <a:xfrm>
            <a:off x="5390708"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6" name="Google Shape;2696;p20"/>
          <p:cNvSpPr/>
          <p:nvPr/>
        </p:nvSpPr>
        <p:spPr>
          <a:xfrm>
            <a:off x="5443210"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7" name="Google Shape;2697;p20"/>
          <p:cNvSpPr/>
          <p:nvPr/>
        </p:nvSpPr>
        <p:spPr>
          <a:xfrm>
            <a:off x="5489690" y="695034"/>
            <a:ext cx="19091" cy="40772"/>
          </a:xfrm>
          <a:custGeom>
            <a:rect b="b" l="l" r="r" t="t"/>
            <a:pathLst>
              <a:path extrusionOk="0" h="1307" w="612">
                <a:moveTo>
                  <a:pt x="365" y="0"/>
                </a:moveTo>
                <a:cubicBezTo>
                  <a:pt x="301" y="0"/>
                  <a:pt x="221" y="42"/>
                  <a:pt x="179" y="84"/>
                </a:cubicBezTo>
                <a:cubicBezTo>
                  <a:pt x="120" y="204"/>
                  <a:pt x="120" y="263"/>
                  <a:pt x="60" y="338"/>
                </a:cubicBezTo>
                <a:lnTo>
                  <a:pt x="60" y="636"/>
                </a:lnTo>
                <a:cubicBezTo>
                  <a:pt x="1" y="829"/>
                  <a:pt x="60" y="949"/>
                  <a:pt x="120" y="1202"/>
                </a:cubicBezTo>
                <a:lnTo>
                  <a:pt x="179" y="1261"/>
                </a:lnTo>
                <a:cubicBezTo>
                  <a:pt x="209" y="1291"/>
                  <a:pt x="243" y="1306"/>
                  <a:pt x="276" y="1306"/>
                </a:cubicBezTo>
                <a:cubicBezTo>
                  <a:pt x="310" y="1306"/>
                  <a:pt x="343" y="1291"/>
                  <a:pt x="373" y="1261"/>
                </a:cubicBezTo>
                <a:cubicBezTo>
                  <a:pt x="552" y="1083"/>
                  <a:pt x="611" y="889"/>
                  <a:pt x="611" y="710"/>
                </a:cubicBezTo>
                <a:lnTo>
                  <a:pt x="611" y="397"/>
                </a:lnTo>
                <a:cubicBezTo>
                  <a:pt x="611" y="263"/>
                  <a:pt x="552" y="204"/>
                  <a:pt x="492" y="84"/>
                </a:cubicBezTo>
                <a:lnTo>
                  <a:pt x="433" y="25"/>
                </a:lnTo>
                <a:cubicBezTo>
                  <a:pt x="415" y="7"/>
                  <a:pt x="391" y="0"/>
                  <a:pt x="3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8" name="Google Shape;2698;p20"/>
          <p:cNvSpPr/>
          <p:nvPr/>
        </p:nvSpPr>
        <p:spPr>
          <a:xfrm>
            <a:off x="5511059"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9" name="Google Shape;2699;p20"/>
          <p:cNvSpPr/>
          <p:nvPr/>
        </p:nvSpPr>
        <p:spPr>
          <a:xfrm>
            <a:off x="5446953"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0" name="Google Shape;2700;p20"/>
          <p:cNvSpPr/>
          <p:nvPr/>
        </p:nvSpPr>
        <p:spPr>
          <a:xfrm>
            <a:off x="5336803"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1" name="Google Shape;2701;p20"/>
          <p:cNvSpPr/>
          <p:nvPr/>
        </p:nvSpPr>
        <p:spPr>
          <a:xfrm>
            <a:off x="5999501"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2" name="Google Shape;2702;p20"/>
          <p:cNvSpPr/>
          <p:nvPr/>
        </p:nvSpPr>
        <p:spPr>
          <a:xfrm>
            <a:off x="6040366"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3" name="Google Shape;2703;p20"/>
          <p:cNvSpPr/>
          <p:nvPr/>
        </p:nvSpPr>
        <p:spPr>
          <a:xfrm>
            <a:off x="60943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4" name="Google Shape;2704;p20"/>
          <p:cNvSpPr/>
          <p:nvPr/>
        </p:nvSpPr>
        <p:spPr>
          <a:xfrm>
            <a:off x="6090559"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5" name="Google Shape;2705;p20"/>
          <p:cNvSpPr/>
          <p:nvPr/>
        </p:nvSpPr>
        <p:spPr>
          <a:xfrm>
            <a:off x="6142623"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6" name="Google Shape;2706;p20"/>
          <p:cNvSpPr/>
          <p:nvPr/>
        </p:nvSpPr>
        <p:spPr>
          <a:xfrm>
            <a:off x="6189104" y="695034"/>
            <a:ext cx="19528" cy="40772"/>
          </a:xfrm>
          <a:custGeom>
            <a:rect b="b" l="l" r="r" t="t"/>
            <a:pathLst>
              <a:path extrusionOk="0" h="1307" w="626">
                <a:moveTo>
                  <a:pt x="373" y="0"/>
                </a:moveTo>
                <a:cubicBezTo>
                  <a:pt x="308" y="0"/>
                  <a:pt x="236" y="42"/>
                  <a:pt x="194" y="84"/>
                </a:cubicBezTo>
                <a:cubicBezTo>
                  <a:pt x="134" y="204"/>
                  <a:pt x="134" y="263"/>
                  <a:pt x="75" y="338"/>
                </a:cubicBezTo>
                <a:lnTo>
                  <a:pt x="75" y="636"/>
                </a:lnTo>
                <a:cubicBezTo>
                  <a:pt x="0" y="829"/>
                  <a:pt x="75" y="949"/>
                  <a:pt x="134" y="1202"/>
                </a:cubicBezTo>
                <a:lnTo>
                  <a:pt x="194" y="1261"/>
                </a:lnTo>
                <a:cubicBezTo>
                  <a:pt x="224" y="1291"/>
                  <a:pt x="253" y="1306"/>
                  <a:pt x="293" y="1306"/>
                </a:cubicBezTo>
                <a:cubicBezTo>
                  <a:pt x="332" y="1306"/>
                  <a:pt x="380" y="1291"/>
                  <a:pt x="447" y="1261"/>
                </a:cubicBezTo>
                <a:cubicBezTo>
                  <a:pt x="566" y="1083"/>
                  <a:pt x="626" y="889"/>
                  <a:pt x="626" y="710"/>
                </a:cubicBezTo>
                <a:lnTo>
                  <a:pt x="626" y="397"/>
                </a:lnTo>
                <a:cubicBezTo>
                  <a:pt x="626" y="263"/>
                  <a:pt x="566" y="204"/>
                  <a:pt x="507" y="84"/>
                </a:cubicBezTo>
                <a:lnTo>
                  <a:pt x="447" y="25"/>
                </a:lnTo>
                <a:cubicBezTo>
                  <a:pt x="425" y="7"/>
                  <a:pt x="400"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7" name="Google Shape;2707;p20"/>
          <p:cNvSpPr/>
          <p:nvPr/>
        </p:nvSpPr>
        <p:spPr>
          <a:xfrm>
            <a:off x="6210472"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8" name="Google Shape;2708;p20"/>
          <p:cNvSpPr/>
          <p:nvPr/>
        </p:nvSpPr>
        <p:spPr>
          <a:xfrm>
            <a:off x="6146803"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9" name="Google Shape;2709;p20"/>
          <p:cNvSpPr/>
          <p:nvPr/>
        </p:nvSpPr>
        <p:spPr>
          <a:xfrm>
            <a:off x="603618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0" name="Google Shape;2710;p20"/>
          <p:cNvSpPr/>
          <p:nvPr/>
        </p:nvSpPr>
        <p:spPr>
          <a:xfrm>
            <a:off x="6626863"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1" name="Google Shape;2711;p20"/>
          <p:cNvSpPr/>
          <p:nvPr/>
        </p:nvSpPr>
        <p:spPr>
          <a:xfrm>
            <a:off x="666776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2" name="Google Shape;2712;p20"/>
          <p:cNvSpPr/>
          <p:nvPr/>
        </p:nvSpPr>
        <p:spPr>
          <a:xfrm>
            <a:off x="6721665"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3" name="Google Shape;2713;p20"/>
          <p:cNvSpPr/>
          <p:nvPr/>
        </p:nvSpPr>
        <p:spPr>
          <a:xfrm>
            <a:off x="6717953"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4" name="Google Shape;2714;p20"/>
          <p:cNvSpPr/>
          <p:nvPr/>
        </p:nvSpPr>
        <p:spPr>
          <a:xfrm>
            <a:off x="677001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5" name="Google Shape;2715;p20"/>
          <p:cNvSpPr/>
          <p:nvPr/>
        </p:nvSpPr>
        <p:spPr>
          <a:xfrm>
            <a:off x="6818806" y="695034"/>
            <a:ext cx="19091" cy="40772"/>
          </a:xfrm>
          <a:custGeom>
            <a:rect b="b" l="l" r="r" t="t"/>
            <a:pathLst>
              <a:path extrusionOk="0" h="1307" w="612">
                <a:moveTo>
                  <a:pt x="321" y="0"/>
                </a:moveTo>
                <a:cubicBezTo>
                  <a:pt x="239" y="0"/>
                  <a:pt x="179"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55"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6" name="Google Shape;2716;p20"/>
          <p:cNvSpPr/>
          <p:nvPr/>
        </p:nvSpPr>
        <p:spPr>
          <a:xfrm>
            <a:off x="6837866"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7" name="Google Shape;2717;p20"/>
          <p:cNvSpPr/>
          <p:nvPr/>
        </p:nvSpPr>
        <p:spPr>
          <a:xfrm>
            <a:off x="6774197"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8" name="Google Shape;2718;p20"/>
          <p:cNvSpPr/>
          <p:nvPr/>
        </p:nvSpPr>
        <p:spPr>
          <a:xfrm>
            <a:off x="6663580"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9" name="Google Shape;2719;p20"/>
          <p:cNvSpPr/>
          <p:nvPr/>
        </p:nvSpPr>
        <p:spPr>
          <a:xfrm>
            <a:off x="7870015"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0" name="Google Shape;2720;p20"/>
          <p:cNvSpPr/>
          <p:nvPr/>
        </p:nvSpPr>
        <p:spPr>
          <a:xfrm>
            <a:off x="7910912"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1" name="Google Shape;2721;p20"/>
          <p:cNvSpPr/>
          <p:nvPr/>
        </p:nvSpPr>
        <p:spPr>
          <a:xfrm>
            <a:off x="796481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2" name="Google Shape;2722;p20"/>
          <p:cNvSpPr/>
          <p:nvPr/>
        </p:nvSpPr>
        <p:spPr>
          <a:xfrm>
            <a:off x="7961105"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3" name="Google Shape;2723;p20"/>
          <p:cNvSpPr/>
          <p:nvPr/>
        </p:nvSpPr>
        <p:spPr>
          <a:xfrm>
            <a:off x="8013169"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4" name="Google Shape;2724;p20"/>
          <p:cNvSpPr/>
          <p:nvPr/>
        </p:nvSpPr>
        <p:spPr>
          <a:xfrm>
            <a:off x="8061958"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5" name="Google Shape;2725;p20"/>
          <p:cNvSpPr/>
          <p:nvPr/>
        </p:nvSpPr>
        <p:spPr>
          <a:xfrm>
            <a:off x="8081018"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6" name="Google Shape;2726;p20"/>
          <p:cNvSpPr/>
          <p:nvPr/>
        </p:nvSpPr>
        <p:spPr>
          <a:xfrm>
            <a:off x="8017349"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7" name="Google Shape;2727;p20"/>
          <p:cNvSpPr/>
          <p:nvPr/>
        </p:nvSpPr>
        <p:spPr>
          <a:xfrm>
            <a:off x="7906732"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8" name="Google Shape;2728;p20"/>
          <p:cNvSpPr/>
          <p:nvPr/>
        </p:nvSpPr>
        <p:spPr>
          <a:xfrm>
            <a:off x="3421649"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0" y="651"/>
                  <a:pt x="60" y="844"/>
                  <a:pt x="179" y="964"/>
                </a:cubicBezTo>
                <a:cubicBezTo>
                  <a:pt x="246" y="993"/>
                  <a:pt x="295" y="1008"/>
                  <a:pt x="334" y="1008"/>
                </a:cubicBezTo>
                <a:cubicBezTo>
                  <a:pt x="373" y="1008"/>
                  <a:pt x="403" y="993"/>
                  <a:pt x="432" y="964"/>
                </a:cubicBezTo>
                <a:cubicBezTo>
                  <a:pt x="552" y="844"/>
                  <a:pt x="611" y="651"/>
                  <a:pt x="611" y="531"/>
                </a:cubicBezTo>
                <a:cubicBezTo>
                  <a:pt x="686" y="472"/>
                  <a:pt x="686" y="412"/>
                  <a:pt x="611" y="353"/>
                </a:cubicBezTo>
                <a:lnTo>
                  <a:pt x="611" y="99"/>
                </a:lnTo>
                <a:lnTo>
                  <a:pt x="552" y="99"/>
                </a:ln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9" name="Google Shape;2729;p20"/>
          <p:cNvSpPr/>
          <p:nvPr/>
        </p:nvSpPr>
        <p:spPr>
          <a:xfrm>
            <a:off x="346207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0" name="Google Shape;2730;p20"/>
          <p:cNvSpPr/>
          <p:nvPr/>
        </p:nvSpPr>
        <p:spPr>
          <a:xfrm>
            <a:off x="3516450"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79" y="1157"/>
                </a:cubicBezTo>
                <a:cubicBezTo>
                  <a:pt x="246" y="1187"/>
                  <a:pt x="295" y="1201"/>
                  <a:pt x="334" y="1201"/>
                </a:cubicBezTo>
                <a:cubicBezTo>
                  <a:pt x="373"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1" name="Google Shape;2731;p20"/>
          <p:cNvSpPr/>
          <p:nvPr/>
        </p:nvSpPr>
        <p:spPr>
          <a:xfrm>
            <a:off x="3512738"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2" name="Google Shape;2732;p20"/>
          <p:cNvSpPr/>
          <p:nvPr/>
        </p:nvSpPr>
        <p:spPr>
          <a:xfrm>
            <a:off x="356477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3" name="Google Shape;2733;p20"/>
          <p:cNvSpPr/>
          <p:nvPr/>
        </p:nvSpPr>
        <p:spPr>
          <a:xfrm>
            <a:off x="3613124"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6"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4" name="Google Shape;2734;p20"/>
          <p:cNvSpPr/>
          <p:nvPr/>
        </p:nvSpPr>
        <p:spPr>
          <a:xfrm>
            <a:off x="3632621"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5" name="Google Shape;2735;p20"/>
          <p:cNvSpPr/>
          <p:nvPr/>
        </p:nvSpPr>
        <p:spPr>
          <a:xfrm>
            <a:off x="3570823"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6" name="Google Shape;2736;p20"/>
          <p:cNvSpPr/>
          <p:nvPr/>
        </p:nvSpPr>
        <p:spPr>
          <a:xfrm>
            <a:off x="3460206"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7" name="Google Shape;2737;p20"/>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8" name="Google Shape;2738;p20"/>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9" name="Google Shape;2739;p20"/>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0" name="Google Shape;2740;p20"/>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1" name="Google Shape;2741;p20"/>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2" name="Google Shape;2742;p20"/>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3" name="Google Shape;2743;p20"/>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4" name="Google Shape;2744;p20"/>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5" name="Google Shape;2745;p20"/>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6" name="Google Shape;2746;p20"/>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7" name="Google Shape;2747;p20"/>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8" name="Google Shape;2748;p20"/>
          <p:cNvSpPr/>
          <p:nvPr/>
        </p:nvSpPr>
        <p:spPr>
          <a:xfrm>
            <a:off x="1678919"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9" name="Google Shape;2749;p20"/>
          <p:cNvSpPr/>
          <p:nvPr/>
        </p:nvSpPr>
        <p:spPr>
          <a:xfrm>
            <a:off x="1727708" y="690417"/>
            <a:ext cx="19091" cy="39805"/>
          </a:xfrm>
          <a:custGeom>
            <a:rect b="b" l="l" r="r" t="t"/>
            <a:pathLst>
              <a:path extrusionOk="0" h="1276" w="612">
                <a:moveTo>
                  <a:pt x="303" y="1"/>
                </a:moveTo>
                <a:cubicBezTo>
                  <a:pt x="251" y="1"/>
                  <a:pt x="215" y="33"/>
                  <a:pt x="179" y="113"/>
                </a:cubicBezTo>
                <a:cubicBezTo>
                  <a:pt x="120" y="173"/>
                  <a:pt x="60" y="292"/>
                  <a:pt x="60" y="352"/>
                </a:cubicBezTo>
                <a:cubicBezTo>
                  <a:pt x="1" y="411"/>
                  <a:pt x="1" y="545"/>
                  <a:pt x="1" y="605"/>
                </a:cubicBezTo>
                <a:cubicBezTo>
                  <a:pt x="1" y="784"/>
                  <a:pt x="1" y="977"/>
                  <a:pt x="60" y="1156"/>
                </a:cubicBezTo>
                <a:lnTo>
                  <a:pt x="120" y="1231"/>
                </a:lnTo>
                <a:cubicBezTo>
                  <a:pt x="150" y="1260"/>
                  <a:pt x="194" y="1275"/>
                  <a:pt x="241" y="1275"/>
                </a:cubicBezTo>
                <a:cubicBezTo>
                  <a:pt x="287" y="1275"/>
                  <a:pt x="336" y="1260"/>
                  <a:pt x="373" y="1231"/>
                </a:cubicBezTo>
                <a:cubicBezTo>
                  <a:pt x="492" y="1037"/>
                  <a:pt x="552" y="858"/>
                  <a:pt x="552" y="664"/>
                </a:cubicBezTo>
                <a:cubicBezTo>
                  <a:pt x="611" y="545"/>
                  <a:pt x="611" y="486"/>
                  <a:pt x="552" y="352"/>
                </a:cubicBezTo>
                <a:cubicBezTo>
                  <a:pt x="552" y="292"/>
                  <a:pt x="492" y="173"/>
                  <a:pt x="433" y="113"/>
                </a:cubicBezTo>
                <a:lnTo>
                  <a:pt x="433" y="39"/>
                </a:lnTo>
                <a:cubicBezTo>
                  <a:pt x="379" y="15"/>
                  <a:pt x="337" y="1"/>
                  <a:pt x="30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0" name="Google Shape;2750;p20"/>
          <p:cNvSpPr/>
          <p:nvPr/>
        </p:nvSpPr>
        <p:spPr>
          <a:xfrm>
            <a:off x="1746768"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1" name="Google Shape;2751;p20"/>
          <p:cNvSpPr/>
          <p:nvPr/>
        </p:nvSpPr>
        <p:spPr>
          <a:xfrm>
            <a:off x="1683099"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2" name="Google Shape;2752;p20"/>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3" name="Google Shape;2753;p20"/>
          <p:cNvSpPr/>
          <p:nvPr/>
        </p:nvSpPr>
        <p:spPr>
          <a:xfrm>
            <a:off x="2178497"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1" y="651"/>
                  <a:pt x="60" y="844"/>
                  <a:pt x="179" y="964"/>
                </a:cubicBezTo>
                <a:cubicBezTo>
                  <a:pt x="209" y="993"/>
                  <a:pt x="257" y="1008"/>
                  <a:pt x="306" y="1008"/>
                </a:cubicBezTo>
                <a:cubicBezTo>
                  <a:pt x="354" y="1008"/>
                  <a:pt x="403" y="993"/>
                  <a:pt x="433" y="964"/>
                </a:cubicBezTo>
                <a:cubicBezTo>
                  <a:pt x="552" y="844"/>
                  <a:pt x="611" y="651"/>
                  <a:pt x="611" y="531"/>
                </a:cubicBezTo>
                <a:cubicBezTo>
                  <a:pt x="611" y="472"/>
                  <a:pt x="686" y="412"/>
                  <a:pt x="611" y="353"/>
                </a:cubicBezTo>
                <a:cubicBezTo>
                  <a:pt x="611" y="278"/>
                  <a:pt x="611" y="219"/>
                  <a:pt x="552" y="99"/>
                </a:cubicBez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4" name="Google Shape;2754;p20"/>
          <p:cNvSpPr/>
          <p:nvPr/>
        </p:nvSpPr>
        <p:spPr>
          <a:xfrm>
            <a:off x="221892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5" name="Google Shape;2755;p20"/>
          <p:cNvSpPr/>
          <p:nvPr/>
        </p:nvSpPr>
        <p:spPr>
          <a:xfrm>
            <a:off x="2273298"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20" y="1157"/>
                </a:cubicBezTo>
                <a:lnTo>
                  <a:pt x="179" y="1157"/>
                </a:lnTo>
                <a:cubicBezTo>
                  <a:pt x="217" y="1187"/>
                  <a:pt x="265" y="1201"/>
                  <a:pt x="312" y="1201"/>
                </a:cubicBezTo>
                <a:cubicBezTo>
                  <a:pt x="358"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6" name="Google Shape;2756;p20"/>
          <p:cNvSpPr/>
          <p:nvPr/>
        </p:nvSpPr>
        <p:spPr>
          <a:xfrm>
            <a:off x="2269586"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7" name="Google Shape;2757;p20"/>
          <p:cNvSpPr/>
          <p:nvPr/>
        </p:nvSpPr>
        <p:spPr>
          <a:xfrm>
            <a:off x="2321619"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8" name="Google Shape;2758;p20"/>
          <p:cNvSpPr/>
          <p:nvPr/>
        </p:nvSpPr>
        <p:spPr>
          <a:xfrm>
            <a:off x="2369972"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7"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9" name="Google Shape;2759;p20"/>
          <p:cNvSpPr/>
          <p:nvPr/>
        </p:nvSpPr>
        <p:spPr>
          <a:xfrm>
            <a:off x="2389469"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0" name="Google Shape;2760;p20"/>
          <p:cNvSpPr/>
          <p:nvPr/>
        </p:nvSpPr>
        <p:spPr>
          <a:xfrm>
            <a:off x="2325363"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1" name="Google Shape;2761;p20"/>
          <p:cNvSpPr/>
          <p:nvPr/>
        </p:nvSpPr>
        <p:spPr>
          <a:xfrm>
            <a:off x="2215213"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2" name="Google Shape;2762;p20"/>
          <p:cNvSpPr/>
          <p:nvPr/>
        </p:nvSpPr>
        <p:spPr>
          <a:xfrm>
            <a:off x="2807731" y="694566"/>
            <a:ext cx="19559" cy="31476"/>
          </a:xfrm>
          <a:custGeom>
            <a:rect b="b" l="l" r="r" t="t"/>
            <a:pathLst>
              <a:path extrusionOk="0" h="1009" w="627">
                <a:moveTo>
                  <a:pt x="376" y="1"/>
                </a:moveTo>
                <a:cubicBezTo>
                  <a:pt x="343" y="1"/>
                  <a:pt x="303" y="15"/>
                  <a:pt x="254" y="40"/>
                </a:cubicBezTo>
                <a:cubicBezTo>
                  <a:pt x="180" y="99"/>
                  <a:pt x="120" y="159"/>
                  <a:pt x="60" y="219"/>
                </a:cubicBezTo>
                <a:cubicBezTo>
                  <a:pt x="1" y="278"/>
                  <a:pt x="1" y="412"/>
                  <a:pt x="1" y="472"/>
                </a:cubicBezTo>
                <a:cubicBezTo>
                  <a:pt x="1" y="651"/>
                  <a:pt x="1" y="844"/>
                  <a:pt x="120" y="964"/>
                </a:cubicBezTo>
                <a:cubicBezTo>
                  <a:pt x="187" y="993"/>
                  <a:pt x="235" y="1008"/>
                  <a:pt x="275"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58" y="30"/>
                  <a:pt x="423" y="1"/>
                  <a:pt x="37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3" name="Google Shape;2763;p20"/>
          <p:cNvSpPr/>
          <p:nvPr/>
        </p:nvSpPr>
        <p:spPr>
          <a:xfrm>
            <a:off x="2848160"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4" name="Google Shape;2764;p20"/>
          <p:cNvSpPr/>
          <p:nvPr/>
        </p:nvSpPr>
        <p:spPr>
          <a:xfrm>
            <a:off x="2900692"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5" y="1201"/>
                  <a:pt x="334" y="1201"/>
                </a:cubicBezTo>
                <a:cubicBezTo>
                  <a:pt x="373" y="1201"/>
                  <a:pt x="403" y="1187"/>
                  <a:pt x="432" y="1157"/>
                </a:cubicBezTo>
                <a:cubicBezTo>
                  <a:pt x="552" y="963"/>
                  <a:pt x="552" y="784"/>
                  <a:pt x="626" y="591"/>
                </a:cubicBezTo>
                <a:cubicBezTo>
                  <a:pt x="552" y="531"/>
                  <a:pt x="552" y="412"/>
                  <a:pt x="552"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5" name="Google Shape;2765;p20"/>
          <p:cNvSpPr/>
          <p:nvPr/>
        </p:nvSpPr>
        <p:spPr>
          <a:xfrm>
            <a:off x="2896980"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6" name="Google Shape;2766;p20"/>
          <p:cNvSpPr/>
          <p:nvPr/>
        </p:nvSpPr>
        <p:spPr>
          <a:xfrm>
            <a:off x="2949013"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7" name="Google Shape;2767;p20"/>
          <p:cNvSpPr/>
          <p:nvPr/>
        </p:nvSpPr>
        <p:spPr>
          <a:xfrm>
            <a:off x="2997334" y="690417"/>
            <a:ext cx="19559" cy="39805"/>
          </a:xfrm>
          <a:custGeom>
            <a:rect b="b" l="l" r="r" t="t"/>
            <a:pathLst>
              <a:path extrusionOk="0" h="1276" w="627">
                <a:moveTo>
                  <a:pt x="315" y="1"/>
                </a:moveTo>
                <a:cubicBezTo>
                  <a:pt x="266"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8" y="1037"/>
                  <a:pt x="567" y="858"/>
                  <a:pt x="627" y="664"/>
                </a:cubicBezTo>
                <a:cubicBezTo>
                  <a:pt x="627" y="545"/>
                  <a:pt x="627" y="486"/>
                  <a:pt x="567" y="352"/>
                </a:cubicBezTo>
                <a:cubicBezTo>
                  <a:pt x="567" y="292"/>
                  <a:pt x="508" y="173"/>
                  <a:pt x="433" y="113"/>
                </a:cubicBezTo>
                <a:lnTo>
                  <a:pt x="433" y="39"/>
                </a:lnTo>
                <a:cubicBezTo>
                  <a:pt x="385" y="15"/>
                  <a:pt x="347" y="1"/>
                  <a:pt x="3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8" name="Google Shape;2768;p20"/>
          <p:cNvSpPr/>
          <p:nvPr/>
        </p:nvSpPr>
        <p:spPr>
          <a:xfrm>
            <a:off x="3016862"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9" name="Google Shape;2769;p20"/>
          <p:cNvSpPr/>
          <p:nvPr/>
        </p:nvSpPr>
        <p:spPr>
          <a:xfrm>
            <a:off x="295506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0" name="Google Shape;2770;p20"/>
          <p:cNvSpPr/>
          <p:nvPr/>
        </p:nvSpPr>
        <p:spPr>
          <a:xfrm>
            <a:off x="2844448"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1" name="Google Shape;2771;p20"/>
          <p:cNvSpPr/>
          <p:nvPr/>
        </p:nvSpPr>
        <p:spPr>
          <a:xfrm>
            <a:off x="4050883" y="694566"/>
            <a:ext cx="19559" cy="31476"/>
          </a:xfrm>
          <a:custGeom>
            <a:rect b="b" l="l" r="r" t="t"/>
            <a:pathLst>
              <a:path extrusionOk="0" h="1009" w="627">
                <a:moveTo>
                  <a:pt x="394" y="1"/>
                </a:moveTo>
                <a:cubicBezTo>
                  <a:pt x="353" y="1"/>
                  <a:pt x="303" y="15"/>
                  <a:pt x="254" y="40"/>
                </a:cubicBezTo>
                <a:cubicBezTo>
                  <a:pt x="180" y="99"/>
                  <a:pt x="120" y="159"/>
                  <a:pt x="60" y="219"/>
                </a:cubicBezTo>
                <a:cubicBezTo>
                  <a:pt x="1" y="278"/>
                  <a:pt x="1" y="412"/>
                  <a:pt x="1" y="472"/>
                </a:cubicBezTo>
                <a:cubicBezTo>
                  <a:pt x="1" y="651"/>
                  <a:pt x="1" y="844"/>
                  <a:pt x="120" y="964"/>
                </a:cubicBezTo>
                <a:cubicBezTo>
                  <a:pt x="187" y="993"/>
                  <a:pt x="235" y="1008"/>
                  <a:pt x="274"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92" y="30"/>
                  <a:pt x="451" y="1"/>
                  <a:pt x="39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2" name="Google Shape;2772;p20"/>
          <p:cNvSpPr/>
          <p:nvPr/>
        </p:nvSpPr>
        <p:spPr>
          <a:xfrm>
            <a:off x="409131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3" name="Google Shape;2773;p20"/>
          <p:cNvSpPr/>
          <p:nvPr/>
        </p:nvSpPr>
        <p:spPr>
          <a:xfrm>
            <a:off x="4143844"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4" y="1201"/>
                  <a:pt x="334" y="1201"/>
                </a:cubicBezTo>
                <a:cubicBezTo>
                  <a:pt x="373" y="1201"/>
                  <a:pt x="403" y="1187"/>
                  <a:pt x="432" y="1157"/>
                </a:cubicBezTo>
                <a:cubicBezTo>
                  <a:pt x="551" y="963"/>
                  <a:pt x="626" y="784"/>
                  <a:pt x="626" y="591"/>
                </a:cubicBezTo>
                <a:cubicBezTo>
                  <a:pt x="626" y="531"/>
                  <a:pt x="551" y="412"/>
                  <a:pt x="551"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4" name="Google Shape;2774;p20"/>
          <p:cNvSpPr/>
          <p:nvPr/>
        </p:nvSpPr>
        <p:spPr>
          <a:xfrm>
            <a:off x="4140132"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5" name="Google Shape;2775;p20"/>
          <p:cNvSpPr/>
          <p:nvPr/>
        </p:nvSpPr>
        <p:spPr>
          <a:xfrm>
            <a:off x="4192165"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6" name="Google Shape;2776;p20"/>
          <p:cNvSpPr/>
          <p:nvPr/>
        </p:nvSpPr>
        <p:spPr>
          <a:xfrm>
            <a:off x="4240486" y="690417"/>
            <a:ext cx="19559" cy="39805"/>
          </a:xfrm>
          <a:custGeom>
            <a:rect b="b" l="l" r="r" t="t"/>
            <a:pathLst>
              <a:path extrusionOk="0" h="1276" w="627">
                <a:moveTo>
                  <a:pt x="341" y="1"/>
                </a:moveTo>
                <a:cubicBezTo>
                  <a:pt x="288"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7" y="1037"/>
                  <a:pt x="567" y="858"/>
                  <a:pt x="627" y="664"/>
                </a:cubicBezTo>
                <a:cubicBezTo>
                  <a:pt x="627" y="545"/>
                  <a:pt x="627" y="486"/>
                  <a:pt x="567" y="352"/>
                </a:cubicBezTo>
                <a:cubicBezTo>
                  <a:pt x="567" y="292"/>
                  <a:pt x="567" y="173"/>
                  <a:pt x="433" y="113"/>
                </a:cubicBezTo>
                <a:lnTo>
                  <a:pt x="433" y="39"/>
                </a:lnTo>
                <a:cubicBezTo>
                  <a:pt x="409" y="15"/>
                  <a:pt x="376"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7" name="Google Shape;2777;p20"/>
          <p:cNvSpPr/>
          <p:nvPr/>
        </p:nvSpPr>
        <p:spPr>
          <a:xfrm>
            <a:off x="4260014"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8" name="Google Shape;2778;p20"/>
          <p:cNvSpPr/>
          <p:nvPr/>
        </p:nvSpPr>
        <p:spPr>
          <a:xfrm>
            <a:off x="419821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9" name="Google Shape;2779;p20"/>
          <p:cNvSpPr/>
          <p:nvPr/>
        </p:nvSpPr>
        <p:spPr>
          <a:xfrm>
            <a:off x="4087600"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0" name="Google Shape;2780;p20"/>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1" name="Google Shape;2781;p20"/>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2" name="Google Shape;2782;p20"/>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3" name="Google Shape;2783;p20"/>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4" name="Google Shape;2784;p20"/>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5" name="Google Shape;2785;p20"/>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6" name="Google Shape;2786;p20"/>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7" name="Google Shape;2787;p20"/>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8" name="Google Shape;2788;p20"/>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9" name="Google Shape;2789;p20"/>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0" name="Google Shape;2790;p20"/>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1" name="Google Shape;2791;p20"/>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2" name="Google Shape;2792;p20"/>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3" name="Google Shape;2793;p20"/>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4" name="Google Shape;2794;p20"/>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5" name="Google Shape;2795;p20"/>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6" name="Google Shape;2796;p20"/>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7" name="Google Shape;2797;p20"/>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8" name="Google Shape;2798;p20"/>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9" name="Google Shape;2799;p20"/>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0" name="Google Shape;2800;p20"/>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1" name="Google Shape;2801;p20"/>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2" name="Google Shape;2802;p20"/>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3" name="Google Shape;2803;p20"/>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4" name="Google Shape;2804;p20"/>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5" name="Google Shape;2805;p20"/>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6" name="Google Shape;2806;p20"/>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7" name="Google Shape;2807;p20"/>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8" name="Google Shape;2808;p20"/>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9" name="Google Shape;2809;p20"/>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0" name="Google Shape;2810;p20"/>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1" name="Google Shape;2811;p20"/>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2" name="Google Shape;2812;p20"/>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3" name="Google Shape;2813;p20"/>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4" name="Google Shape;2814;p20"/>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5" name="Google Shape;2815;p20"/>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6" name="Google Shape;2816;p20"/>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7" name="Google Shape;2817;p20"/>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8" name="Google Shape;2818;p20"/>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9" name="Google Shape;2819;p20"/>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0" name="Google Shape;2820;p20"/>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1" name="Google Shape;2821;p20"/>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2" name="Google Shape;2822;p20"/>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3" name="Google Shape;2823;p20"/>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4" name="Google Shape;2824;p20"/>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5" name="Google Shape;2825;p20"/>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6" name="Google Shape;2826;p20"/>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7" name="Google Shape;2827;p20"/>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8" name="Google Shape;2828;p20"/>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9" name="Google Shape;2829;p20"/>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0" name="Google Shape;2830;p20"/>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1" name="Google Shape;2831;p20"/>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2" name="Google Shape;2832;p20"/>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3" name="Google Shape;2833;p20"/>
          <p:cNvSpPr txBox="1"/>
          <p:nvPr>
            <p:ph type="title"/>
          </p:nvPr>
        </p:nvSpPr>
        <p:spPr>
          <a:xfrm>
            <a:off x="1088074" y="3037025"/>
            <a:ext cx="22578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900"/>
              <a:buNone/>
              <a:defRPr b="1" sz="1900"/>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2834" name="Google Shape;2834;p20"/>
          <p:cNvSpPr txBox="1"/>
          <p:nvPr>
            <p:ph idx="1" type="subTitle"/>
          </p:nvPr>
        </p:nvSpPr>
        <p:spPr>
          <a:xfrm>
            <a:off x="1088074" y="3491925"/>
            <a:ext cx="2257800" cy="723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2835" name="Google Shape;2835;p20"/>
          <p:cNvSpPr txBox="1"/>
          <p:nvPr>
            <p:ph idx="2" type="title"/>
          </p:nvPr>
        </p:nvSpPr>
        <p:spPr>
          <a:xfrm>
            <a:off x="3522306" y="3037025"/>
            <a:ext cx="22578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900"/>
              <a:buNone/>
              <a:defRPr b="1" sz="1900"/>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2836" name="Google Shape;2836;p20"/>
          <p:cNvSpPr txBox="1"/>
          <p:nvPr>
            <p:ph idx="3" type="subTitle"/>
          </p:nvPr>
        </p:nvSpPr>
        <p:spPr>
          <a:xfrm>
            <a:off x="3522306" y="3491925"/>
            <a:ext cx="2257800" cy="723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2837" name="Google Shape;2837;p20"/>
          <p:cNvSpPr txBox="1"/>
          <p:nvPr>
            <p:ph idx="4" type="title"/>
          </p:nvPr>
        </p:nvSpPr>
        <p:spPr>
          <a:xfrm>
            <a:off x="5952670" y="3037025"/>
            <a:ext cx="22578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accent2"/>
              </a:buClr>
              <a:buSzPts val="1900"/>
              <a:buNone/>
              <a:defRPr b="1" sz="1900">
                <a:solidFill>
                  <a:schemeClr val="accent2"/>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2838" name="Google Shape;2838;p20"/>
          <p:cNvSpPr txBox="1"/>
          <p:nvPr>
            <p:ph idx="5" type="subTitle"/>
          </p:nvPr>
        </p:nvSpPr>
        <p:spPr>
          <a:xfrm>
            <a:off x="5952670" y="3491925"/>
            <a:ext cx="2257800" cy="723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2839" name="Google Shape;2839;p20"/>
          <p:cNvSpPr txBox="1"/>
          <p:nvPr>
            <p:ph idx="6" type="title"/>
          </p:nvPr>
        </p:nvSpPr>
        <p:spPr>
          <a:xfrm>
            <a:off x="955575" y="849425"/>
            <a:ext cx="7388400" cy="549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800"/>
              <a:buNone/>
              <a:defRPr b="1"/>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2">
    <p:spTree>
      <p:nvGrpSpPr>
        <p:cNvPr id="2840" name="Shape 2840"/>
        <p:cNvGrpSpPr/>
        <p:nvPr/>
      </p:nvGrpSpPr>
      <p:grpSpPr>
        <a:xfrm>
          <a:off x="0" y="0"/>
          <a:ext cx="0" cy="0"/>
          <a:chOff x="0" y="0"/>
          <a:chExt cx="0" cy="0"/>
        </a:xfrm>
      </p:grpSpPr>
      <p:sp>
        <p:nvSpPr>
          <p:cNvPr id="2841" name="Google Shape;2841;p21"/>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2" name="Google Shape;2842;p21"/>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3" name="Google Shape;2843;p21"/>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4" name="Google Shape;2844;p21"/>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5" name="Google Shape;2845;p21"/>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6" name="Google Shape;2846;p21"/>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7" name="Google Shape;2847;p21"/>
          <p:cNvSpPr/>
          <p:nvPr/>
        </p:nvSpPr>
        <p:spPr>
          <a:xfrm>
            <a:off x="724262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8" name="Google Shape;2848;p21"/>
          <p:cNvSpPr/>
          <p:nvPr/>
        </p:nvSpPr>
        <p:spPr>
          <a:xfrm>
            <a:off x="7283518"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9" name="Google Shape;2849;p21"/>
          <p:cNvSpPr/>
          <p:nvPr/>
        </p:nvSpPr>
        <p:spPr>
          <a:xfrm>
            <a:off x="7337454"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0" name="Google Shape;2850;p21"/>
          <p:cNvSpPr/>
          <p:nvPr/>
        </p:nvSpPr>
        <p:spPr>
          <a:xfrm>
            <a:off x="7333711"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1" name="Google Shape;2851;p21"/>
          <p:cNvSpPr/>
          <p:nvPr/>
        </p:nvSpPr>
        <p:spPr>
          <a:xfrm>
            <a:off x="7385775"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2" name="Google Shape;2852;p21"/>
          <p:cNvSpPr/>
          <p:nvPr/>
        </p:nvSpPr>
        <p:spPr>
          <a:xfrm>
            <a:off x="7434564"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3" name="Google Shape;2853;p21"/>
          <p:cNvSpPr/>
          <p:nvPr/>
        </p:nvSpPr>
        <p:spPr>
          <a:xfrm>
            <a:off x="7453624"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4" name="Google Shape;2854;p21"/>
          <p:cNvSpPr/>
          <p:nvPr/>
        </p:nvSpPr>
        <p:spPr>
          <a:xfrm>
            <a:off x="738995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5" name="Google Shape;2855;p21"/>
          <p:cNvSpPr/>
          <p:nvPr/>
        </p:nvSpPr>
        <p:spPr>
          <a:xfrm>
            <a:off x="7279338"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6" name="Google Shape;2856;p21"/>
          <p:cNvSpPr/>
          <p:nvPr/>
        </p:nvSpPr>
        <p:spPr>
          <a:xfrm>
            <a:off x="467640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7" name="Google Shape;2857;p21"/>
          <p:cNvSpPr/>
          <p:nvPr/>
        </p:nvSpPr>
        <p:spPr>
          <a:xfrm>
            <a:off x="4716834"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8" name="Google Shape;2858;p21"/>
          <p:cNvSpPr/>
          <p:nvPr/>
        </p:nvSpPr>
        <p:spPr>
          <a:xfrm>
            <a:off x="4769366"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9" name="Google Shape;2859;p21"/>
          <p:cNvSpPr/>
          <p:nvPr/>
        </p:nvSpPr>
        <p:spPr>
          <a:xfrm>
            <a:off x="4767495"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0" name="Google Shape;2860;p21"/>
          <p:cNvSpPr/>
          <p:nvPr/>
        </p:nvSpPr>
        <p:spPr>
          <a:xfrm>
            <a:off x="4817687"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1" name="Google Shape;2861;p21"/>
          <p:cNvSpPr/>
          <p:nvPr/>
        </p:nvSpPr>
        <p:spPr>
          <a:xfrm>
            <a:off x="4866040" y="695034"/>
            <a:ext cx="19528" cy="40772"/>
          </a:xfrm>
          <a:custGeom>
            <a:rect b="b" l="l" r="r" t="t"/>
            <a:pathLst>
              <a:path extrusionOk="0" h="1307" w="626">
                <a:moveTo>
                  <a:pt x="367" y="0"/>
                </a:moveTo>
                <a:cubicBezTo>
                  <a:pt x="308" y="0"/>
                  <a:pt x="236" y="42"/>
                  <a:pt x="194" y="84"/>
                </a:cubicBezTo>
                <a:cubicBezTo>
                  <a:pt x="119" y="204"/>
                  <a:pt x="119" y="263"/>
                  <a:pt x="60" y="338"/>
                </a:cubicBezTo>
                <a:lnTo>
                  <a:pt x="60" y="636"/>
                </a:lnTo>
                <a:cubicBezTo>
                  <a:pt x="0" y="829"/>
                  <a:pt x="0" y="949"/>
                  <a:pt x="119" y="1202"/>
                </a:cubicBezTo>
                <a:lnTo>
                  <a:pt x="194" y="1261"/>
                </a:lnTo>
                <a:cubicBezTo>
                  <a:pt x="224" y="1291"/>
                  <a:pt x="253" y="1306"/>
                  <a:pt x="283" y="1306"/>
                </a:cubicBezTo>
                <a:cubicBezTo>
                  <a:pt x="313" y="1306"/>
                  <a:pt x="343" y="1291"/>
                  <a:pt x="373" y="1261"/>
                </a:cubicBezTo>
                <a:cubicBezTo>
                  <a:pt x="566" y="1083"/>
                  <a:pt x="626" y="889"/>
                  <a:pt x="626" y="710"/>
                </a:cubicBezTo>
                <a:lnTo>
                  <a:pt x="626" y="397"/>
                </a:lnTo>
                <a:cubicBezTo>
                  <a:pt x="626" y="263"/>
                  <a:pt x="566" y="204"/>
                  <a:pt x="492" y="84"/>
                </a:cubicBezTo>
                <a:lnTo>
                  <a:pt x="432" y="25"/>
                </a:lnTo>
                <a:cubicBezTo>
                  <a:pt x="415" y="7"/>
                  <a:pt x="392" y="0"/>
                  <a:pt x="36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2" name="Google Shape;2862;p21"/>
          <p:cNvSpPr/>
          <p:nvPr/>
        </p:nvSpPr>
        <p:spPr>
          <a:xfrm>
            <a:off x="4887408"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3" name="Google Shape;2863;p21"/>
          <p:cNvSpPr/>
          <p:nvPr/>
        </p:nvSpPr>
        <p:spPr>
          <a:xfrm>
            <a:off x="482327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4" name="Google Shape;2864;p21"/>
          <p:cNvSpPr/>
          <p:nvPr/>
        </p:nvSpPr>
        <p:spPr>
          <a:xfrm>
            <a:off x="4713122"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5" name="Google Shape;2865;p21"/>
          <p:cNvSpPr/>
          <p:nvPr/>
        </p:nvSpPr>
        <p:spPr>
          <a:xfrm>
            <a:off x="5299619"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6" name="Google Shape;2866;p21"/>
          <p:cNvSpPr/>
          <p:nvPr/>
        </p:nvSpPr>
        <p:spPr>
          <a:xfrm>
            <a:off x="5340516"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7" name="Google Shape;2867;p21"/>
          <p:cNvSpPr/>
          <p:nvPr/>
        </p:nvSpPr>
        <p:spPr>
          <a:xfrm>
            <a:off x="5392549"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8" name="Google Shape;2868;p21"/>
          <p:cNvSpPr/>
          <p:nvPr/>
        </p:nvSpPr>
        <p:spPr>
          <a:xfrm>
            <a:off x="5390708"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9" name="Google Shape;2869;p21"/>
          <p:cNvSpPr/>
          <p:nvPr/>
        </p:nvSpPr>
        <p:spPr>
          <a:xfrm>
            <a:off x="5443210"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0" name="Google Shape;2870;p21"/>
          <p:cNvSpPr/>
          <p:nvPr/>
        </p:nvSpPr>
        <p:spPr>
          <a:xfrm>
            <a:off x="5489690" y="695034"/>
            <a:ext cx="19091" cy="40772"/>
          </a:xfrm>
          <a:custGeom>
            <a:rect b="b" l="l" r="r" t="t"/>
            <a:pathLst>
              <a:path extrusionOk="0" h="1307" w="612">
                <a:moveTo>
                  <a:pt x="365" y="0"/>
                </a:moveTo>
                <a:cubicBezTo>
                  <a:pt x="301" y="0"/>
                  <a:pt x="221" y="42"/>
                  <a:pt x="179" y="84"/>
                </a:cubicBezTo>
                <a:cubicBezTo>
                  <a:pt x="120" y="204"/>
                  <a:pt x="120" y="263"/>
                  <a:pt x="60" y="338"/>
                </a:cubicBezTo>
                <a:lnTo>
                  <a:pt x="60" y="636"/>
                </a:lnTo>
                <a:cubicBezTo>
                  <a:pt x="1" y="829"/>
                  <a:pt x="60" y="949"/>
                  <a:pt x="120" y="1202"/>
                </a:cubicBezTo>
                <a:lnTo>
                  <a:pt x="179" y="1261"/>
                </a:lnTo>
                <a:cubicBezTo>
                  <a:pt x="209" y="1291"/>
                  <a:pt x="243" y="1306"/>
                  <a:pt x="276" y="1306"/>
                </a:cubicBezTo>
                <a:cubicBezTo>
                  <a:pt x="310" y="1306"/>
                  <a:pt x="343" y="1291"/>
                  <a:pt x="373" y="1261"/>
                </a:cubicBezTo>
                <a:cubicBezTo>
                  <a:pt x="552" y="1083"/>
                  <a:pt x="611" y="889"/>
                  <a:pt x="611" y="710"/>
                </a:cubicBezTo>
                <a:lnTo>
                  <a:pt x="611" y="397"/>
                </a:lnTo>
                <a:cubicBezTo>
                  <a:pt x="611" y="263"/>
                  <a:pt x="552" y="204"/>
                  <a:pt x="492" y="84"/>
                </a:cubicBezTo>
                <a:lnTo>
                  <a:pt x="433" y="25"/>
                </a:lnTo>
                <a:cubicBezTo>
                  <a:pt x="415" y="7"/>
                  <a:pt x="391" y="0"/>
                  <a:pt x="3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1" name="Google Shape;2871;p21"/>
          <p:cNvSpPr/>
          <p:nvPr/>
        </p:nvSpPr>
        <p:spPr>
          <a:xfrm>
            <a:off x="5511059"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2" name="Google Shape;2872;p21"/>
          <p:cNvSpPr/>
          <p:nvPr/>
        </p:nvSpPr>
        <p:spPr>
          <a:xfrm>
            <a:off x="5446953"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3" name="Google Shape;2873;p21"/>
          <p:cNvSpPr/>
          <p:nvPr/>
        </p:nvSpPr>
        <p:spPr>
          <a:xfrm>
            <a:off x="5336803"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4" name="Google Shape;2874;p21"/>
          <p:cNvSpPr/>
          <p:nvPr/>
        </p:nvSpPr>
        <p:spPr>
          <a:xfrm>
            <a:off x="5999501"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5" name="Google Shape;2875;p21"/>
          <p:cNvSpPr/>
          <p:nvPr/>
        </p:nvSpPr>
        <p:spPr>
          <a:xfrm>
            <a:off x="6040366"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6" name="Google Shape;2876;p21"/>
          <p:cNvSpPr/>
          <p:nvPr/>
        </p:nvSpPr>
        <p:spPr>
          <a:xfrm>
            <a:off x="60943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7" name="Google Shape;2877;p21"/>
          <p:cNvSpPr/>
          <p:nvPr/>
        </p:nvSpPr>
        <p:spPr>
          <a:xfrm>
            <a:off x="6090559"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8" name="Google Shape;2878;p21"/>
          <p:cNvSpPr/>
          <p:nvPr/>
        </p:nvSpPr>
        <p:spPr>
          <a:xfrm>
            <a:off x="6142623"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9" name="Google Shape;2879;p21"/>
          <p:cNvSpPr/>
          <p:nvPr/>
        </p:nvSpPr>
        <p:spPr>
          <a:xfrm>
            <a:off x="6189104" y="695034"/>
            <a:ext cx="19528" cy="40772"/>
          </a:xfrm>
          <a:custGeom>
            <a:rect b="b" l="l" r="r" t="t"/>
            <a:pathLst>
              <a:path extrusionOk="0" h="1307" w="626">
                <a:moveTo>
                  <a:pt x="373" y="0"/>
                </a:moveTo>
                <a:cubicBezTo>
                  <a:pt x="308" y="0"/>
                  <a:pt x="236" y="42"/>
                  <a:pt x="194" y="84"/>
                </a:cubicBezTo>
                <a:cubicBezTo>
                  <a:pt x="134" y="204"/>
                  <a:pt x="134" y="263"/>
                  <a:pt x="75" y="338"/>
                </a:cubicBezTo>
                <a:lnTo>
                  <a:pt x="75" y="636"/>
                </a:lnTo>
                <a:cubicBezTo>
                  <a:pt x="0" y="829"/>
                  <a:pt x="75" y="949"/>
                  <a:pt x="134" y="1202"/>
                </a:cubicBezTo>
                <a:lnTo>
                  <a:pt x="194" y="1261"/>
                </a:lnTo>
                <a:cubicBezTo>
                  <a:pt x="224" y="1291"/>
                  <a:pt x="253" y="1306"/>
                  <a:pt x="293" y="1306"/>
                </a:cubicBezTo>
                <a:cubicBezTo>
                  <a:pt x="332" y="1306"/>
                  <a:pt x="380" y="1291"/>
                  <a:pt x="447" y="1261"/>
                </a:cubicBezTo>
                <a:cubicBezTo>
                  <a:pt x="566" y="1083"/>
                  <a:pt x="626" y="889"/>
                  <a:pt x="626" y="710"/>
                </a:cubicBezTo>
                <a:lnTo>
                  <a:pt x="626" y="397"/>
                </a:lnTo>
                <a:cubicBezTo>
                  <a:pt x="626" y="263"/>
                  <a:pt x="566" y="204"/>
                  <a:pt x="507" y="84"/>
                </a:cubicBezTo>
                <a:lnTo>
                  <a:pt x="447" y="25"/>
                </a:lnTo>
                <a:cubicBezTo>
                  <a:pt x="425" y="7"/>
                  <a:pt x="400"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0" name="Google Shape;2880;p21"/>
          <p:cNvSpPr/>
          <p:nvPr/>
        </p:nvSpPr>
        <p:spPr>
          <a:xfrm>
            <a:off x="6210472"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1" name="Google Shape;2881;p21"/>
          <p:cNvSpPr/>
          <p:nvPr/>
        </p:nvSpPr>
        <p:spPr>
          <a:xfrm>
            <a:off x="6146803"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2" name="Google Shape;2882;p21"/>
          <p:cNvSpPr/>
          <p:nvPr/>
        </p:nvSpPr>
        <p:spPr>
          <a:xfrm>
            <a:off x="603618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3" name="Google Shape;2883;p21"/>
          <p:cNvSpPr/>
          <p:nvPr/>
        </p:nvSpPr>
        <p:spPr>
          <a:xfrm>
            <a:off x="6626863"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4" name="Google Shape;2884;p21"/>
          <p:cNvSpPr/>
          <p:nvPr/>
        </p:nvSpPr>
        <p:spPr>
          <a:xfrm>
            <a:off x="666776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5" name="Google Shape;2885;p21"/>
          <p:cNvSpPr/>
          <p:nvPr/>
        </p:nvSpPr>
        <p:spPr>
          <a:xfrm>
            <a:off x="6721665"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6" name="Google Shape;2886;p21"/>
          <p:cNvSpPr/>
          <p:nvPr/>
        </p:nvSpPr>
        <p:spPr>
          <a:xfrm>
            <a:off x="6717953"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7" name="Google Shape;2887;p21"/>
          <p:cNvSpPr/>
          <p:nvPr/>
        </p:nvSpPr>
        <p:spPr>
          <a:xfrm>
            <a:off x="677001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8" name="Google Shape;2888;p21"/>
          <p:cNvSpPr/>
          <p:nvPr/>
        </p:nvSpPr>
        <p:spPr>
          <a:xfrm>
            <a:off x="6818806" y="695034"/>
            <a:ext cx="19091" cy="40772"/>
          </a:xfrm>
          <a:custGeom>
            <a:rect b="b" l="l" r="r" t="t"/>
            <a:pathLst>
              <a:path extrusionOk="0" h="1307" w="612">
                <a:moveTo>
                  <a:pt x="321" y="0"/>
                </a:moveTo>
                <a:cubicBezTo>
                  <a:pt x="239" y="0"/>
                  <a:pt x="179"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55"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9" name="Google Shape;2889;p21"/>
          <p:cNvSpPr/>
          <p:nvPr/>
        </p:nvSpPr>
        <p:spPr>
          <a:xfrm>
            <a:off x="6837866"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0" name="Google Shape;2890;p21"/>
          <p:cNvSpPr/>
          <p:nvPr/>
        </p:nvSpPr>
        <p:spPr>
          <a:xfrm>
            <a:off x="6774197"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1" name="Google Shape;2891;p21"/>
          <p:cNvSpPr/>
          <p:nvPr/>
        </p:nvSpPr>
        <p:spPr>
          <a:xfrm>
            <a:off x="6663580"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2" name="Google Shape;2892;p21"/>
          <p:cNvSpPr/>
          <p:nvPr/>
        </p:nvSpPr>
        <p:spPr>
          <a:xfrm>
            <a:off x="7870015"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3" name="Google Shape;2893;p21"/>
          <p:cNvSpPr/>
          <p:nvPr/>
        </p:nvSpPr>
        <p:spPr>
          <a:xfrm>
            <a:off x="7910912"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4" name="Google Shape;2894;p21"/>
          <p:cNvSpPr/>
          <p:nvPr/>
        </p:nvSpPr>
        <p:spPr>
          <a:xfrm>
            <a:off x="796481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5" name="Google Shape;2895;p21"/>
          <p:cNvSpPr/>
          <p:nvPr/>
        </p:nvSpPr>
        <p:spPr>
          <a:xfrm>
            <a:off x="7961105"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6" name="Google Shape;2896;p21"/>
          <p:cNvSpPr/>
          <p:nvPr/>
        </p:nvSpPr>
        <p:spPr>
          <a:xfrm>
            <a:off x="8013169"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7" name="Google Shape;2897;p21"/>
          <p:cNvSpPr/>
          <p:nvPr/>
        </p:nvSpPr>
        <p:spPr>
          <a:xfrm>
            <a:off x="8061958"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8" name="Google Shape;2898;p21"/>
          <p:cNvSpPr/>
          <p:nvPr/>
        </p:nvSpPr>
        <p:spPr>
          <a:xfrm>
            <a:off x="8081018"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9" name="Google Shape;2899;p21"/>
          <p:cNvSpPr/>
          <p:nvPr/>
        </p:nvSpPr>
        <p:spPr>
          <a:xfrm>
            <a:off x="8017349"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0" name="Google Shape;2900;p21"/>
          <p:cNvSpPr/>
          <p:nvPr/>
        </p:nvSpPr>
        <p:spPr>
          <a:xfrm>
            <a:off x="7906732"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1" name="Google Shape;2901;p21"/>
          <p:cNvSpPr/>
          <p:nvPr/>
        </p:nvSpPr>
        <p:spPr>
          <a:xfrm>
            <a:off x="3421649"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0" y="651"/>
                  <a:pt x="60" y="844"/>
                  <a:pt x="179" y="964"/>
                </a:cubicBezTo>
                <a:cubicBezTo>
                  <a:pt x="246" y="993"/>
                  <a:pt x="295" y="1008"/>
                  <a:pt x="334" y="1008"/>
                </a:cubicBezTo>
                <a:cubicBezTo>
                  <a:pt x="373" y="1008"/>
                  <a:pt x="403" y="993"/>
                  <a:pt x="432" y="964"/>
                </a:cubicBezTo>
                <a:cubicBezTo>
                  <a:pt x="552" y="844"/>
                  <a:pt x="611" y="651"/>
                  <a:pt x="611" y="531"/>
                </a:cubicBezTo>
                <a:cubicBezTo>
                  <a:pt x="686" y="472"/>
                  <a:pt x="686" y="412"/>
                  <a:pt x="611" y="353"/>
                </a:cubicBezTo>
                <a:lnTo>
                  <a:pt x="611" y="99"/>
                </a:lnTo>
                <a:lnTo>
                  <a:pt x="552" y="99"/>
                </a:ln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2" name="Google Shape;2902;p21"/>
          <p:cNvSpPr/>
          <p:nvPr/>
        </p:nvSpPr>
        <p:spPr>
          <a:xfrm>
            <a:off x="346207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3" name="Google Shape;2903;p21"/>
          <p:cNvSpPr/>
          <p:nvPr/>
        </p:nvSpPr>
        <p:spPr>
          <a:xfrm>
            <a:off x="3516450"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79" y="1157"/>
                </a:cubicBezTo>
                <a:cubicBezTo>
                  <a:pt x="246" y="1187"/>
                  <a:pt x="295" y="1201"/>
                  <a:pt x="334" y="1201"/>
                </a:cubicBezTo>
                <a:cubicBezTo>
                  <a:pt x="373"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4" name="Google Shape;2904;p21"/>
          <p:cNvSpPr/>
          <p:nvPr/>
        </p:nvSpPr>
        <p:spPr>
          <a:xfrm>
            <a:off x="3512738"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5" name="Google Shape;2905;p21"/>
          <p:cNvSpPr/>
          <p:nvPr/>
        </p:nvSpPr>
        <p:spPr>
          <a:xfrm>
            <a:off x="356477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6" name="Google Shape;2906;p21"/>
          <p:cNvSpPr/>
          <p:nvPr/>
        </p:nvSpPr>
        <p:spPr>
          <a:xfrm>
            <a:off x="3613124"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6"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7" name="Google Shape;2907;p21"/>
          <p:cNvSpPr/>
          <p:nvPr/>
        </p:nvSpPr>
        <p:spPr>
          <a:xfrm>
            <a:off x="3632621"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8" name="Google Shape;2908;p21"/>
          <p:cNvSpPr/>
          <p:nvPr/>
        </p:nvSpPr>
        <p:spPr>
          <a:xfrm>
            <a:off x="3570823"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9" name="Google Shape;2909;p21"/>
          <p:cNvSpPr/>
          <p:nvPr/>
        </p:nvSpPr>
        <p:spPr>
          <a:xfrm>
            <a:off x="3460206"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0" name="Google Shape;2910;p21"/>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1" name="Google Shape;2911;p21"/>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2" name="Google Shape;2912;p21"/>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3" name="Google Shape;2913;p21"/>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4" name="Google Shape;2914;p21"/>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5" name="Google Shape;2915;p21"/>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6" name="Google Shape;2916;p21"/>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7" name="Google Shape;2917;p21"/>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8" name="Google Shape;2918;p21"/>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9" name="Google Shape;2919;p21"/>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0" name="Google Shape;2920;p21"/>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1" name="Google Shape;2921;p21"/>
          <p:cNvSpPr/>
          <p:nvPr/>
        </p:nvSpPr>
        <p:spPr>
          <a:xfrm>
            <a:off x="1678919"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2" name="Google Shape;2922;p21"/>
          <p:cNvSpPr/>
          <p:nvPr/>
        </p:nvSpPr>
        <p:spPr>
          <a:xfrm>
            <a:off x="1727708" y="690417"/>
            <a:ext cx="19091" cy="39805"/>
          </a:xfrm>
          <a:custGeom>
            <a:rect b="b" l="l" r="r" t="t"/>
            <a:pathLst>
              <a:path extrusionOk="0" h="1276" w="612">
                <a:moveTo>
                  <a:pt x="303" y="1"/>
                </a:moveTo>
                <a:cubicBezTo>
                  <a:pt x="251" y="1"/>
                  <a:pt x="215" y="33"/>
                  <a:pt x="179" y="113"/>
                </a:cubicBezTo>
                <a:cubicBezTo>
                  <a:pt x="120" y="173"/>
                  <a:pt x="60" y="292"/>
                  <a:pt x="60" y="352"/>
                </a:cubicBezTo>
                <a:cubicBezTo>
                  <a:pt x="1" y="411"/>
                  <a:pt x="1" y="545"/>
                  <a:pt x="1" y="605"/>
                </a:cubicBezTo>
                <a:cubicBezTo>
                  <a:pt x="1" y="784"/>
                  <a:pt x="1" y="977"/>
                  <a:pt x="60" y="1156"/>
                </a:cubicBezTo>
                <a:lnTo>
                  <a:pt x="120" y="1231"/>
                </a:lnTo>
                <a:cubicBezTo>
                  <a:pt x="150" y="1260"/>
                  <a:pt x="194" y="1275"/>
                  <a:pt x="241" y="1275"/>
                </a:cubicBezTo>
                <a:cubicBezTo>
                  <a:pt x="287" y="1275"/>
                  <a:pt x="336" y="1260"/>
                  <a:pt x="373" y="1231"/>
                </a:cubicBezTo>
                <a:cubicBezTo>
                  <a:pt x="492" y="1037"/>
                  <a:pt x="552" y="858"/>
                  <a:pt x="552" y="664"/>
                </a:cubicBezTo>
                <a:cubicBezTo>
                  <a:pt x="611" y="545"/>
                  <a:pt x="611" y="486"/>
                  <a:pt x="552" y="352"/>
                </a:cubicBezTo>
                <a:cubicBezTo>
                  <a:pt x="552" y="292"/>
                  <a:pt x="492" y="173"/>
                  <a:pt x="433" y="113"/>
                </a:cubicBezTo>
                <a:lnTo>
                  <a:pt x="433" y="39"/>
                </a:lnTo>
                <a:cubicBezTo>
                  <a:pt x="379" y="15"/>
                  <a:pt x="337" y="1"/>
                  <a:pt x="30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3" name="Google Shape;2923;p21"/>
          <p:cNvSpPr/>
          <p:nvPr/>
        </p:nvSpPr>
        <p:spPr>
          <a:xfrm>
            <a:off x="1746768"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4" name="Google Shape;2924;p21"/>
          <p:cNvSpPr/>
          <p:nvPr/>
        </p:nvSpPr>
        <p:spPr>
          <a:xfrm>
            <a:off x="1683099"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5" name="Google Shape;2925;p21"/>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6" name="Google Shape;2926;p21"/>
          <p:cNvSpPr/>
          <p:nvPr/>
        </p:nvSpPr>
        <p:spPr>
          <a:xfrm>
            <a:off x="2178497"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1" y="651"/>
                  <a:pt x="60" y="844"/>
                  <a:pt x="179" y="964"/>
                </a:cubicBezTo>
                <a:cubicBezTo>
                  <a:pt x="209" y="993"/>
                  <a:pt x="257" y="1008"/>
                  <a:pt x="306" y="1008"/>
                </a:cubicBezTo>
                <a:cubicBezTo>
                  <a:pt x="354" y="1008"/>
                  <a:pt x="403" y="993"/>
                  <a:pt x="433" y="964"/>
                </a:cubicBezTo>
                <a:cubicBezTo>
                  <a:pt x="552" y="844"/>
                  <a:pt x="611" y="651"/>
                  <a:pt x="611" y="531"/>
                </a:cubicBezTo>
                <a:cubicBezTo>
                  <a:pt x="611" y="472"/>
                  <a:pt x="686" y="412"/>
                  <a:pt x="611" y="353"/>
                </a:cubicBezTo>
                <a:cubicBezTo>
                  <a:pt x="611" y="278"/>
                  <a:pt x="611" y="219"/>
                  <a:pt x="552" y="99"/>
                </a:cubicBez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7" name="Google Shape;2927;p21"/>
          <p:cNvSpPr/>
          <p:nvPr/>
        </p:nvSpPr>
        <p:spPr>
          <a:xfrm>
            <a:off x="221892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8" name="Google Shape;2928;p21"/>
          <p:cNvSpPr/>
          <p:nvPr/>
        </p:nvSpPr>
        <p:spPr>
          <a:xfrm>
            <a:off x="2273298"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20" y="1157"/>
                </a:cubicBezTo>
                <a:lnTo>
                  <a:pt x="179" y="1157"/>
                </a:lnTo>
                <a:cubicBezTo>
                  <a:pt x="217" y="1187"/>
                  <a:pt x="265" y="1201"/>
                  <a:pt x="312" y="1201"/>
                </a:cubicBezTo>
                <a:cubicBezTo>
                  <a:pt x="358"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9" name="Google Shape;2929;p21"/>
          <p:cNvSpPr/>
          <p:nvPr/>
        </p:nvSpPr>
        <p:spPr>
          <a:xfrm>
            <a:off x="2269586"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0" name="Google Shape;2930;p21"/>
          <p:cNvSpPr/>
          <p:nvPr/>
        </p:nvSpPr>
        <p:spPr>
          <a:xfrm>
            <a:off x="2321619"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1" name="Google Shape;2931;p21"/>
          <p:cNvSpPr/>
          <p:nvPr/>
        </p:nvSpPr>
        <p:spPr>
          <a:xfrm>
            <a:off x="2369972"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7"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2" name="Google Shape;2932;p21"/>
          <p:cNvSpPr/>
          <p:nvPr/>
        </p:nvSpPr>
        <p:spPr>
          <a:xfrm>
            <a:off x="2389469"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3" name="Google Shape;2933;p21"/>
          <p:cNvSpPr/>
          <p:nvPr/>
        </p:nvSpPr>
        <p:spPr>
          <a:xfrm>
            <a:off x="2325363"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4" name="Google Shape;2934;p21"/>
          <p:cNvSpPr/>
          <p:nvPr/>
        </p:nvSpPr>
        <p:spPr>
          <a:xfrm>
            <a:off x="2215213"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5" name="Google Shape;2935;p21"/>
          <p:cNvSpPr/>
          <p:nvPr/>
        </p:nvSpPr>
        <p:spPr>
          <a:xfrm>
            <a:off x="2807731" y="694566"/>
            <a:ext cx="19559" cy="31476"/>
          </a:xfrm>
          <a:custGeom>
            <a:rect b="b" l="l" r="r" t="t"/>
            <a:pathLst>
              <a:path extrusionOk="0" h="1009" w="627">
                <a:moveTo>
                  <a:pt x="376" y="1"/>
                </a:moveTo>
                <a:cubicBezTo>
                  <a:pt x="343" y="1"/>
                  <a:pt x="303" y="15"/>
                  <a:pt x="254" y="40"/>
                </a:cubicBezTo>
                <a:cubicBezTo>
                  <a:pt x="180" y="99"/>
                  <a:pt x="120" y="159"/>
                  <a:pt x="60" y="219"/>
                </a:cubicBezTo>
                <a:cubicBezTo>
                  <a:pt x="1" y="278"/>
                  <a:pt x="1" y="412"/>
                  <a:pt x="1" y="472"/>
                </a:cubicBezTo>
                <a:cubicBezTo>
                  <a:pt x="1" y="651"/>
                  <a:pt x="1" y="844"/>
                  <a:pt x="120" y="964"/>
                </a:cubicBezTo>
                <a:cubicBezTo>
                  <a:pt x="187" y="993"/>
                  <a:pt x="235" y="1008"/>
                  <a:pt x="275"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58" y="30"/>
                  <a:pt x="423" y="1"/>
                  <a:pt x="37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6" name="Google Shape;2936;p21"/>
          <p:cNvSpPr/>
          <p:nvPr/>
        </p:nvSpPr>
        <p:spPr>
          <a:xfrm>
            <a:off x="2848160"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7" name="Google Shape;2937;p21"/>
          <p:cNvSpPr/>
          <p:nvPr/>
        </p:nvSpPr>
        <p:spPr>
          <a:xfrm>
            <a:off x="2900692"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5" y="1201"/>
                  <a:pt x="334" y="1201"/>
                </a:cubicBezTo>
                <a:cubicBezTo>
                  <a:pt x="373" y="1201"/>
                  <a:pt x="403" y="1187"/>
                  <a:pt x="432" y="1157"/>
                </a:cubicBezTo>
                <a:cubicBezTo>
                  <a:pt x="552" y="963"/>
                  <a:pt x="552" y="784"/>
                  <a:pt x="626" y="591"/>
                </a:cubicBezTo>
                <a:cubicBezTo>
                  <a:pt x="552" y="531"/>
                  <a:pt x="552" y="412"/>
                  <a:pt x="552"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8" name="Google Shape;2938;p21"/>
          <p:cNvSpPr/>
          <p:nvPr/>
        </p:nvSpPr>
        <p:spPr>
          <a:xfrm>
            <a:off x="2896980"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9" name="Google Shape;2939;p21"/>
          <p:cNvSpPr/>
          <p:nvPr/>
        </p:nvSpPr>
        <p:spPr>
          <a:xfrm>
            <a:off x="2949013"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0" name="Google Shape;2940;p21"/>
          <p:cNvSpPr/>
          <p:nvPr/>
        </p:nvSpPr>
        <p:spPr>
          <a:xfrm>
            <a:off x="2997334" y="690417"/>
            <a:ext cx="19559" cy="39805"/>
          </a:xfrm>
          <a:custGeom>
            <a:rect b="b" l="l" r="r" t="t"/>
            <a:pathLst>
              <a:path extrusionOk="0" h="1276" w="627">
                <a:moveTo>
                  <a:pt x="315" y="1"/>
                </a:moveTo>
                <a:cubicBezTo>
                  <a:pt x="266"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8" y="1037"/>
                  <a:pt x="567" y="858"/>
                  <a:pt x="627" y="664"/>
                </a:cubicBezTo>
                <a:cubicBezTo>
                  <a:pt x="627" y="545"/>
                  <a:pt x="627" y="486"/>
                  <a:pt x="567" y="352"/>
                </a:cubicBezTo>
                <a:cubicBezTo>
                  <a:pt x="567" y="292"/>
                  <a:pt x="508" y="173"/>
                  <a:pt x="433" y="113"/>
                </a:cubicBezTo>
                <a:lnTo>
                  <a:pt x="433" y="39"/>
                </a:lnTo>
                <a:cubicBezTo>
                  <a:pt x="385" y="15"/>
                  <a:pt x="347" y="1"/>
                  <a:pt x="3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1" name="Google Shape;2941;p21"/>
          <p:cNvSpPr/>
          <p:nvPr/>
        </p:nvSpPr>
        <p:spPr>
          <a:xfrm>
            <a:off x="3016862"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2" name="Google Shape;2942;p21"/>
          <p:cNvSpPr/>
          <p:nvPr/>
        </p:nvSpPr>
        <p:spPr>
          <a:xfrm>
            <a:off x="295506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3" name="Google Shape;2943;p21"/>
          <p:cNvSpPr/>
          <p:nvPr/>
        </p:nvSpPr>
        <p:spPr>
          <a:xfrm>
            <a:off x="2844448"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4" name="Google Shape;2944;p21"/>
          <p:cNvSpPr/>
          <p:nvPr/>
        </p:nvSpPr>
        <p:spPr>
          <a:xfrm>
            <a:off x="4050883" y="694566"/>
            <a:ext cx="19559" cy="31476"/>
          </a:xfrm>
          <a:custGeom>
            <a:rect b="b" l="l" r="r" t="t"/>
            <a:pathLst>
              <a:path extrusionOk="0" h="1009" w="627">
                <a:moveTo>
                  <a:pt x="394" y="1"/>
                </a:moveTo>
                <a:cubicBezTo>
                  <a:pt x="353" y="1"/>
                  <a:pt x="303" y="15"/>
                  <a:pt x="254" y="40"/>
                </a:cubicBezTo>
                <a:cubicBezTo>
                  <a:pt x="180" y="99"/>
                  <a:pt x="120" y="159"/>
                  <a:pt x="60" y="219"/>
                </a:cubicBezTo>
                <a:cubicBezTo>
                  <a:pt x="1" y="278"/>
                  <a:pt x="1" y="412"/>
                  <a:pt x="1" y="472"/>
                </a:cubicBezTo>
                <a:cubicBezTo>
                  <a:pt x="1" y="651"/>
                  <a:pt x="1" y="844"/>
                  <a:pt x="120" y="964"/>
                </a:cubicBezTo>
                <a:cubicBezTo>
                  <a:pt x="187" y="993"/>
                  <a:pt x="235" y="1008"/>
                  <a:pt x="274"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92" y="30"/>
                  <a:pt x="451" y="1"/>
                  <a:pt x="39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5" name="Google Shape;2945;p21"/>
          <p:cNvSpPr/>
          <p:nvPr/>
        </p:nvSpPr>
        <p:spPr>
          <a:xfrm>
            <a:off x="409131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6" name="Google Shape;2946;p21"/>
          <p:cNvSpPr/>
          <p:nvPr/>
        </p:nvSpPr>
        <p:spPr>
          <a:xfrm>
            <a:off x="4143844"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4" y="1201"/>
                  <a:pt x="334" y="1201"/>
                </a:cubicBezTo>
                <a:cubicBezTo>
                  <a:pt x="373" y="1201"/>
                  <a:pt x="403" y="1187"/>
                  <a:pt x="432" y="1157"/>
                </a:cubicBezTo>
                <a:cubicBezTo>
                  <a:pt x="551" y="963"/>
                  <a:pt x="626" y="784"/>
                  <a:pt x="626" y="591"/>
                </a:cubicBezTo>
                <a:cubicBezTo>
                  <a:pt x="626" y="531"/>
                  <a:pt x="551" y="412"/>
                  <a:pt x="551"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7" name="Google Shape;2947;p21"/>
          <p:cNvSpPr/>
          <p:nvPr/>
        </p:nvSpPr>
        <p:spPr>
          <a:xfrm>
            <a:off x="4140132"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8" name="Google Shape;2948;p21"/>
          <p:cNvSpPr/>
          <p:nvPr/>
        </p:nvSpPr>
        <p:spPr>
          <a:xfrm>
            <a:off x="4192165"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9" name="Google Shape;2949;p21"/>
          <p:cNvSpPr/>
          <p:nvPr/>
        </p:nvSpPr>
        <p:spPr>
          <a:xfrm>
            <a:off x="4240486" y="690417"/>
            <a:ext cx="19559" cy="39805"/>
          </a:xfrm>
          <a:custGeom>
            <a:rect b="b" l="l" r="r" t="t"/>
            <a:pathLst>
              <a:path extrusionOk="0" h="1276" w="627">
                <a:moveTo>
                  <a:pt x="341" y="1"/>
                </a:moveTo>
                <a:cubicBezTo>
                  <a:pt x="288"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7" y="1037"/>
                  <a:pt x="567" y="858"/>
                  <a:pt x="627" y="664"/>
                </a:cubicBezTo>
                <a:cubicBezTo>
                  <a:pt x="627" y="545"/>
                  <a:pt x="627" y="486"/>
                  <a:pt x="567" y="352"/>
                </a:cubicBezTo>
                <a:cubicBezTo>
                  <a:pt x="567" y="292"/>
                  <a:pt x="567" y="173"/>
                  <a:pt x="433" y="113"/>
                </a:cubicBezTo>
                <a:lnTo>
                  <a:pt x="433" y="39"/>
                </a:lnTo>
                <a:cubicBezTo>
                  <a:pt x="409" y="15"/>
                  <a:pt x="376"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0" name="Google Shape;2950;p21"/>
          <p:cNvSpPr/>
          <p:nvPr/>
        </p:nvSpPr>
        <p:spPr>
          <a:xfrm>
            <a:off x="4260014"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1" name="Google Shape;2951;p21"/>
          <p:cNvSpPr/>
          <p:nvPr/>
        </p:nvSpPr>
        <p:spPr>
          <a:xfrm>
            <a:off x="419821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2" name="Google Shape;2952;p21"/>
          <p:cNvSpPr/>
          <p:nvPr/>
        </p:nvSpPr>
        <p:spPr>
          <a:xfrm>
            <a:off x="4087600"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3" name="Google Shape;2953;p21"/>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4" name="Google Shape;2954;p21"/>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5" name="Google Shape;2955;p21"/>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6" name="Google Shape;2956;p21"/>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7" name="Google Shape;2957;p21"/>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8" name="Google Shape;2958;p21"/>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9" name="Google Shape;2959;p21"/>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0" name="Google Shape;2960;p21"/>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1" name="Google Shape;2961;p21"/>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2" name="Google Shape;2962;p21"/>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3" name="Google Shape;2963;p21"/>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4" name="Google Shape;2964;p21"/>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5" name="Google Shape;2965;p21"/>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6" name="Google Shape;2966;p21"/>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7" name="Google Shape;2967;p21"/>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8" name="Google Shape;2968;p21"/>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9" name="Google Shape;2969;p21"/>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0" name="Google Shape;2970;p21"/>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1" name="Google Shape;2971;p21"/>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2" name="Google Shape;2972;p21"/>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3" name="Google Shape;2973;p21"/>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4" name="Google Shape;2974;p21"/>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5" name="Google Shape;2975;p21"/>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6" name="Google Shape;2976;p21"/>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7" name="Google Shape;2977;p21"/>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8" name="Google Shape;2978;p21"/>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9" name="Google Shape;2979;p21"/>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0" name="Google Shape;2980;p21"/>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1" name="Google Shape;2981;p21"/>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2" name="Google Shape;2982;p21"/>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3" name="Google Shape;2983;p21"/>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4" name="Google Shape;2984;p21"/>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5" name="Google Shape;2985;p21"/>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6" name="Google Shape;2986;p21"/>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7" name="Google Shape;2987;p21"/>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8" name="Google Shape;2988;p21"/>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9" name="Google Shape;2989;p21"/>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0" name="Google Shape;2990;p21"/>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1" name="Google Shape;2991;p21"/>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2" name="Google Shape;2992;p21"/>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3" name="Google Shape;2993;p21"/>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4" name="Google Shape;2994;p21"/>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5" name="Google Shape;2995;p21"/>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6" name="Google Shape;2996;p21"/>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7" name="Google Shape;2997;p21"/>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8" name="Google Shape;2998;p21"/>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9" name="Google Shape;2999;p21"/>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0" name="Google Shape;3000;p21"/>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1" name="Google Shape;3001;p21"/>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2" name="Google Shape;3002;p21"/>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3" name="Google Shape;3003;p21"/>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4" name="Google Shape;3004;p21"/>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5" name="Google Shape;3005;p21"/>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6" name="Google Shape;3006;p21"/>
          <p:cNvSpPr txBox="1"/>
          <p:nvPr>
            <p:ph type="title"/>
          </p:nvPr>
        </p:nvSpPr>
        <p:spPr>
          <a:xfrm>
            <a:off x="955575" y="849425"/>
            <a:ext cx="7388400" cy="549300"/>
          </a:xfrm>
          <a:prstGeom prst="rect">
            <a:avLst/>
          </a:prstGeom>
        </p:spPr>
        <p:txBody>
          <a:bodyPr anchorCtr="0" anchor="b" bIns="91425" lIns="91425" spcFirstLastPara="1" rIns="91425" wrap="square" tIns="91425">
            <a:noAutofit/>
          </a:bodyPr>
          <a:lstStyle>
            <a:lvl1pPr lvl="0" rtl="0">
              <a:spcBef>
                <a:spcPts val="0"/>
              </a:spcBef>
              <a:spcAft>
                <a:spcPts val="0"/>
              </a:spcAft>
              <a:buSzPts val="2800"/>
              <a:buNone/>
              <a:defRPr b="1" sz="26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3007" name="Google Shape;3007;p21"/>
          <p:cNvGrpSpPr/>
          <p:nvPr/>
        </p:nvGrpSpPr>
        <p:grpSpPr>
          <a:xfrm>
            <a:off x="8180472" y="1517394"/>
            <a:ext cx="350390" cy="1470478"/>
            <a:chOff x="8180472" y="1441194"/>
            <a:chExt cx="350390" cy="1470478"/>
          </a:xfrm>
        </p:grpSpPr>
        <p:sp>
          <p:nvSpPr>
            <p:cNvPr id="3008" name="Google Shape;3008;p21"/>
            <p:cNvSpPr/>
            <p:nvPr/>
          </p:nvSpPr>
          <p:spPr>
            <a:xfrm>
              <a:off x="8218121" y="1441194"/>
              <a:ext cx="232476" cy="203480"/>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9" name="Google Shape;3009;p21"/>
            <p:cNvSpPr/>
            <p:nvPr/>
          </p:nvSpPr>
          <p:spPr>
            <a:xfrm>
              <a:off x="8180472" y="1493740"/>
              <a:ext cx="183281" cy="193760"/>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0" name="Google Shape;3010;p21"/>
            <p:cNvSpPr/>
            <p:nvPr/>
          </p:nvSpPr>
          <p:spPr>
            <a:xfrm>
              <a:off x="8256150" y="1780623"/>
              <a:ext cx="274712" cy="634218"/>
            </a:xfrm>
            <a:custGeom>
              <a:rect b="b" l="l" r="r" t="t"/>
              <a:pathLst>
                <a:path extrusionOk="0" h="29454" w="12758">
                  <a:moveTo>
                    <a:pt x="4169" y="1"/>
                  </a:moveTo>
                  <a:cubicBezTo>
                    <a:pt x="3919" y="1"/>
                    <a:pt x="4691" y="2871"/>
                    <a:pt x="3660" y="5644"/>
                  </a:cubicBezTo>
                  <a:cubicBezTo>
                    <a:pt x="2632" y="8351"/>
                    <a:pt x="1" y="12311"/>
                    <a:pt x="953" y="15243"/>
                  </a:cubicBezTo>
                  <a:cubicBezTo>
                    <a:pt x="2006" y="18175"/>
                    <a:pt x="2733" y="18902"/>
                    <a:pt x="2507" y="19729"/>
                  </a:cubicBezTo>
                  <a:cubicBezTo>
                    <a:pt x="2306" y="20682"/>
                    <a:pt x="327" y="22035"/>
                    <a:pt x="527" y="24642"/>
                  </a:cubicBezTo>
                  <a:cubicBezTo>
                    <a:pt x="753" y="27248"/>
                    <a:pt x="4813" y="29454"/>
                    <a:pt x="4813" y="29454"/>
                  </a:cubicBezTo>
                  <a:cubicBezTo>
                    <a:pt x="6893" y="28401"/>
                    <a:pt x="10452" y="23689"/>
                    <a:pt x="10352" y="21083"/>
                  </a:cubicBezTo>
                  <a:cubicBezTo>
                    <a:pt x="10352" y="18476"/>
                    <a:pt x="8146" y="16396"/>
                    <a:pt x="8672" y="14717"/>
                  </a:cubicBezTo>
                  <a:cubicBezTo>
                    <a:pt x="9199" y="13163"/>
                    <a:pt x="12758" y="8977"/>
                    <a:pt x="11705" y="6045"/>
                  </a:cubicBezTo>
                  <a:cubicBezTo>
                    <a:pt x="10778" y="3138"/>
                    <a:pt x="5239" y="406"/>
                    <a:pt x="4186" y="5"/>
                  </a:cubicBezTo>
                  <a:cubicBezTo>
                    <a:pt x="4180" y="2"/>
                    <a:pt x="4174" y="1"/>
                    <a:pt x="4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1" name="Google Shape;3011;p21"/>
            <p:cNvSpPr/>
            <p:nvPr/>
          </p:nvSpPr>
          <p:spPr>
            <a:xfrm>
              <a:off x="8310111" y="1819985"/>
              <a:ext cx="101483" cy="692421"/>
            </a:xfrm>
            <a:custGeom>
              <a:rect b="b" l="l" r="r" t="t"/>
              <a:pathLst>
                <a:path extrusionOk="0" h="32157" w="4713">
                  <a:moveTo>
                    <a:pt x="2833" y="1"/>
                  </a:moveTo>
                  <a:cubicBezTo>
                    <a:pt x="2800" y="1"/>
                    <a:pt x="2766" y="15"/>
                    <a:pt x="2733" y="57"/>
                  </a:cubicBezTo>
                  <a:cubicBezTo>
                    <a:pt x="2633" y="157"/>
                    <a:pt x="2633" y="257"/>
                    <a:pt x="2733" y="357"/>
                  </a:cubicBezTo>
                  <a:cubicBezTo>
                    <a:pt x="3134" y="884"/>
                    <a:pt x="3460" y="1510"/>
                    <a:pt x="3660" y="2137"/>
                  </a:cubicBezTo>
                  <a:cubicBezTo>
                    <a:pt x="3886" y="2763"/>
                    <a:pt x="3986" y="3390"/>
                    <a:pt x="3986" y="4117"/>
                  </a:cubicBezTo>
                  <a:cubicBezTo>
                    <a:pt x="4086" y="4743"/>
                    <a:pt x="3986" y="5370"/>
                    <a:pt x="3886" y="6097"/>
                  </a:cubicBezTo>
                  <a:cubicBezTo>
                    <a:pt x="3760" y="6723"/>
                    <a:pt x="3560" y="7450"/>
                    <a:pt x="3359" y="8077"/>
                  </a:cubicBezTo>
                  <a:cubicBezTo>
                    <a:pt x="3034" y="9455"/>
                    <a:pt x="2633" y="10708"/>
                    <a:pt x="2307" y="12062"/>
                  </a:cubicBezTo>
                  <a:cubicBezTo>
                    <a:pt x="2106" y="12788"/>
                    <a:pt x="2006" y="13515"/>
                    <a:pt x="2006" y="14242"/>
                  </a:cubicBezTo>
                  <a:cubicBezTo>
                    <a:pt x="2006" y="14969"/>
                    <a:pt x="2106" y="15721"/>
                    <a:pt x="2407" y="16448"/>
                  </a:cubicBezTo>
                  <a:lnTo>
                    <a:pt x="2833" y="17375"/>
                  </a:lnTo>
                  <a:cubicBezTo>
                    <a:pt x="2933" y="17701"/>
                    <a:pt x="3034" y="18001"/>
                    <a:pt x="3134" y="18327"/>
                  </a:cubicBezTo>
                  <a:cubicBezTo>
                    <a:pt x="3359" y="18954"/>
                    <a:pt x="3460" y="19681"/>
                    <a:pt x="3560" y="20307"/>
                  </a:cubicBezTo>
                  <a:cubicBezTo>
                    <a:pt x="3660" y="21661"/>
                    <a:pt x="3560" y="23014"/>
                    <a:pt x="3359" y="24367"/>
                  </a:cubicBezTo>
                  <a:cubicBezTo>
                    <a:pt x="3034" y="25746"/>
                    <a:pt x="2633" y="26999"/>
                    <a:pt x="2106" y="28252"/>
                  </a:cubicBezTo>
                  <a:cubicBezTo>
                    <a:pt x="1580" y="29505"/>
                    <a:pt x="853" y="30758"/>
                    <a:pt x="1" y="31786"/>
                  </a:cubicBezTo>
                  <a:cubicBezTo>
                    <a:pt x="1" y="31886"/>
                    <a:pt x="1" y="32012"/>
                    <a:pt x="126" y="32112"/>
                  </a:cubicBezTo>
                  <a:cubicBezTo>
                    <a:pt x="160" y="32145"/>
                    <a:pt x="193" y="32156"/>
                    <a:pt x="223" y="32156"/>
                  </a:cubicBezTo>
                  <a:cubicBezTo>
                    <a:pt x="282" y="32156"/>
                    <a:pt x="327" y="32112"/>
                    <a:pt x="327" y="32112"/>
                  </a:cubicBezTo>
                  <a:cubicBezTo>
                    <a:pt x="2106" y="29906"/>
                    <a:pt x="3460" y="27300"/>
                    <a:pt x="4086" y="24493"/>
                  </a:cubicBezTo>
                  <a:cubicBezTo>
                    <a:pt x="4387" y="23114"/>
                    <a:pt x="4387" y="21661"/>
                    <a:pt x="4287" y="20207"/>
                  </a:cubicBezTo>
                  <a:cubicBezTo>
                    <a:pt x="4186" y="19580"/>
                    <a:pt x="4086" y="18854"/>
                    <a:pt x="3886" y="18102"/>
                  </a:cubicBezTo>
                  <a:cubicBezTo>
                    <a:pt x="3760" y="17801"/>
                    <a:pt x="3660" y="17475"/>
                    <a:pt x="3560" y="17074"/>
                  </a:cubicBezTo>
                  <a:lnTo>
                    <a:pt x="3134" y="16122"/>
                  </a:lnTo>
                  <a:cubicBezTo>
                    <a:pt x="2933" y="15495"/>
                    <a:pt x="2833" y="14869"/>
                    <a:pt x="2833" y="14242"/>
                  </a:cubicBezTo>
                  <a:cubicBezTo>
                    <a:pt x="2833" y="13616"/>
                    <a:pt x="2933" y="12889"/>
                    <a:pt x="3034" y="12262"/>
                  </a:cubicBezTo>
                  <a:cubicBezTo>
                    <a:pt x="3359" y="10909"/>
                    <a:pt x="3760" y="9656"/>
                    <a:pt x="4086" y="8302"/>
                  </a:cubicBezTo>
                  <a:cubicBezTo>
                    <a:pt x="4287" y="7575"/>
                    <a:pt x="4387" y="6949"/>
                    <a:pt x="4512" y="6197"/>
                  </a:cubicBezTo>
                  <a:cubicBezTo>
                    <a:pt x="4613" y="5470"/>
                    <a:pt x="4713" y="4743"/>
                    <a:pt x="4613" y="4016"/>
                  </a:cubicBezTo>
                  <a:cubicBezTo>
                    <a:pt x="4512" y="3290"/>
                    <a:pt x="4387" y="2663"/>
                    <a:pt x="4086" y="1936"/>
                  </a:cubicBezTo>
                  <a:cubicBezTo>
                    <a:pt x="3886" y="1310"/>
                    <a:pt x="3560" y="683"/>
                    <a:pt x="3034" y="57"/>
                  </a:cubicBezTo>
                  <a:cubicBezTo>
                    <a:pt x="2967" y="57"/>
                    <a:pt x="2900" y="1"/>
                    <a:pt x="2833"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2" name="Google Shape;3012;p21"/>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3" name="Google Shape;3013;p21"/>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4" name="Google Shape;3014;p21"/>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15" name="Google Shape;3015;p21"/>
          <p:cNvGrpSpPr/>
          <p:nvPr/>
        </p:nvGrpSpPr>
        <p:grpSpPr>
          <a:xfrm>
            <a:off x="656650" y="1501826"/>
            <a:ext cx="633646" cy="1561469"/>
            <a:chOff x="885250" y="1197026"/>
            <a:chExt cx="633646" cy="1561469"/>
          </a:xfrm>
        </p:grpSpPr>
        <p:sp>
          <p:nvSpPr>
            <p:cNvPr id="3016" name="Google Shape;3016;p21"/>
            <p:cNvSpPr/>
            <p:nvPr/>
          </p:nvSpPr>
          <p:spPr>
            <a:xfrm rot="-3986147">
              <a:off x="967799" y="2260242"/>
              <a:ext cx="406050" cy="446011"/>
            </a:xfrm>
            <a:custGeom>
              <a:rect b="b" l="l" r="r" t="t"/>
              <a:pathLst>
                <a:path extrusionOk="0" h="26843" w="24438">
                  <a:moveTo>
                    <a:pt x="17770" y="0"/>
                  </a:moveTo>
                  <a:cubicBezTo>
                    <a:pt x="17018" y="0"/>
                    <a:pt x="16292" y="226"/>
                    <a:pt x="15665" y="526"/>
                  </a:cubicBezTo>
                  <a:cubicBezTo>
                    <a:pt x="15139" y="752"/>
                    <a:pt x="14637" y="1153"/>
                    <a:pt x="14211" y="1579"/>
                  </a:cubicBezTo>
                  <a:cubicBezTo>
                    <a:pt x="13585" y="952"/>
                    <a:pt x="12758" y="526"/>
                    <a:pt x="11906" y="526"/>
                  </a:cubicBezTo>
                  <a:cubicBezTo>
                    <a:pt x="10552" y="526"/>
                    <a:pt x="9399" y="1379"/>
                    <a:pt x="8673" y="2406"/>
                  </a:cubicBezTo>
                  <a:cubicBezTo>
                    <a:pt x="8246" y="3033"/>
                    <a:pt x="7946" y="3759"/>
                    <a:pt x="7845" y="4612"/>
                  </a:cubicBezTo>
                  <a:lnTo>
                    <a:pt x="7520" y="4286"/>
                  </a:lnTo>
                  <a:cubicBezTo>
                    <a:pt x="7319" y="4085"/>
                    <a:pt x="6993" y="3985"/>
                    <a:pt x="6793" y="3885"/>
                  </a:cubicBezTo>
                  <a:cubicBezTo>
                    <a:pt x="6609" y="3787"/>
                    <a:pt x="6429" y="3751"/>
                    <a:pt x="6250" y="3751"/>
                  </a:cubicBezTo>
                  <a:cubicBezTo>
                    <a:pt x="6015" y="3751"/>
                    <a:pt x="5782" y="3814"/>
                    <a:pt x="5540" y="3885"/>
                  </a:cubicBezTo>
                  <a:cubicBezTo>
                    <a:pt x="4186" y="4186"/>
                    <a:pt x="3134" y="5138"/>
                    <a:pt x="2307" y="6266"/>
                  </a:cubicBezTo>
                  <a:cubicBezTo>
                    <a:pt x="1580" y="7419"/>
                    <a:pt x="1254" y="8772"/>
                    <a:pt x="953" y="10025"/>
                  </a:cubicBezTo>
                  <a:cubicBezTo>
                    <a:pt x="1" y="15564"/>
                    <a:pt x="3459" y="23609"/>
                    <a:pt x="7946" y="26842"/>
                  </a:cubicBezTo>
                  <a:cubicBezTo>
                    <a:pt x="9299" y="26542"/>
                    <a:pt x="11605" y="25689"/>
                    <a:pt x="12432" y="24662"/>
                  </a:cubicBezTo>
                  <a:cubicBezTo>
                    <a:pt x="13059" y="23810"/>
                    <a:pt x="13384" y="22557"/>
                    <a:pt x="12632" y="21930"/>
                  </a:cubicBezTo>
                  <a:cubicBezTo>
                    <a:pt x="14011" y="21629"/>
                    <a:pt x="15264" y="20902"/>
                    <a:pt x="15891" y="19649"/>
                  </a:cubicBezTo>
                  <a:cubicBezTo>
                    <a:pt x="16191" y="19123"/>
                    <a:pt x="16191" y="18396"/>
                    <a:pt x="16091" y="17770"/>
                  </a:cubicBezTo>
                  <a:cubicBezTo>
                    <a:pt x="16517" y="17770"/>
                    <a:pt x="16818" y="17669"/>
                    <a:pt x="17144" y="17544"/>
                  </a:cubicBezTo>
                  <a:cubicBezTo>
                    <a:pt x="18171" y="17043"/>
                    <a:pt x="19023" y="15990"/>
                    <a:pt x="19224" y="14737"/>
                  </a:cubicBezTo>
                  <a:cubicBezTo>
                    <a:pt x="19424" y="13584"/>
                    <a:pt x="19124" y="12231"/>
                    <a:pt x="18272" y="11404"/>
                  </a:cubicBezTo>
                  <a:cubicBezTo>
                    <a:pt x="19951" y="11178"/>
                    <a:pt x="21630" y="10451"/>
                    <a:pt x="22783" y="9198"/>
                  </a:cubicBezTo>
                  <a:cubicBezTo>
                    <a:pt x="23911" y="7845"/>
                    <a:pt x="24437" y="5965"/>
                    <a:pt x="23810" y="4386"/>
                  </a:cubicBezTo>
                  <a:cubicBezTo>
                    <a:pt x="23610" y="3659"/>
                    <a:pt x="23084" y="2932"/>
                    <a:pt x="22557" y="2406"/>
                  </a:cubicBezTo>
                  <a:cubicBezTo>
                    <a:pt x="21304" y="1053"/>
                    <a:pt x="19650" y="0"/>
                    <a:pt x="1777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7" name="Google Shape;3017;p21"/>
            <p:cNvSpPr/>
            <p:nvPr/>
          </p:nvSpPr>
          <p:spPr>
            <a:xfrm rot="-3986147">
              <a:off x="1169186" y="2266643"/>
              <a:ext cx="180328" cy="487666"/>
            </a:xfrm>
            <a:custGeom>
              <a:rect b="b" l="l" r="r" t="t"/>
              <a:pathLst>
                <a:path extrusionOk="0" h="29350" w="10853">
                  <a:moveTo>
                    <a:pt x="10552" y="1"/>
                  </a:moveTo>
                  <a:cubicBezTo>
                    <a:pt x="8246" y="1480"/>
                    <a:pt x="6266" y="3459"/>
                    <a:pt x="4587" y="5640"/>
                  </a:cubicBezTo>
                  <a:cubicBezTo>
                    <a:pt x="3760" y="6693"/>
                    <a:pt x="3033" y="7946"/>
                    <a:pt x="2406" y="9199"/>
                  </a:cubicBezTo>
                  <a:cubicBezTo>
                    <a:pt x="1880" y="10452"/>
                    <a:pt x="1354" y="11705"/>
                    <a:pt x="953" y="13059"/>
                  </a:cubicBezTo>
                  <a:cubicBezTo>
                    <a:pt x="627" y="14312"/>
                    <a:pt x="326" y="15665"/>
                    <a:pt x="201" y="17144"/>
                  </a:cubicBezTo>
                  <a:cubicBezTo>
                    <a:pt x="101" y="17445"/>
                    <a:pt x="101" y="17770"/>
                    <a:pt x="101" y="18071"/>
                  </a:cubicBezTo>
                  <a:lnTo>
                    <a:pt x="101" y="19124"/>
                  </a:lnTo>
                  <a:cubicBezTo>
                    <a:pt x="101" y="19851"/>
                    <a:pt x="0" y="20477"/>
                    <a:pt x="101" y="21204"/>
                  </a:cubicBezTo>
                  <a:lnTo>
                    <a:pt x="201" y="22257"/>
                  </a:lnTo>
                  <a:lnTo>
                    <a:pt x="326" y="23284"/>
                  </a:lnTo>
                  <a:cubicBezTo>
                    <a:pt x="426" y="23911"/>
                    <a:pt x="527" y="24663"/>
                    <a:pt x="627" y="25289"/>
                  </a:cubicBezTo>
                  <a:cubicBezTo>
                    <a:pt x="727" y="25916"/>
                    <a:pt x="953" y="26643"/>
                    <a:pt x="1153" y="27269"/>
                  </a:cubicBezTo>
                  <a:cubicBezTo>
                    <a:pt x="1354" y="27896"/>
                    <a:pt x="1579" y="28623"/>
                    <a:pt x="1680" y="29249"/>
                  </a:cubicBezTo>
                  <a:cubicBezTo>
                    <a:pt x="1780" y="29349"/>
                    <a:pt x="1880" y="29349"/>
                    <a:pt x="1980" y="29349"/>
                  </a:cubicBezTo>
                  <a:cubicBezTo>
                    <a:pt x="2081" y="29349"/>
                    <a:pt x="2081" y="29249"/>
                    <a:pt x="2081" y="29149"/>
                  </a:cubicBezTo>
                  <a:cubicBezTo>
                    <a:pt x="1354" y="26542"/>
                    <a:pt x="953" y="23810"/>
                    <a:pt x="827" y="21204"/>
                  </a:cubicBezTo>
                  <a:cubicBezTo>
                    <a:pt x="727" y="18497"/>
                    <a:pt x="1053" y="15765"/>
                    <a:pt x="1780" y="13259"/>
                  </a:cubicBezTo>
                  <a:cubicBezTo>
                    <a:pt x="2406" y="10652"/>
                    <a:pt x="3660" y="8246"/>
                    <a:pt x="5213" y="6066"/>
                  </a:cubicBezTo>
                  <a:cubicBezTo>
                    <a:pt x="5965" y="5013"/>
                    <a:pt x="6792" y="3986"/>
                    <a:pt x="7720" y="2933"/>
                  </a:cubicBezTo>
                  <a:cubicBezTo>
                    <a:pt x="8672" y="1981"/>
                    <a:pt x="9725" y="1154"/>
                    <a:pt x="10752" y="327"/>
                  </a:cubicBezTo>
                  <a:cubicBezTo>
                    <a:pt x="10853" y="327"/>
                    <a:pt x="10853" y="226"/>
                    <a:pt x="10853" y="101"/>
                  </a:cubicBezTo>
                  <a:cubicBezTo>
                    <a:pt x="10752" y="1"/>
                    <a:pt x="10652" y="1"/>
                    <a:pt x="10552"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8" name="Google Shape;3018;p21"/>
            <p:cNvSpPr/>
            <p:nvPr/>
          </p:nvSpPr>
          <p:spPr>
            <a:xfrm rot="5400000">
              <a:off x="1217806" y="1868570"/>
              <a:ext cx="94936" cy="28050"/>
            </a:xfrm>
            <a:custGeom>
              <a:rect b="b" l="l" r="r" t="t"/>
              <a:pathLst>
                <a:path extrusionOk="0" h="1688" w="5713">
                  <a:moveTo>
                    <a:pt x="1590" y="1"/>
                  </a:moveTo>
                  <a:cubicBezTo>
                    <a:pt x="690" y="1"/>
                    <a:pt x="1" y="53"/>
                    <a:pt x="73" y="434"/>
                  </a:cubicBezTo>
                  <a:cubicBezTo>
                    <a:pt x="73" y="961"/>
                    <a:pt x="274" y="1161"/>
                    <a:pt x="700" y="1261"/>
                  </a:cubicBezTo>
                  <a:cubicBezTo>
                    <a:pt x="893" y="1261"/>
                    <a:pt x="1338" y="1200"/>
                    <a:pt x="1981" y="1200"/>
                  </a:cubicBezTo>
                  <a:cubicBezTo>
                    <a:pt x="2758" y="1200"/>
                    <a:pt x="3824" y="1290"/>
                    <a:pt x="5086" y="1687"/>
                  </a:cubicBezTo>
                  <a:lnTo>
                    <a:pt x="5186" y="1687"/>
                  </a:lnTo>
                  <a:cubicBezTo>
                    <a:pt x="5387" y="1487"/>
                    <a:pt x="5512" y="1261"/>
                    <a:pt x="5712" y="1161"/>
                  </a:cubicBezTo>
                  <a:cubicBezTo>
                    <a:pt x="5387" y="860"/>
                    <a:pt x="4259" y="108"/>
                    <a:pt x="2680" y="8"/>
                  </a:cubicBezTo>
                  <a:cubicBezTo>
                    <a:pt x="2306" y="8"/>
                    <a:pt x="1933" y="1"/>
                    <a:pt x="1590" y="1"/>
                  </a:cubicBezTo>
                  <a:close/>
                </a:path>
              </a:pathLst>
            </a:custGeom>
            <a:solidFill>
              <a:srgbClr val="7D342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9" name="Google Shape;3019;p21"/>
            <p:cNvSpPr/>
            <p:nvPr/>
          </p:nvSpPr>
          <p:spPr>
            <a:xfrm rot="5400000">
              <a:off x="1094994" y="1948712"/>
              <a:ext cx="169931" cy="156769"/>
            </a:xfrm>
            <a:custGeom>
              <a:rect b="b" l="l" r="r" t="t"/>
              <a:pathLst>
                <a:path extrusionOk="0" h="9434" w="10226">
                  <a:moveTo>
                    <a:pt x="6266" y="0"/>
                  </a:moveTo>
                  <a:cubicBezTo>
                    <a:pt x="6266" y="1579"/>
                    <a:pt x="1153" y="6592"/>
                    <a:pt x="0" y="6893"/>
                  </a:cubicBezTo>
                  <a:lnTo>
                    <a:pt x="527" y="6893"/>
                  </a:lnTo>
                  <a:cubicBezTo>
                    <a:pt x="1695" y="8497"/>
                    <a:pt x="4015" y="9433"/>
                    <a:pt x="5850" y="9433"/>
                  </a:cubicBezTo>
                  <a:cubicBezTo>
                    <a:pt x="6654" y="9433"/>
                    <a:pt x="7364" y="9254"/>
                    <a:pt x="7845" y="8873"/>
                  </a:cubicBezTo>
                  <a:cubicBezTo>
                    <a:pt x="10226" y="6792"/>
                    <a:pt x="8146" y="953"/>
                    <a:pt x="6266" y="0"/>
                  </a:cubicBezTo>
                  <a:close/>
                </a:path>
              </a:pathLst>
            </a:custGeom>
            <a:solidFill>
              <a:srgbClr val="D986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0" name="Google Shape;3020;p21"/>
            <p:cNvSpPr/>
            <p:nvPr/>
          </p:nvSpPr>
          <p:spPr>
            <a:xfrm rot="5400000">
              <a:off x="1145919" y="1891272"/>
              <a:ext cx="152864" cy="157102"/>
            </a:xfrm>
            <a:custGeom>
              <a:rect b="b" l="l" r="r" t="t"/>
              <a:pathLst>
                <a:path extrusionOk="0" h="9454" w="9199">
                  <a:moveTo>
                    <a:pt x="6164" y="0"/>
                  </a:moveTo>
                  <a:cubicBezTo>
                    <a:pt x="5664" y="0"/>
                    <a:pt x="5138" y="115"/>
                    <a:pt x="4612" y="381"/>
                  </a:cubicBezTo>
                  <a:cubicBezTo>
                    <a:pt x="3986" y="682"/>
                    <a:pt x="3033" y="1408"/>
                    <a:pt x="2206" y="2461"/>
                  </a:cubicBezTo>
                  <a:cubicBezTo>
                    <a:pt x="2006" y="2561"/>
                    <a:pt x="1881" y="2787"/>
                    <a:pt x="1680" y="2987"/>
                  </a:cubicBezTo>
                  <a:cubicBezTo>
                    <a:pt x="753" y="4341"/>
                    <a:pt x="1" y="5794"/>
                    <a:pt x="226" y="6947"/>
                  </a:cubicBezTo>
                  <a:cubicBezTo>
                    <a:pt x="527" y="9053"/>
                    <a:pt x="2106" y="9454"/>
                    <a:pt x="2733" y="9454"/>
                  </a:cubicBezTo>
                  <a:lnTo>
                    <a:pt x="2933" y="9454"/>
                  </a:lnTo>
                  <a:cubicBezTo>
                    <a:pt x="4086" y="9153"/>
                    <a:pt x="9199" y="4140"/>
                    <a:pt x="9199" y="2561"/>
                  </a:cubicBezTo>
                  <a:cubicBezTo>
                    <a:pt x="9199" y="1288"/>
                    <a:pt x="7833" y="0"/>
                    <a:pt x="6164" y="0"/>
                  </a:cubicBezTo>
                  <a:close/>
                </a:path>
              </a:pathLst>
            </a:custGeom>
            <a:solidFill>
              <a:srgbClr val="8C3A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1" name="Google Shape;3021;p21"/>
            <p:cNvSpPr/>
            <p:nvPr/>
          </p:nvSpPr>
          <p:spPr>
            <a:xfrm rot="5400000">
              <a:off x="1135421" y="1985073"/>
              <a:ext cx="10436" cy="11167"/>
            </a:xfrm>
            <a:custGeom>
              <a:rect b="b" l="l" r="r" t="t"/>
              <a:pathLst>
                <a:path extrusionOk="0" h="672" w="628">
                  <a:moveTo>
                    <a:pt x="134" y="1"/>
                  </a:moveTo>
                  <a:cubicBezTo>
                    <a:pt x="90" y="1"/>
                    <a:pt x="68" y="45"/>
                    <a:pt x="1" y="45"/>
                  </a:cubicBezTo>
                  <a:lnTo>
                    <a:pt x="1" y="246"/>
                  </a:lnTo>
                  <a:cubicBezTo>
                    <a:pt x="101" y="371"/>
                    <a:pt x="101" y="371"/>
                    <a:pt x="101" y="471"/>
                  </a:cubicBezTo>
                  <a:cubicBezTo>
                    <a:pt x="226" y="572"/>
                    <a:pt x="327" y="572"/>
                    <a:pt x="427" y="672"/>
                  </a:cubicBezTo>
                  <a:lnTo>
                    <a:pt x="427" y="572"/>
                  </a:lnTo>
                  <a:cubicBezTo>
                    <a:pt x="527" y="572"/>
                    <a:pt x="627" y="572"/>
                    <a:pt x="627" y="471"/>
                  </a:cubicBezTo>
                  <a:cubicBezTo>
                    <a:pt x="527" y="371"/>
                    <a:pt x="527" y="246"/>
                    <a:pt x="427" y="146"/>
                  </a:cubicBezTo>
                  <a:lnTo>
                    <a:pt x="327" y="45"/>
                  </a:lnTo>
                  <a:lnTo>
                    <a:pt x="226" y="45"/>
                  </a:lnTo>
                  <a:cubicBezTo>
                    <a:pt x="185" y="12"/>
                    <a:pt x="157" y="1"/>
                    <a:pt x="134"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2" name="Google Shape;3022;p21"/>
            <p:cNvSpPr/>
            <p:nvPr/>
          </p:nvSpPr>
          <p:spPr>
            <a:xfrm rot="5400000">
              <a:off x="1133178" y="2008139"/>
              <a:ext cx="12496" cy="12098"/>
            </a:xfrm>
            <a:custGeom>
              <a:rect b="b" l="l" r="r" t="t"/>
              <a:pathLst>
                <a:path extrusionOk="0" h="728" w="752">
                  <a:moveTo>
                    <a:pt x="226" y="0"/>
                  </a:moveTo>
                  <a:cubicBezTo>
                    <a:pt x="125" y="0"/>
                    <a:pt x="0" y="101"/>
                    <a:pt x="0" y="201"/>
                  </a:cubicBezTo>
                  <a:lnTo>
                    <a:pt x="125" y="326"/>
                  </a:lnTo>
                  <a:cubicBezTo>
                    <a:pt x="125" y="426"/>
                    <a:pt x="125" y="527"/>
                    <a:pt x="226" y="527"/>
                  </a:cubicBezTo>
                  <a:cubicBezTo>
                    <a:pt x="326" y="627"/>
                    <a:pt x="426" y="727"/>
                    <a:pt x="526" y="727"/>
                  </a:cubicBezTo>
                  <a:lnTo>
                    <a:pt x="627" y="727"/>
                  </a:lnTo>
                  <a:cubicBezTo>
                    <a:pt x="627" y="727"/>
                    <a:pt x="752" y="627"/>
                    <a:pt x="627" y="527"/>
                  </a:cubicBezTo>
                  <a:cubicBezTo>
                    <a:pt x="627" y="426"/>
                    <a:pt x="627" y="326"/>
                    <a:pt x="526" y="201"/>
                  </a:cubicBezTo>
                  <a:cubicBezTo>
                    <a:pt x="426" y="201"/>
                    <a:pt x="426" y="201"/>
                    <a:pt x="426" y="101"/>
                  </a:cubicBezTo>
                  <a:cubicBezTo>
                    <a:pt x="326" y="101"/>
                    <a:pt x="326" y="101"/>
                    <a:pt x="226" y="0"/>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3" name="Google Shape;3023;p21"/>
            <p:cNvSpPr/>
            <p:nvPr/>
          </p:nvSpPr>
          <p:spPr>
            <a:xfrm rot="5400000">
              <a:off x="1158371" y="2010848"/>
              <a:ext cx="12098" cy="10436"/>
            </a:xfrm>
            <a:custGeom>
              <a:rect b="b" l="l" r="r" t="t"/>
              <a:pathLst>
                <a:path extrusionOk="0" h="628" w="728">
                  <a:moveTo>
                    <a:pt x="101" y="1"/>
                  </a:moveTo>
                  <a:cubicBezTo>
                    <a:pt x="0" y="1"/>
                    <a:pt x="0" y="101"/>
                    <a:pt x="0" y="101"/>
                  </a:cubicBezTo>
                  <a:cubicBezTo>
                    <a:pt x="0" y="201"/>
                    <a:pt x="101" y="302"/>
                    <a:pt x="101" y="302"/>
                  </a:cubicBezTo>
                  <a:cubicBezTo>
                    <a:pt x="101" y="402"/>
                    <a:pt x="201" y="402"/>
                    <a:pt x="201" y="527"/>
                  </a:cubicBezTo>
                  <a:cubicBezTo>
                    <a:pt x="301" y="527"/>
                    <a:pt x="401" y="627"/>
                    <a:pt x="502" y="627"/>
                  </a:cubicBezTo>
                  <a:lnTo>
                    <a:pt x="627" y="627"/>
                  </a:lnTo>
                  <a:cubicBezTo>
                    <a:pt x="627" y="627"/>
                    <a:pt x="727" y="527"/>
                    <a:pt x="627" y="527"/>
                  </a:cubicBezTo>
                  <a:cubicBezTo>
                    <a:pt x="627" y="302"/>
                    <a:pt x="502" y="201"/>
                    <a:pt x="502" y="201"/>
                  </a:cubicBezTo>
                  <a:cubicBezTo>
                    <a:pt x="401" y="101"/>
                    <a:pt x="401" y="101"/>
                    <a:pt x="301" y="101"/>
                  </a:cubicBezTo>
                  <a:cubicBezTo>
                    <a:pt x="301" y="1"/>
                    <a:pt x="201" y="1"/>
                    <a:pt x="101"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4" name="Google Shape;3024;p21"/>
            <p:cNvSpPr/>
            <p:nvPr/>
          </p:nvSpPr>
          <p:spPr>
            <a:xfrm rot="5400000">
              <a:off x="1132554" y="2036664"/>
              <a:ext cx="8757" cy="10436"/>
            </a:xfrm>
            <a:custGeom>
              <a:rect b="b" l="l" r="r" t="t"/>
              <a:pathLst>
                <a:path extrusionOk="0" h="628" w="527">
                  <a:moveTo>
                    <a:pt x="101" y="1"/>
                  </a:moveTo>
                  <a:cubicBezTo>
                    <a:pt x="101" y="1"/>
                    <a:pt x="1" y="1"/>
                    <a:pt x="1" y="126"/>
                  </a:cubicBezTo>
                  <a:lnTo>
                    <a:pt x="1" y="327"/>
                  </a:lnTo>
                  <a:lnTo>
                    <a:pt x="101" y="427"/>
                  </a:lnTo>
                  <a:cubicBezTo>
                    <a:pt x="226" y="527"/>
                    <a:pt x="326" y="627"/>
                    <a:pt x="427" y="627"/>
                  </a:cubicBezTo>
                  <a:cubicBezTo>
                    <a:pt x="527" y="527"/>
                    <a:pt x="527" y="527"/>
                    <a:pt x="527" y="427"/>
                  </a:cubicBezTo>
                  <a:cubicBezTo>
                    <a:pt x="527" y="327"/>
                    <a:pt x="527" y="226"/>
                    <a:pt x="427" y="226"/>
                  </a:cubicBezTo>
                  <a:cubicBezTo>
                    <a:pt x="427" y="126"/>
                    <a:pt x="326" y="126"/>
                    <a:pt x="326" y="126"/>
                  </a:cubicBezTo>
                  <a:cubicBezTo>
                    <a:pt x="326" y="1"/>
                    <a:pt x="226" y="1"/>
                    <a:pt x="226"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5" name="Google Shape;3025;p21"/>
            <p:cNvSpPr/>
            <p:nvPr/>
          </p:nvSpPr>
          <p:spPr>
            <a:xfrm rot="5400000">
              <a:off x="1154000" y="2037719"/>
              <a:ext cx="15836" cy="12081"/>
            </a:xfrm>
            <a:custGeom>
              <a:rect b="b" l="l" r="r" t="t"/>
              <a:pathLst>
                <a:path extrusionOk="0" h="727" w="953">
                  <a:moveTo>
                    <a:pt x="101" y="0"/>
                  </a:moveTo>
                  <a:cubicBezTo>
                    <a:pt x="101" y="0"/>
                    <a:pt x="0" y="0"/>
                    <a:pt x="0" y="100"/>
                  </a:cubicBezTo>
                  <a:cubicBezTo>
                    <a:pt x="101" y="201"/>
                    <a:pt x="101" y="201"/>
                    <a:pt x="201" y="301"/>
                  </a:cubicBezTo>
                  <a:cubicBezTo>
                    <a:pt x="201" y="426"/>
                    <a:pt x="201" y="426"/>
                    <a:pt x="326" y="526"/>
                  </a:cubicBezTo>
                  <a:cubicBezTo>
                    <a:pt x="426" y="627"/>
                    <a:pt x="527" y="727"/>
                    <a:pt x="727" y="727"/>
                  </a:cubicBezTo>
                  <a:lnTo>
                    <a:pt x="827" y="727"/>
                  </a:lnTo>
                  <a:cubicBezTo>
                    <a:pt x="827" y="727"/>
                    <a:pt x="953" y="627"/>
                    <a:pt x="827" y="627"/>
                  </a:cubicBezTo>
                  <a:cubicBezTo>
                    <a:pt x="827" y="426"/>
                    <a:pt x="727" y="301"/>
                    <a:pt x="627" y="201"/>
                  </a:cubicBezTo>
                  <a:cubicBezTo>
                    <a:pt x="527" y="100"/>
                    <a:pt x="527" y="100"/>
                    <a:pt x="426" y="100"/>
                  </a:cubicBezTo>
                  <a:cubicBezTo>
                    <a:pt x="326" y="0"/>
                    <a:pt x="326" y="0"/>
                    <a:pt x="201" y="0"/>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6" name="Google Shape;3026;p21"/>
            <p:cNvSpPr/>
            <p:nvPr/>
          </p:nvSpPr>
          <p:spPr>
            <a:xfrm rot="5400000">
              <a:off x="1185441" y="2032501"/>
              <a:ext cx="12098" cy="12098"/>
            </a:xfrm>
            <a:custGeom>
              <a:rect b="b" l="l" r="r" t="t"/>
              <a:pathLst>
                <a:path extrusionOk="0" h="728" w="728">
                  <a:moveTo>
                    <a:pt x="201" y="1"/>
                  </a:moveTo>
                  <a:cubicBezTo>
                    <a:pt x="101" y="1"/>
                    <a:pt x="1" y="101"/>
                    <a:pt x="101" y="201"/>
                  </a:cubicBezTo>
                  <a:lnTo>
                    <a:pt x="101" y="326"/>
                  </a:lnTo>
                  <a:cubicBezTo>
                    <a:pt x="201" y="427"/>
                    <a:pt x="201" y="427"/>
                    <a:pt x="201" y="527"/>
                  </a:cubicBezTo>
                  <a:cubicBezTo>
                    <a:pt x="302" y="627"/>
                    <a:pt x="402" y="727"/>
                    <a:pt x="527" y="727"/>
                  </a:cubicBezTo>
                  <a:lnTo>
                    <a:pt x="627" y="727"/>
                  </a:lnTo>
                  <a:cubicBezTo>
                    <a:pt x="627" y="727"/>
                    <a:pt x="728" y="727"/>
                    <a:pt x="728" y="627"/>
                  </a:cubicBezTo>
                  <a:cubicBezTo>
                    <a:pt x="728" y="427"/>
                    <a:pt x="627" y="326"/>
                    <a:pt x="527" y="201"/>
                  </a:cubicBezTo>
                  <a:lnTo>
                    <a:pt x="402" y="101"/>
                  </a:lnTo>
                  <a:cubicBezTo>
                    <a:pt x="302" y="101"/>
                    <a:pt x="302" y="1"/>
                    <a:pt x="201"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7" name="Google Shape;3027;p21"/>
            <p:cNvSpPr/>
            <p:nvPr/>
          </p:nvSpPr>
          <p:spPr>
            <a:xfrm rot="5400000">
              <a:off x="1208765" y="2047083"/>
              <a:ext cx="12098" cy="10419"/>
            </a:xfrm>
            <a:custGeom>
              <a:rect b="b" l="l" r="r" t="t"/>
              <a:pathLst>
                <a:path extrusionOk="0" h="627" w="728">
                  <a:moveTo>
                    <a:pt x="101" y="0"/>
                  </a:moveTo>
                  <a:cubicBezTo>
                    <a:pt x="1" y="0"/>
                    <a:pt x="1" y="100"/>
                    <a:pt x="1" y="201"/>
                  </a:cubicBezTo>
                  <a:cubicBezTo>
                    <a:pt x="101" y="201"/>
                    <a:pt x="101" y="301"/>
                    <a:pt x="101" y="301"/>
                  </a:cubicBezTo>
                  <a:cubicBezTo>
                    <a:pt x="201" y="426"/>
                    <a:pt x="201" y="426"/>
                    <a:pt x="327" y="526"/>
                  </a:cubicBezTo>
                  <a:cubicBezTo>
                    <a:pt x="327" y="526"/>
                    <a:pt x="427" y="627"/>
                    <a:pt x="627" y="627"/>
                  </a:cubicBezTo>
                  <a:cubicBezTo>
                    <a:pt x="728" y="627"/>
                    <a:pt x="728" y="526"/>
                    <a:pt x="728" y="526"/>
                  </a:cubicBezTo>
                  <a:cubicBezTo>
                    <a:pt x="728" y="301"/>
                    <a:pt x="627" y="201"/>
                    <a:pt x="527" y="100"/>
                  </a:cubicBezTo>
                  <a:cubicBezTo>
                    <a:pt x="527" y="100"/>
                    <a:pt x="427" y="100"/>
                    <a:pt x="327" y="0"/>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8" name="Google Shape;3028;p21"/>
            <p:cNvSpPr/>
            <p:nvPr/>
          </p:nvSpPr>
          <p:spPr>
            <a:xfrm rot="5400000">
              <a:off x="1170244" y="2061026"/>
              <a:ext cx="12513" cy="10436"/>
            </a:xfrm>
            <a:custGeom>
              <a:rect b="b" l="l" r="r" t="t"/>
              <a:pathLst>
                <a:path extrusionOk="0" h="628" w="753">
                  <a:moveTo>
                    <a:pt x="126" y="1"/>
                  </a:moveTo>
                  <a:cubicBezTo>
                    <a:pt x="126" y="1"/>
                    <a:pt x="1" y="1"/>
                    <a:pt x="1" y="101"/>
                  </a:cubicBezTo>
                  <a:lnTo>
                    <a:pt x="1" y="302"/>
                  </a:lnTo>
                  <a:lnTo>
                    <a:pt x="227" y="502"/>
                  </a:lnTo>
                  <a:cubicBezTo>
                    <a:pt x="227" y="628"/>
                    <a:pt x="427" y="628"/>
                    <a:pt x="527" y="628"/>
                  </a:cubicBezTo>
                  <a:lnTo>
                    <a:pt x="628" y="628"/>
                  </a:lnTo>
                  <a:cubicBezTo>
                    <a:pt x="628" y="628"/>
                    <a:pt x="753" y="628"/>
                    <a:pt x="628" y="502"/>
                  </a:cubicBezTo>
                  <a:cubicBezTo>
                    <a:pt x="628" y="402"/>
                    <a:pt x="527" y="302"/>
                    <a:pt x="427" y="201"/>
                  </a:cubicBezTo>
                  <a:cubicBezTo>
                    <a:pt x="427" y="101"/>
                    <a:pt x="427" y="101"/>
                    <a:pt x="327" y="101"/>
                  </a:cubicBezTo>
                  <a:cubicBezTo>
                    <a:pt x="327" y="1"/>
                    <a:pt x="227" y="1"/>
                    <a:pt x="227"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9" name="Google Shape;3029;p21"/>
            <p:cNvSpPr/>
            <p:nvPr/>
          </p:nvSpPr>
          <p:spPr>
            <a:xfrm rot="5400000">
              <a:off x="1135504" y="2065870"/>
              <a:ext cx="8774" cy="7843"/>
            </a:xfrm>
            <a:custGeom>
              <a:rect b="b" l="l" r="r" t="t"/>
              <a:pathLst>
                <a:path extrusionOk="0" h="472" w="528">
                  <a:moveTo>
                    <a:pt x="201" y="1"/>
                  </a:moveTo>
                  <a:cubicBezTo>
                    <a:pt x="101" y="1"/>
                    <a:pt x="1" y="1"/>
                    <a:pt x="1" y="101"/>
                  </a:cubicBezTo>
                  <a:lnTo>
                    <a:pt x="1" y="226"/>
                  </a:lnTo>
                  <a:cubicBezTo>
                    <a:pt x="1" y="326"/>
                    <a:pt x="101" y="326"/>
                    <a:pt x="101" y="427"/>
                  </a:cubicBezTo>
                  <a:cubicBezTo>
                    <a:pt x="101" y="427"/>
                    <a:pt x="146" y="471"/>
                    <a:pt x="205" y="471"/>
                  </a:cubicBezTo>
                  <a:cubicBezTo>
                    <a:pt x="235" y="471"/>
                    <a:pt x="268" y="460"/>
                    <a:pt x="302" y="427"/>
                  </a:cubicBezTo>
                  <a:cubicBezTo>
                    <a:pt x="427" y="427"/>
                    <a:pt x="527" y="427"/>
                    <a:pt x="527" y="326"/>
                  </a:cubicBezTo>
                  <a:lnTo>
                    <a:pt x="427" y="326"/>
                  </a:lnTo>
                  <a:lnTo>
                    <a:pt x="427" y="101"/>
                  </a:lnTo>
                  <a:lnTo>
                    <a:pt x="302" y="1"/>
                  </a:ln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0" name="Google Shape;3030;p21"/>
            <p:cNvSpPr/>
            <p:nvPr/>
          </p:nvSpPr>
          <p:spPr>
            <a:xfrm rot="5400000">
              <a:off x="1112555" y="2032501"/>
              <a:ext cx="6680" cy="6680"/>
            </a:xfrm>
            <a:custGeom>
              <a:rect b="b" l="l" r="r" t="t"/>
              <a:pathLst>
                <a:path extrusionOk="0" h="402" w="402">
                  <a:moveTo>
                    <a:pt x="101" y="0"/>
                  </a:moveTo>
                  <a:cubicBezTo>
                    <a:pt x="101" y="101"/>
                    <a:pt x="1" y="101"/>
                    <a:pt x="1" y="201"/>
                  </a:cubicBezTo>
                  <a:lnTo>
                    <a:pt x="1" y="301"/>
                  </a:lnTo>
                  <a:lnTo>
                    <a:pt x="101" y="401"/>
                  </a:lnTo>
                  <a:lnTo>
                    <a:pt x="302" y="401"/>
                  </a:lnTo>
                  <a:cubicBezTo>
                    <a:pt x="402" y="401"/>
                    <a:pt x="402" y="301"/>
                    <a:pt x="402" y="301"/>
                  </a:cubicBezTo>
                  <a:cubicBezTo>
                    <a:pt x="402" y="201"/>
                    <a:pt x="402" y="101"/>
                    <a:pt x="302" y="101"/>
                  </a:cubicBezTo>
                  <a:lnTo>
                    <a:pt x="302" y="0"/>
                  </a:ln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1" name="Google Shape;3031;p21"/>
            <p:cNvSpPr/>
            <p:nvPr/>
          </p:nvSpPr>
          <p:spPr>
            <a:xfrm rot="3331833">
              <a:off x="1044454" y="1230006"/>
              <a:ext cx="270734" cy="362280"/>
            </a:xfrm>
            <a:custGeom>
              <a:rect b="b" l="l" r="r" t="t"/>
              <a:pathLst>
                <a:path extrusionOk="0" h="21801" w="16292">
                  <a:moveTo>
                    <a:pt x="7375" y="0"/>
                  </a:moveTo>
                  <a:cubicBezTo>
                    <a:pt x="6934" y="0"/>
                    <a:pt x="6455" y="90"/>
                    <a:pt x="5940" y="296"/>
                  </a:cubicBezTo>
                  <a:cubicBezTo>
                    <a:pt x="2908" y="1650"/>
                    <a:pt x="4787" y="8342"/>
                    <a:pt x="4286" y="8743"/>
                  </a:cubicBezTo>
                  <a:cubicBezTo>
                    <a:pt x="4235" y="8794"/>
                    <a:pt x="4173" y="8815"/>
                    <a:pt x="4102" y="8815"/>
                  </a:cubicBezTo>
                  <a:cubicBezTo>
                    <a:pt x="3796" y="8815"/>
                    <a:pt x="3313" y="8432"/>
                    <a:pt x="2725" y="8432"/>
                  </a:cubicBezTo>
                  <a:cubicBezTo>
                    <a:pt x="2311" y="8432"/>
                    <a:pt x="1846" y="8622"/>
                    <a:pt x="1354" y="9269"/>
                  </a:cubicBezTo>
                  <a:cubicBezTo>
                    <a:pt x="0" y="11048"/>
                    <a:pt x="928" y="14507"/>
                    <a:pt x="3860" y="18041"/>
                  </a:cubicBezTo>
                  <a:cubicBezTo>
                    <a:pt x="6893" y="21600"/>
                    <a:pt x="12006" y="21800"/>
                    <a:pt x="12006" y="21800"/>
                  </a:cubicBezTo>
                  <a:cubicBezTo>
                    <a:pt x="12006" y="20347"/>
                    <a:pt x="12833" y="18266"/>
                    <a:pt x="14412" y="15234"/>
                  </a:cubicBezTo>
                  <a:cubicBezTo>
                    <a:pt x="15239" y="13655"/>
                    <a:pt x="16291" y="10422"/>
                    <a:pt x="15239" y="8968"/>
                  </a:cubicBezTo>
                  <a:cubicBezTo>
                    <a:pt x="14888" y="8475"/>
                    <a:pt x="14492" y="8311"/>
                    <a:pt x="14102" y="8311"/>
                  </a:cubicBezTo>
                  <a:cubicBezTo>
                    <a:pt x="13320" y="8311"/>
                    <a:pt x="12557" y="8968"/>
                    <a:pt x="12206" y="8968"/>
                  </a:cubicBezTo>
                  <a:cubicBezTo>
                    <a:pt x="11680" y="8968"/>
                    <a:pt x="11680" y="5209"/>
                    <a:pt x="11279" y="3630"/>
                  </a:cubicBezTo>
                  <a:cubicBezTo>
                    <a:pt x="10923" y="2331"/>
                    <a:pt x="9622" y="0"/>
                    <a:pt x="73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2" name="Google Shape;3032;p21"/>
            <p:cNvSpPr/>
            <p:nvPr/>
          </p:nvSpPr>
          <p:spPr>
            <a:xfrm rot="3331833">
              <a:off x="1027892" y="1400111"/>
              <a:ext cx="177027" cy="319789"/>
            </a:xfrm>
            <a:custGeom>
              <a:rect b="b" l="l" r="r" t="t"/>
              <a:pathLst>
                <a:path extrusionOk="0" h="19244" w="10653">
                  <a:moveTo>
                    <a:pt x="201" y="1"/>
                  </a:moveTo>
                  <a:cubicBezTo>
                    <a:pt x="101" y="1"/>
                    <a:pt x="1" y="101"/>
                    <a:pt x="1" y="201"/>
                  </a:cubicBezTo>
                  <a:cubicBezTo>
                    <a:pt x="101" y="2081"/>
                    <a:pt x="402" y="3860"/>
                    <a:pt x="828" y="5740"/>
                  </a:cubicBezTo>
                  <a:cubicBezTo>
                    <a:pt x="1354" y="7519"/>
                    <a:pt x="1981" y="9274"/>
                    <a:pt x="2808" y="10953"/>
                  </a:cubicBezTo>
                  <a:cubicBezTo>
                    <a:pt x="3234" y="11780"/>
                    <a:pt x="3760" y="12632"/>
                    <a:pt x="4261" y="13459"/>
                  </a:cubicBezTo>
                  <a:cubicBezTo>
                    <a:pt x="4687" y="14186"/>
                    <a:pt x="5314" y="14913"/>
                    <a:pt x="5941" y="15665"/>
                  </a:cubicBezTo>
                  <a:cubicBezTo>
                    <a:pt x="6567" y="16392"/>
                    <a:pt x="7194" y="17018"/>
                    <a:pt x="7920" y="17645"/>
                  </a:cubicBezTo>
                  <a:cubicBezTo>
                    <a:pt x="8647" y="18271"/>
                    <a:pt x="9499" y="18798"/>
                    <a:pt x="10327" y="19199"/>
                  </a:cubicBezTo>
                  <a:cubicBezTo>
                    <a:pt x="10327" y="19232"/>
                    <a:pt x="10338" y="19243"/>
                    <a:pt x="10356" y="19243"/>
                  </a:cubicBezTo>
                  <a:cubicBezTo>
                    <a:pt x="10393" y="19243"/>
                    <a:pt x="10460" y="19199"/>
                    <a:pt x="10527" y="19199"/>
                  </a:cubicBezTo>
                  <a:cubicBezTo>
                    <a:pt x="10652" y="19098"/>
                    <a:pt x="10527" y="18998"/>
                    <a:pt x="10527" y="18898"/>
                  </a:cubicBezTo>
                  <a:cubicBezTo>
                    <a:pt x="8973" y="17845"/>
                    <a:pt x="7620" y="16592"/>
                    <a:pt x="6467" y="15138"/>
                  </a:cubicBezTo>
                  <a:cubicBezTo>
                    <a:pt x="5314" y="13785"/>
                    <a:pt x="4387" y="12206"/>
                    <a:pt x="3534" y="10652"/>
                  </a:cubicBezTo>
                  <a:cubicBezTo>
                    <a:pt x="2707" y="8973"/>
                    <a:pt x="2081" y="7294"/>
                    <a:pt x="1555" y="5514"/>
                  </a:cubicBezTo>
                  <a:cubicBezTo>
                    <a:pt x="1254" y="4587"/>
                    <a:pt x="1028" y="3760"/>
                    <a:pt x="828" y="2808"/>
                  </a:cubicBezTo>
                  <a:cubicBezTo>
                    <a:pt x="627" y="1980"/>
                    <a:pt x="502" y="1028"/>
                    <a:pt x="402" y="201"/>
                  </a:cubicBezTo>
                  <a:lnTo>
                    <a:pt x="402" y="101"/>
                  </a:lnTo>
                  <a:cubicBezTo>
                    <a:pt x="301" y="1"/>
                    <a:pt x="301" y="1"/>
                    <a:pt x="201"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2_1">
    <p:spTree>
      <p:nvGrpSpPr>
        <p:cNvPr id="3033" name="Shape 3033"/>
        <p:cNvGrpSpPr/>
        <p:nvPr/>
      </p:nvGrpSpPr>
      <p:grpSpPr>
        <a:xfrm>
          <a:off x="0" y="0"/>
          <a:ext cx="0" cy="0"/>
          <a:chOff x="0" y="0"/>
          <a:chExt cx="0" cy="0"/>
        </a:xfrm>
      </p:grpSpPr>
      <p:sp>
        <p:nvSpPr>
          <p:cNvPr id="3034" name="Google Shape;3034;p22"/>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5" name="Google Shape;3035;p22"/>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6" name="Google Shape;3036;p22"/>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7" name="Google Shape;3037;p22"/>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8" name="Google Shape;3038;p22"/>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9" name="Google Shape;3039;p22"/>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0" name="Google Shape;3040;p22"/>
          <p:cNvSpPr/>
          <p:nvPr/>
        </p:nvSpPr>
        <p:spPr>
          <a:xfrm>
            <a:off x="724262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1" name="Google Shape;3041;p22"/>
          <p:cNvSpPr/>
          <p:nvPr/>
        </p:nvSpPr>
        <p:spPr>
          <a:xfrm>
            <a:off x="7283518"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2" name="Google Shape;3042;p22"/>
          <p:cNvSpPr/>
          <p:nvPr/>
        </p:nvSpPr>
        <p:spPr>
          <a:xfrm>
            <a:off x="7337454"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3" name="Google Shape;3043;p22"/>
          <p:cNvSpPr/>
          <p:nvPr/>
        </p:nvSpPr>
        <p:spPr>
          <a:xfrm>
            <a:off x="7333711"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4" name="Google Shape;3044;p22"/>
          <p:cNvSpPr/>
          <p:nvPr/>
        </p:nvSpPr>
        <p:spPr>
          <a:xfrm>
            <a:off x="7385775"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5" name="Google Shape;3045;p22"/>
          <p:cNvSpPr/>
          <p:nvPr/>
        </p:nvSpPr>
        <p:spPr>
          <a:xfrm>
            <a:off x="7434564"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6" name="Google Shape;3046;p22"/>
          <p:cNvSpPr/>
          <p:nvPr/>
        </p:nvSpPr>
        <p:spPr>
          <a:xfrm>
            <a:off x="7453624"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7" name="Google Shape;3047;p22"/>
          <p:cNvSpPr/>
          <p:nvPr/>
        </p:nvSpPr>
        <p:spPr>
          <a:xfrm>
            <a:off x="738995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8" name="Google Shape;3048;p22"/>
          <p:cNvSpPr/>
          <p:nvPr/>
        </p:nvSpPr>
        <p:spPr>
          <a:xfrm>
            <a:off x="7279338"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9" name="Google Shape;3049;p22"/>
          <p:cNvSpPr/>
          <p:nvPr/>
        </p:nvSpPr>
        <p:spPr>
          <a:xfrm>
            <a:off x="467640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0" name="Google Shape;3050;p22"/>
          <p:cNvSpPr/>
          <p:nvPr/>
        </p:nvSpPr>
        <p:spPr>
          <a:xfrm>
            <a:off x="4716834"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1" name="Google Shape;3051;p22"/>
          <p:cNvSpPr/>
          <p:nvPr/>
        </p:nvSpPr>
        <p:spPr>
          <a:xfrm>
            <a:off x="4769366"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2" name="Google Shape;3052;p22"/>
          <p:cNvSpPr/>
          <p:nvPr/>
        </p:nvSpPr>
        <p:spPr>
          <a:xfrm>
            <a:off x="4767495"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3" name="Google Shape;3053;p22"/>
          <p:cNvSpPr/>
          <p:nvPr/>
        </p:nvSpPr>
        <p:spPr>
          <a:xfrm>
            <a:off x="4817687"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4" name="Google Shape;3054;p22"/>
          <p:cNvSpPr/>
          <p:nvPr/>
        </p:nvSpPr>
        <p:spPr>
          <a:xfrm>
            <a:off x="4866040" y="695034"/>
            <a:ext cx="19528" cy="40772"/>
          </a:xfrm>
          <a:custGeom>
            <a:rect b="b" l="l" r="r" t="t"/>
            <a:pathLst>
              <a:path extrusionOk="0" h="1307" w="626">
                <a:moveTo>
                  <a:pt x="367" y="0"/>
                </a:moveTo>
                <a:cubicBezTo>
                  <a:pt x="308" y="0"/>
                  <a:pt x="236" y="42"/>
                  <a:pt x="194" y="84"/>
                </a:cubicBezTo>
                <a:cubicBezTo>
                  <a:pt x="119" y="204"/>
                  <a:pt x="119" y="263"/>
                  <a:pt x="60" y="338"/>
                </a:cubicBezTo>
                <a:lnTo>
                  <a:pt x="60" y="636"/>
                </a:lnTo>
                <a:cubicBezTo>
                  <a:pt x="0" y="829"/>
                  <a:pt x="0" y="949"/>
                  <a:pt x="119" y="1202"/>
                </a:cubicBezTo>
                <a:lnTo>
                  <a:pt x="194" y="1261"/>
                </a:lnTo>
                <a:cubicBezTo>
                  <a:pt x="224" y="1291"/>
                  <a:pt x="253" y="1306"/>
                  <a:pt x="283" y="1306"/>
                </a:cubicBezTo>
                <a:cubicBezTo>
                  <a:pt x="313" y="1306"/>
                  <a:pt x="343" y="1291"/>
                  <a:pt x="373" y="1261"/>
                </a:cubicBezTo>
                <a:cubicBezTo>
                  <a:pt x="566" y="1083"/>
                  <a:pt x="626" y="889"/>
                  <a:pt x="626" y="710"/>
                </a:cubicBezTo>
                <a:lnTo>
                  <a:pt x="626" y="397"/>
                </a:lnTo>
                <a:cubicBezTo>
                  <a:pt x="626" y="263"/>
                  <a:pt x="566" y="204"/>
                  <a:pt x="492" y="84"/>
                </a:cubicBezTo>
                <a:lnTo>
                  <a:pt x="432" y="25"/>
                </a:lnTo>
                <a:cubicBezTo>
                  <a:pt x="415" y="7"/>
                  <a:pt x="392" y="0"/>
                  <a:pt x="36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5" name="Google Shape;3055;p22"/>
          <p:cNvSpPr/>
          <p:nvPr/>
        </p:nvSpPr>
        <p:spPr>
          <a:xfrm>
            <a:off x="4887408"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6" name="Google Shape;3056;p22"/>
          <p:cNvSpPr/>
          <p:nvPr/>
        </p:nvSpPr>
        <p:spPr>
          <a:xfrm>
            <a:off x="482327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7" name="Google Shape;3057;p22"/>
          <p:cNvSpPr/>
          <p:nvPr/>
        </p:nvSpPr>
        <p:spPr>
          <a:xfrm>
            <a:off x="4713122"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8" name="Google Shape;3058;p22"/>
          <p:cNvSpPr/>
          <p:nvPr/>
        </p:nvSpPr>
        <p:spPr>
          <a:xfrm>
            <a:off x="5299619"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9" name="Google Shape;3059;p22"/>
          <p:cNvSpPr/>
          <p:nvPr/>
        </p:nvSpPr>
        <p:spPr>
          <a:xfrm>
            <a:off x="5340516"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0" name="Google Shape;3060;p22"/>
          <p:cNvSpPr/>
          <p:nvPr/>
        </p:nvSpPr>
        <p:spPr>
          <a:xfrm>
            <a:off x="5392549"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1" name="Google Shape;3061;p22"/>
          <p:cNvSpPr/>
          <p:nvPr/>
        </p:nvSpPr>
        <p:spPr>
          <a:xfrm>
            <a:off x="5390708"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2" name="Google Shape;3062;p22"/>
          <p:cNvSpPr/>
          <p:nvPr/>
        </p:nvSpPr>
        <p:spPr>
          <a:xfrm>
            <a:off x="5443210"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3" name="Google Shape;3063;p22"/>
          <p:cNvSpPr/>
          <p:nvPr/>
        </p:nvSpPr>
        <p:spPr>
          <a:xfrm>
            <a:off x="5489690" y="695034"/>
            <a:ext cx="19091" cy="40772"/>
          </a:xfrm>
          <a:custGeom>
            <a:rect b="b" l="l" r="r" t="t"/>
            <a:pathLst>
              <a:path extrusionOk="0" h="1307" w="612">
                <a:moveTo>
                  <a:pt x="365" y="0"/>
                </a:moveTo>
                <a:cubicBezTo>
                  <a:pt x="301" y="0"/>
                  <a:pt x="221" y="42"/>
                  <a:pt x="179" y="84"/>
                </a:cubicBezTo>
                <a:cubicBezTo>
                  <a:pt x="120" y="204"/>
                  <a:pt x="120" y="263"/>
                  <a:pt x="60" y="338"/>
                </a:cubicBezTo>
                <a:lnTo>
                  <a:pt x="60" y="636"/>
                </a:lnTo>
                <a:cubicBezTo>
                  <a:pt x="1" y="829"/>
                  <a:pt x="60" y="949"/>
                  <a:pt x="120" y="1202"/>
                </a:cubicBezTo>
                <a:lnTo>
                  <a:pt x="179" y="1261"/>
                </a:lnTo>
                <a:cubicBezTo>
                  <a:pt x="209" y="1291"/>
                  <a:pt x="243" y="1306"/>
                  <a:pt x="276" y="1306"/>
                </a:cubicBezTo>
                <a:cubicBezTo>
                  <a:pt x="310" y="1306"/>
                  <a:pt x="343" y="1291"/>
                  <a:pt x="373" y="1261"/>
                </a:cubicBezTo>
                <a:cubicBezTo>
                  <a:pt x="552" y="1083"/>
                  <a:pt x="611" y="889"/>
                  <a:pt x="611" y="710"/>
                </a:cubicBezTo>
                <a:lnTo>
                  <a:pt x="611" y="397"/>
                </a:lnTo>
                <a:cubicBezTo>
                  <a:pt x="611" y="263"/>
                  <a:pt x="552" y="204"/>
                  <a:pt x="492" y="84"/>
                </a:cubicBezTo>
                <a:lnTo>
                  <a:pt x="433" y="25"/>
                </a:lnTo>
                <a:cubicBezTo>
                  <a:pt x="415" y="7"/>
                  <a:pt x="391" y="0"/>
                  <a:pt x="3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4" name="Google Shape;3064;p22"/>
          <p:cNvSpPr/>
          <p:nvPr/>
        </p:nvSpPr>
        <p:spPr>
          <a:xfrm>
            <a:off x="5511059"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5" name="Google Shape;3065;p22"/>
          <p:cNvSpPr/>
          <p:nvPr/>
        </p:nvSpPr>
        <p:spPr>
          <a:xfrm>
            <a:off x="5446953"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6" name="Google Shape;3066;p22"/>
          <p:cNvSpPr/>
          <p:nvPr/>
        </p:nvSpPr>
        <p:spPr>
          <a:xfrm>
            <a:off x="5336803"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7" name="Google Shape;3067;p22"/>
          <p:cNvSpPr/>
          <p:nvPr/>
        </p:nvSpPr>
        <p:spPr>
          <a:xfrm>
            <a:off x="5999501"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8" name="Google Shape;3068;p22"/>
          <p:cNvSpPr/>
          <p:nvPr/>
        </p:nvSpPr>
        <p:spPr>
          <a:xfrm>
            <a:off x="6040366"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9" name="Google Shape;3069;p22"/>
          <p:cNvSpPr/>
          <p:nvPr/>
        </p:nvSpPr>
        <p:spPr>
          <a:xfrm>
            <a:off x="60943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0" name="Google Shape;3070;p22"/>
          <p:cNvSpPr/>
          <p:nvPr/>
        </p:nvSpPr>
        <p:spPr>
          <a:xfrm>
            <a:off x="6090559"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1" name="Google Shape;3071;p22"/>
          <p:cNvSpPr/>
          <p:nvPr/>
        </p:nvSpPr>
        <p:spPr>
          <a:xfrm>
            <a:off x="6142623"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2" name="Google Shape;3072;p22"/>
          <p:cNvSpPr/>
          <p:nvPr/>
        </p:nvSpPr>
        <p:spPr>
          <a:xfrm>
            <a:off x="6189104" y="695034"/>
            <a:ext cx="19528" cy="40772"/>
          </a:xfrm>
          <a:custGeom>
            <a:rect b="b" l="l" r="r" t="t"/>
            <a:pathLst>
              <a:path extrusionOk="0" h="1307" w="626">
                <a:moveTo>
                  <a:pt x="373" y="0"/>
                </a:moveTo>
                <a:cubicBezTo>
                  <a:pt x="308" y="0"/>
                  <a:pt x="236" y="42"/>
                  <a:pt x="194" y="84"/>
                </a:cubicBezTo>
                <a:cubicBezTo>
                  <a:pt x="134" y="204"/>
                  <a:pt x="134" y="263"/>
                  <a:pt x="75" y="338"/>
                </a:cubicBezTo>
                <a:lnTo>
                  <a:pt x="75" y="636"/>
                </a:lnTo>
                <a:cubicBezTo>
                  <a:pt x="0" y="829"/>
                  <a:pt x="75" y="949"/>
                  <a:pt x="134" y="1202"/>
                </a:cubicBezTo>
                <a:lnTo>
                  <a:pt x="194" y="1261"/>
                </a:lnTo>
                <a:cubicBezTo>
                  <a:pt x="224" y="1291"/>
                  <a:pt x="253" y="1306"/>
                  <a:pt x="293" y="1306"/>
                </a:cubicBezTo>
                <a:cubicBezTo>
                  <a:pt x="332" y="1306"/>
                  <a:pt x="380" y="1291"/>
                  <a:pt x="447" y="1261"/>
                </a:cubicBezTo>
                <a:cubicBezTo>
                  <a:pt x="566" y="1083"/>
                  <a:pt x="626" y="889"/>
                  <a:pt x="626" y="710"/>
                </a:cubicBezTo>
                <a:lnTo>
                  <a:pt x="626" y="397"/>
                </a:lnTo>
                <a:cubicBezTo>
                  <a:pt x="626" y="263"/>
                  <a:pt x="566" y="204"/>
                  <a:pt x="507" y="84"/>
                </a:cubicBezTo>
                <a:lnTo>
                  <a:pt x="447" y="25"/>
                </a:lnTo>
                <a:cubicBezTo>
                  <a:pt x="425" y="7"/>
                  <a:pt x="400"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3" name="Google Shape;3073;p22"/>
          <p:cNvSpPr/>
          <p:nvPr/>
        </p:nvSpPr>
        <p:spPr>
          <a:xfrm>
            <a:off x="6210472"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4" name="Google Shape;3074;p22"/>
          <p:cNvSpPr/>
          <p:nvPr/>
        </p:nvSpPr>
        <p:spPr>
          <a:xfrm>
            <a:off x="6146803"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5" name="Google Shape;3075;p22"/>
          <p:cNvSpPr/>
          <p:nvPr/>
        </p:nvSpPr>
        <p:spPr>
          <a:xfrm>
            <a:off x="603618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6" name="Google Shape;3076;p22"/>
          <p:cNvSpPr/>
          <p:nvPr/>
        </p:nvSpPr>
        <p:spPr>
          <a:xfrm>
            <a:off x="6626863"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7" name="Google Shape;3077;p22"/>
          <p:cNvSpPr/>
          <p:nvPr/>
        </p:nvSpPr>
        <p:spPr>
          <a:xfrm>
            <a:off x="666776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8" name="Google Shape;3078;p22"/>
          <p:cNvSpPr/>
          <p:nvPr/>
        </p:nvSpPr>
        <p:spPr>
          <a:xfrm>
            <a:off x="6721665"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9" name="Google Shape;3079;p22"/>
          <p:cNvSpPr/>
          <p:nvPr/>
        </p:nvSpPr>
        <p:spPr>
          <a:xfrm>
            <a:off x="6717953"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0" name="Google Shape;3080;p22"/>
          <p:cNvSpPr/>
          <p:nvPr/>
        </p:nvSpPr>
        <p:spPr>
          <a:xfrm>
            <a:off x="677001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1" name="Google Shape;3081;p22"/>
          <p:cNvSpPr/>
          <p:nvPr/>
        </p:nvSpPr>
        <p:spPr>
          <a:xfrm>
            <a:off x="6818806" y="695034"/>
            <a:ext cx="19091" cy="40772"/>
          </a:xfrm>
          <a:custGeom>
            <a:rect b="b" l="l" r="r" t="t"/>
            <a:pathLst>
              <a:path extrusionOk="0" h="1307" w="612">
                <a:moveTo>
                  <a:pt x="321" y="0"/>
                </a:moveTo>
                <a:cubicBezTo>
                  <a:pt x="239" y="0"/>
                  <a:pt x="179"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55"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2" name="Google Shape;3082;p22"/>
          <p:cNvSpPr/>
          <p:nvPr/>
        </p:nvSpPr>
        <p:spPr>
          <a:xfrm>
            <a:off x="6837866"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3" name="Google Shape;3083;p22"/>
          <p:cNvSpPr/>
          <p:nvPr/>
        </p:nvSpPr>
        <p:spPr>
          <a:xfrm>
            <a:off x="6774197"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4" name="Google Shape;3084;p22"/>
          <p:cNvSpPr/>
          <p:nvPr/>
        </p:nvSpPr>
        <p:spPr>
          <a:xfrm>
            <a:off x="6663580"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5" name="Google Shape;3085;p22"/>
          <p:cNvSpPr/>
          <p:nvPr/>
        </p:nvSpPr>
        <p:spPr>
          <a:xfrm>
            <a:off x="7870015"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6" name="Google Shape;3086;p22"/>
          <p:cNvSpPr/>
          <p:nvPr/>
        </p:nvSpPr>
        <p:spPr>
          <a:xfrm>
            <a:off x="7910912"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7" name="Google Shape;3087;p22"/>
          <p:cNvSpPr/>
          <p:nvPr/>
        </p:nvSpPr>
        <p:spPr>
          <a:xfrm>
            <a:off x="796481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8" name="Google Shape;3088;p22"/>
          <p:cNvSpPr/>
          <p:nvPr/>
        </p:nvSpPr>
        <p:spPr>
          <a:xfrm>
            <a:off x="7961105"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9" name="Google Shape;3089;p22"/>
          <p:cNvSpPr/>
          <p:nvPr/>
        </p:nvSpPr>
        <p:spPr>
          <a:xfrm>
            <a:off x="8013169"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0" name="Google Shape;3090;p22"/>
          <p:cNvSpPr/>
          <p:nvPr/>
        </p:nvSpPr>
        <p:spPr>
          <a:xfrm>
            <a:off x="8061958"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1" name="Google Shape;3091;p22"/>
          <p:cNvSpPr/>
          <p:nvPr/>
        </p:nvSpPr>
        <p:spPr>
          <a:xfrm>
            <a:off x="8081018"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2" name="Google Shape;3092;p22"/>
          <p:cNvSpPr/>
          <p:nvPr/>
        </p:nvSpPr>
        <p:spPr>
          <a:xfrm>
            <a:off x="8017349"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3" name="Google Shape;3093;p22"/>
          <p:cNvSpPr/>
          <p:nvPr/>
        </p:nvSpPr>
        <p:spPr>
          <a:xfrm>
            <a:off x="7906732"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4" name="Google Shape;3094;p22"/>
          <p:cNvSpPr/>
          <p:nvPr/>
        </p:nvSpPr>
        <p:spPr>
          <a:xfrm>
            <a:off x="3421649"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0" y="651"/>
                  <a:pt x="60" y="844"/>
                  <a:pt x="179" y="964"/>
                </a:cubicBezTo>
                <a:cubicBezTo>
                  <a:pt x="246" y="993"/>
                  <a:pt x="295" y="1008"/>
                  <a:pt x="334" y="1008"/>
                </a:cubicBezTo>
                <a:cubicBezTo>
                  <a:pt x="373" y="1008"/>
                  <a:pt x="403" y="993"/>
                  <a:pt x="432" y="964"/>
                </a:cubicBezTo>
                <a:cubicBezTo>
                  <a:pt x="552" y="844"/>
                  <a:pt x="611" y="651"/>
                  <a:pt x="611" y="531"/>
                </a:cubicBezTo>
                <a:cubicBezTo>
                  <a:pt x="686" y="472"/>
                  <a:pt x="686" y="412"/>
                  <a:pt x="611" y="353"/>
                </a:cubicBezTo>
                <a:lnTo>
                  <a:pt x="611" y="99"/>
                </a:lnTo>
                <a:lnTo>
                  <a:pt x="552" y="99"/>
                </a:ln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5" name="Google Shape;3095;p22"/>
          <p:cNvSpPr/>
          <p:nvPr/>
        </p:nvSpPr>
        <p:spPr>
          <a:xfrm>
            <a:off x="346207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6" name="Google Shape;3096;p22"/>
          <p:cNvSpPr/>
          <p:nvPr/>
        </p:nvSpPr>
        <p:spPr>
          <a:xfrm>
            <a:off x="3516450"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79" y="1157"/>
                </a:cubicBezTo>
                <a:cubicBezTo>
                  <a:pt x="246" y="1187"/>
                  <a:pt x="295" y="1201"/>
                  <a:pt x="334" y="1201"/>
                </a:cubicBezTo>
                <a:cubicBezTo>
                  <a:pt x="373"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7" name="Google Shape;3097;p22"/>
          <p:cNvSpPr/>
          <p:nvPr/>
        </p:nvSpPr>
        <p:spPr>
          <a:xfrm>
            <a:off x="3512738"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8" name="Google Shape;3098;p22"/>
          <p:cNvSpPr/>
          <p:nvPr/>
        </p:nvSpPr>
        <p:spPr>
          <a:xfrm>
            <a:off x="356477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9" name="Google Shape;3099;p22"/>
          <p:cNvSpPr/>
          <p:nvPr/>
        </p:nvSpPr>
        <p:spPr>
          <a:xfrm>
            <a:off x="3613124"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6"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0" name="Google Shape;3100;p22"/>
          <p:cNvSpPr/>
          <p:nvPr/>
        </p:nvSpPr>
        <p:spPr>
          <a:xfrm>
            <a:off x="3632621"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1" name="Google Shape;3101;p22"/>
          <p:cNvSpPr/>
          <p:nvPr/>
        </p:nvSpPr>
        <p:spPr>
          <a:xfrm>
            <a:off x="3570823"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2" name="Google Shape;3102;p22"/>
          <p:cNvSpPr/>
          <p:nvPr/>
        </p:nvSpPr>
        <p:spPr>
          <a:xfrm>
            <a:off x="3460206"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3" name="Google Shape;3103;p22"/>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4" name="Google Shape;3104;p22"/>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5" name="Google Shape;3105;p22"/>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6" name="Google Shape;3106;p22"/>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7" name="Google Shape;3107;p22"/>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8" name="Google Shape;3108;p22"/>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9" name="Google Shape;3109;p22"/>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0" name="Google Shape;3110;p22"/>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1" name="Google Shape;3111;p22"/>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2" name="Google Shape;3112;p22"/>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3" name="Google Shape;3113;p22"/>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4" name="Google Shape;3114;p22"/>
          <p:cNvSpPr/>
          <p:nvPr/>
        </p:nvSpPr>
        <p:spPr>
          <a:xfrm>
            <a:off x="1678919"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5" name="Google Shape;3115;p22"/>
          <p:cNvSpPr/>
          <p:nvPr/>
        </p:nvSpPr>
        <p:spPr>
          <a:xfrm>
            <a:off x="1727708" y="690417"/>
            <a:ext cx="19091" cy="39805"/>
          </a:xfrm>
          <a:custGeom>
            <a:rect b="b" l="l" r="r" t="t"/>
            <a:pathLst>
              <a:path extrusionOk="0" h="1276" w="612">
                <a:moveTo>
                  <a:pt x="303" y="1"/>
                </a:moveTo>
                <a:cubicBezTo>
                  <a:pt x="251" y="1"/>
                  <a:pt x="215" y="33"/>
                  <a:pt x="179" y="113"/>
                </a:cubicBezTo>
                <a:cubicBezTo>
                  <a:pt x="120" y="173"/>
                  <a:pt x="60" y="292"/>
                  <a:pt x="60" y="352"/>
                </a:cubicBezTo>
                <a:cubicBezTo>
                  <a:pt x="1" y="411"/>
                  <a:pt x="1" y="545"/>
                  <a:pt x="1" y="605"/>
                </a:cubicBezTo>
                <a:cubicBezTo>
                  <a:pt x="1" y="784"/>
                  <a:pt x="1" y="977"/>
                  <a:pt x="60" y="1156"/>
                </a:cubicBezTo>
                <a:lnTo>
                  <a:pt x="120" y="1231"/>
                </a:lnTo>
                <a:cubicBezTo>
                  <a:pt x="150" y="1260"/>
                  <a:pt x="194" y="1275"/>
                  <a:pt x="241" y="1275"/>
                </a:cubicBezTo>
                <a:cubicBezTo>
                  <a:pt x="287" y="1275"/>
                  <a:pt x="336" y="1260"/>
                  <a:pt x="373" y="1231"/>
                </a:cubicBezTo>
                <a:cubicBezTo>
                  <a:pt x="492" y="1037"/>
                  <a:pt x="552" y="858"/>
                  <a:pt x="552" y="664"/>
                </a:cubicBezTo>
                <a:cubicBezTo>
                  <a:pt x="611" y="545"/>
                  <a:pt x="611" y="486"/>
                  <a:pt x="552" y="352"/>
                </a:cubicBezTo>
                <a:cubicBezTo>
                  <a:pt x="552" y="292"/>
                  <a:pt x="492" y="173"/>
                  <a:pt x="433" y="113"/>
                </a:cubicBezTo>
                <a:lnTo>
                  <a:pt x="433" y="39"/>
                </a:lnTo>
                <a:cubicBezTo>
                  <a:pt x="379" y="15"/>
                  <a:pt x="337" y="1"/>
                  <a:pt x="30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6" name="Google Shape;3116;p22"/>
          <p:cNvSpPr/>
          <p:nvPr/>
        </p:nvSpPr>
        <p:spPr>
          <a:xfrm>
            <a:off x="1746768"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7" name="Google Shape;3117;p22"/>
          <p:cNvSpPr/>
          <p:nvPr/>
        </p:nvSpPr>
        <p:spPr>
          <a:xfrm>
            <a:off x="1683099"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8" name="Google Shape;3118;p22"/>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9" name="Google Shape;3119;p22"/>
          <p:cNvSpPr/>
          <p:nvPr/>
        </p:nvSpPr>
        <p:spPr>
          <a:xfrm>
            <a:off x="2178497"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1" y="651"/>
                  <a:pt x="60" y="844"/>
                  <a:pt x="179" y="964"/>
                </a:cubicBezTo>
                <a:cubicBezTo>
                  <a:pt x="209" y="993"/>
                  <a:pt x="257" y="1008"/>
                  <a:pt x="306" y="1008"/>
                </a:cubicBezTo>
                <a:cubicBezTo>
                  <a:pt x="354" y="1008"/>
                  <a:pt x="403" y="993"/>
                  <a:pt x="433" y="964"/>
                </a:cubicBezTo>
                <a:cubicBezTo>
                  <a:pt x="552" y="844"/>
                  <a:pt x="611" y="651"/>
                  <a:pt x="611" y="531"/>
                </a:cubicBezTo>
                <a:cubicBezTo>
                  <a:pt x="611" y="472"/>
                  <a:pt x="686" y="412"/>
                  <a:pt x="611" y="353"/>
                </a:cubicBezTo>
                <a:cubicBezTo>
                  <a:pt x="611" y="278"/>
                  <a:pt x="611" y="219"/>
                  <a:pt x="552" y="99"/>
                </a:cubicBez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0" name="Google Shape;3120;p22"/>
          <p:cNvSpPr/>
          <p:nvPr/>
        </p:nvSpPr>
        <p:spPr>
          <a:xfrm>
            <a:off x="221892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1" name="Google Shape;3121;p22"/>
          <p:cNvSpPr/>
          <p:nvPr/>
        </p:nvSpPr>
        <p:spPr>
          <a:xfrm>
            <a:off x="2273298"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20" y="1157"/>
                </a:cubicBezTo>
                <a:lnTo>
                  <a:pt x="179" y="1157"/>
                </a:lnTo>
                <a:cubicBezTo>
                  <a:pt x="217" y="1187"/>
                  <a:pt x="265" y="1201"/>
                  <a:pt x="312" y="1201"/>
                </a:cubicBezTo>
                <a:cubicBezTo>
                  <a:pt x="358"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2" name="Google Shape;3122;p22"/>
          <p:cNvSpPr/>
          <p:nvPr/>
        </p:nvSpPr>
        <p:spPr>
          <a:xfrm>
            <a:off x="2269586"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3" name="Google Shape;3123;p22"/>
          <p:cNvSpPr/>
          <p:nvPr/>
        </p:nvSpPr>
        <p:spPr>
          <a:xfrm>
            <a:off x="2321619"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4" name="Google Shape;3124;p22"/>
          <p:cNvSpPr/>
          <p:nvPr/>
        </p:nvSpPr>
        <p:spPr>
          <a:xfrm>
            <a:off x="2369972"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7"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5" name="Google Shape;3125;p22"/>
          <p:cNvSpPr/>
          <p:nvPr/>
        </p:nvSpPr>
        <p:spPr>
          <a:xfrm>
            <a:off x="2389469"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6" name="Google Shape;3126;p22"/>
          <p:cNvSpPr/>
          <p:nvPr/>
        </p:nvSpPr>
        <p:spPr>
          <a:xfrm>
            <a:off x="2325363"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7" name="Google Shape;3127;p22"/>
          <p:cNvSpPr/>
          <p:nvPr/>
        </p:nvSpPr>
        <p:spPr>
          <a:xfrm>
            <a:off x="2215213"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8" name="Google Shape;3128;p22"/>
          <p:cNvSpPr/>
          <p:nvPr/>
        </p:nvSpPr>
        <p:spPr>
          <a:xfrm>
            <a:off x="2807731" y="694566"/>
            <a:ext cx="19559" cy="31476"/>
          </a:xfrm>
          <a:custGeom>
            <a:rect b="b" l="l" r="r" t="t"/>
            <a:pathLst>
              <a:path extrusionOk="0" h="1009" w="627">
                <a:moveTo>
                  <a:pt x="376" y="1"/>
                </a:moveTo>
                <a:cubicBezTo>
                  <a:pt x="343" y="1"/>
                  <a:pt x="303" y="15"/>
                  <a:pt x="254" y="40"/>
                </a:cubicBezTo>
                <a:cubicBezTo>
                  <a:pt x="180" y="99"/>
                  <a:pt x="120" y="159"/>
                  <a:pt x="60" y="219"/>
                </a:cubicBezTo>
                <a:cubicBezTo>
                  <a:pt x="1" y="278"/>
                  <a:pt x="1" y="412"/>
                  <a:pt x="1" y="472"/>
                </a:cubicBezTo>
                <a:cubicBezTo>
                  <a:pt x="1" y="651"/>
                  <a:pt x="1" y="844"/>
                  <a:pt x="120" y="964"/>
                </a:cubicBezTo>
                <a:cubicBezTo>
                  <a:pt x="187" y="993"/>
                  <a:pt x="235" y="1008"/>
                  <a:pt x="275"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58" y="30"/>
                  <a:pt x="423" y="1"/>
                  <a:pt x="37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9" name="Google Shape;3129;p22"/>
          <p:cNvSpPr/>
          <p:nvPr/>
        </p:nvSpPr>
        <p:spPr>
          <a:xfrm>
            <a:off x="2848160"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0" name="Google Shape;3130;p22"/>
          <p:cNvSpPr/>
          <p:nvPr/>
        </p:nvSpPr>
        <p:spPr>
          <a:xfrm>
            <a:off x="2900692"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5" y="1201"/>
                  <a:pt x="334" y="1201"/>
                </a:cubicBezTo>
                <a:cubicBezTo>
                  <a:pt x="373" y="1201"/>
                  <a:pt x="403" y="1187"/>
                  <a:pt x="432" y="1157"/>
                </a:cubicBezTo>
                <a:cubicBezTo>
                  <a:pt x="552" y="963"/>
                  <a:pt x="552" y="784"/>
                  <a:pt x="626" y="591"/>
                </a:cubicBezTo>
                <a:cubicBezTo>
                  <a:pt x="552" y="531"/>
                  <a:pt x="552" y="412"/>
                  <a:pt x="552"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1" name="Google Shape;3131;p22"/>
          <p:cNvSpPr/>
          <p:nvPr/>
        </p:nvSpPr>
        <p:spPr>
          <a:xfrm>
            <a:off x="2896980"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2" name="Google Shape;3132;p22"/>
          <p:cNvSpPr/>
          <p:nvPr/>
        </p:nvSpPr>
        <p:spPr>
          <a:xfrm>
            <a:off x="2949013"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3" name="Google Shape;3133;p22"/>
          <p:cNvSpPr/>
          <p:nvPr/>
        </p:nvSpPr>
        <p:spPr>
          <a:xfrm>
            <a:off x="2997334" y="690417"/>
            <a:ext cx="19559" cy="39805"/>
          </a:xfrm>
          <a:custGeom>
            <a:rect b="b" l="l" r="r" t="t"/>
            <a:pathLst>
              <a:path extrusionOk="0" h="1276" w="627">
                <a:moveTo>
                  <a:pt x="315" y="1"/>
                </a:moveTo>
                <a:cubicBezTo>
                  <a:pt x="266"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8" y="1037"/>
                  <a:pt x="567" y="858"/>
                  <a:pt x="627" y="664"/>
                </a:cubicBezTo>
                <a:cubicBezTo>
                  <a:pt x="627" y="545"/>
                  <a:pt x="627" y="486"/>
                  <a:pt x="567" y="352"/>
                </a:cubicBezTo>
                <a:cubicBezTo>
                  <a:pt x="567" y="292"/>
                  <a:pt x="508" y="173"/>
                  <a:pt x="433" y="113"/>
                </a:cubicBezTo>
                <a:lnTo>
                  <a:pt x="433" y="39"/>
                </a:lnTo>
                <a:cubicBezTo>
                  <a:pt x="385" y="15"/>
                  <a:pt x="347" y="1"/>
                  <a:pt x="3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4" name="Google Shape;3134;p22"/>
          <p:cNvSpPr/>
          <p:nvPr/>
        </p:nvSpPr>
        <p:spPr>
          <a:xfrm>
            <a:off x="3016862"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5" name="Google Shape;3135;p22"/>
          <p:cNvSpPr/>
          <p:nvPr/>
        </p:nvSpPr>
        <p:spPr>
          <a:xfrm>
            <a:off x="295506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6" name="Google Shape;3136;p22"/>
          <p:cNvSpPr/>
          <p:nvPr/>
        </p:nvSpPr>
        <p:spPr>
          <a:xfrm>
            <a:off x="2844448"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7" name="Google Shape;3137;p22"/>
          <p:cNvSpPr/>
          <p:nvPr/>
        </p:nvSpPr>
        <p:spPr>
          <a:xfrm>
            <a:off x="4050883" y="694566"/>
            <a:ext cx="19559" cy="31476"/>
          </a:xfrm>
          <a:custGeom>
            <a:rect b="b" l="l" r="r" t="t"/>
            <a:pathLst>
              <a:path extrusionOk="0" h="1009" w="627">
                <a:moveTo>
                  <a:pt x="394" y="1"/>
                </a:moveTo>
                <a:cubicBezTo>
                  <a:pt x="353" y="1"/>
                  <a:pt x="303" y="15"/>
                  <a:pt x="254" y="40"/>
                </a:cubicBezTo>
                <a:cubicBezTo>
                  <a:pt x="180" y="99"/>
                  <a:pt x="120" y="159"/>
                  <a:pt x="60" y="219"/>
                </a:cubicBezTo>
                <a:cubicBezTo>
                  <a:pt x="1" y="278"/>
                  <a:pt x="1" y="412"/>
                  <a:pt x="1" y="472"/>
                </a:cubicBezTo>
                <a:cubicBezTo>
                  <a:pt x="1" y="651"/>
                  <a:pt x="1" y="844"/>
                  <a:pt x="120" y="964"/>
                </a:cubicBezTo>
                <a:cubicBezTo>
                  <a:pt x="187" y="993"/>
                  <a:pt x="235" y="1008"/>
                  <a:pt x="274"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92" y="30"/>
                  <a:pt x="451" y="1"/>
                  <a:pt x="39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8" name="Google Shape;3138;p22"/>
          <p:cNvSpPr/>
          <p:nvPr/>
        </p:nvSpPr>
        <p:spPr>
          <a:xfrm>
            <a:off x="409131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9" name="Google Shape;3139;p22"/>
          <p:cNvSpPr/>
          <p:nvPr/>
        </p:nvSpPr>
        <p:spPr>
          <a:xfrm>
            <a:off x="4143844"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4" y="1201"/>
                  <a:pt x="334" y="1201"/>
                </a:cubicBezTo>
                <a:cubicBezTo>
                  <a:pt x="373" y="1201"/>
                  <a:pt x="403" y="1187"/>
                  <a:pt x="432" y="1157"/>
                </a:cubicBezTo>
                <a:cubicBezTo>
                  <a:pt x="551" y="963"/>
                  <a:pt x="626" y="784"/>
                  <a:pt x="626" y="591"/>
                </a:cubicBezTo>
                <a:cubicBezTo>
                  <a:pt x="626" y="531"/>
                  <a:pt x="551" y="412"/>
                  <a:pt x="551"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0" name="Google Shape;3140;p22"/>
          <p:cNvSpPr/>
          <p:nvPr/>
        </p:nvSpPr>
        <p:spPr>
          <a:xfrm>
            <a:off x="4140132"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1" name="Google Shape;3141;p22"/>
          <p:cNvSpPr/>
          <p:nvPr/>
        </p:nvSpPr>
        <p:spPr>
          <a:xfrm>
            <a:off x="4192165"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2" name="Google Shape;3142;p22"/>
          <p:cNvSpPr/>
          <p:nvPr/>
        </p:nvSpPr>
        <p:spPr>
          <a:xfrm>
            <a:off x="4240486" y="690417"/>
            <a:ext cx="19559" cy="39805"/>
          </a:xfrm>
          <a:custGeom>
            <a:rect b="b" l="l" r="r" t="t"/>
            <a:pathLst>
              <a:path extrusionOk="0" h="1276" w="627">
                <a:moveTo>
                  <a:pt x="341" y="1"/>
                </a:moveTo>
                <a:cubicBezTo>
                  <a:pt x="288"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7" y="1037"/>
                  <a:pt x="567" y="858"/>
                  <a:pt x="627" y="664"/>
                </a:cubicBezTo>
                <a:cubicBezTo>
                  <a:pt x="627" y="545"/>
                  <a:pt x="627" y="486"/>
                  <a:pt x="567" y="352"/>
                </a:cubicBezTo>
                <a:cubicBezTo>
                  <a:pt x="567" y="292"/>
                  <a:pt x="567" y="173"/>
                  <a:pt x="433" y="113"/>
                </a:cubicBezTo>
                <a:lnTo>
                  <a:pt x="433" y="39"/>
                </a:lnTo>
                <a:cubicBezTo>
                  <a:pt x="409" y="15"/>
                  <a:pt x="376"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3" name="Google Shape;3143;p22"/>
          <p:cNvSpPr/>
          <p:nvPr/>
        </p:nvSpPr>
        <p:spPr>
          <a:xfrm>
            <a:off x="4260014"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4" name="Google Shape;3144;p22"/>
          <p:cNvSpPr/>
          <p:nvPr/>
        </p:nvSpPr>
        <p:spPr>
          <a:xfrm>
            <a:off x="419821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5" name="Google Shape;3145;p22"/>
          <p:cNvSpPr/>
          <p:nvPr/>
        </p:nvSpPr>
        <p:spPr>
          <a:xfrm>
            <a:off x="4087600"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6" name="Google Shape;3146;p22"/>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7" name="Google Shape;3147;p22"/>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8" name="Google Shape;3148;p22"/>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9" name="Google Shape;3149;p22"/>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0" name="Google Shape;3150;p22"/>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1" name="Google Shape;3151;p22"/>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2" name="Google Shape;3152;p22"/>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3" name="Google Shape;3153;p22"/>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4" name="Google Shape;3154;p22"/>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5" name="Google Shape;3155;p22"/>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6" name="Google Shape;3156;p22"/>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7" name="Google Shape;3157;p22"/>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8" name="Google Shape;3158;p22"/>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9" name="Google Shape;3159;p22"/>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0" name="Google Shape;3160;p22"/>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1" name="Google Shape;3161;p22"/>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2" name="Google Shape;3162;p22"/>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3" name="Google Shape;3163;p22"/>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4" name="Google Shape;3164;p22"/>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5" name="Google Shape;3165;p22"/>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6" name="Google Shape;3166;p22"/>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7" name="Google Shape;3167;p22"/>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8" name="Google Shape;3168;p22"/>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9" name="Google Shape;3169;p22"/>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0" name="Google Shape;3170;p22"/>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1" name="Google Shape;3171;p22"/>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2" name="Google Shape;3172;p22"/>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3" name="Google Shape;3173;p22"/>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4" name="Google Shape;3174;p22"/>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5" name="Google Shape;3175;p22"/>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6" name="Google Shape;3176;p22"/>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7" name="Google Shape;3177;p22"/>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8" name="Google Shape;3178;p22"/>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9" name="Google Shape;3179;p22"/>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0" name="Google Shape;3180;p22"/>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1" name="Google Shape;3181;p22"/>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2" name="Google Shape;3182;p22"/>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3" name="Google Shape;3183;p22"/>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4" name="Google Shape;3184;p22"/>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5" name="Google Shape;3185;p22"/>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6" name="Google Shape;3186;p22"/>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7" name="Google Shape;3187;p22"/>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8" name="Google Shape;3188;p22"/>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9" name="Google Shape;3189;p22"/>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0" name="Google Shape;3190;p22"/>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1" name="Google Shape;3191;p22"/>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2" name="Google Shape;3192;p22"/>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3" name="Google Shape;3193;p22"/>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4" name="Google Shape;3194;p22"/>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5" name="Google Shape;3195;p22"/>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6" name="Google Shape;3196;p22"/>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7" name="Google Shape;3197;p22"/>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8" name="Google Shape;3198;p22"/>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9" name="Google Shape;3199;p22"/>
          <p:cNvSpPr txBox="1"/>
          <p:nvPr>
            <p:ph type="title"/>
          </p:nvPr>
        </p:nvSpPr>
        <p:spPr>
          <a:xfrm>
            <a:off x="495500" y="849425"/>
            <a:ext cx="8153400" cy="549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800"/>
              <a:buNone/>
              <a:defRPr b="1"/>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3200" name="Google Shape;3200;p22"/>
          <p:cNvGrpSpPr/>
          <p:nvPr/>
        </p:nvGrpSpPr>
        <p:grpSpPr>
          <a:xfrm rot="-5400000">
            <a:off x="7556834" y="3910519"/>
            <a:ext cx="350390" cy="1470478"/>
            <a:chOff x="8180472" y="1441194"/>
            <a:chExt cx="350390" cy="1470478"/>
          </a:xfrm>
        </p:grpSpPr>
        <p:sp>
          <p:nvSpPr>
            <p:cNvPr id="3201" name="Google Shape;3201;p22"/>
            <p:cNvSpPr/>
            <p:nvPr/>
          </p:nvSpPr>
          <p:spPr>
            <a:xfrm>
              <a:off x="8218121" y="1441194"/>
              <a:ext cx="232476" cy="203480"/>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2" name="Google Shape;3202;p22"/>
            <p:cNvSpPr/>
            <p:nvPr/>
          </p:nvSpPr>
          <p:spPr>
            <a:xfrm>
              <a:off x="8180472" y="1493740"/>
              <a:ext cx="183281" cy="193760"/>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3" name="Google Shape;3203;p22"/>
            <p:cNvSpPr/>
            <p:nvPr/>
          </p:nvSpPr>
          <p:spPr>
            <a:xfrm>
              <a:off x="8256150" y="1780623"/>
              <a:ext cx="274712" cy="634218"/>
            </a:xfrm>
            <a:custGeom>
              <a:rect b="b" l="l" r="r" t="t"/>
              <a:pathLst>
                <a:path extrusionOk="0" h="29454" w="12758">
                  <a:moveTo>
                    <a:pt x="4169" y="1"/>
                  </a:moveTo>
                  <a:cubicBezTo>
                    <a:pt x="3919" y="1"/>
                    <a:pt x="4691" y="2871"/>
                    <a:pt x="3660" y="5644"/>
                  </a:cubicBezTo>
                  <a:cubicBezTo>
                    <a:pt x="2632" y="8351"/>
                    <a:pt x="1" y="12311"/>
                    <a:pt x="953" y="15243"/>
                  </a:cubicBezTo>
                  <a:cubicBezTo>
                    <a:pt x="2006" y="18175"/>
                    <a:pt x="2733" y="18902"/>
                    <a:pt x="2507" y="19729"/>
                  </a:cubicBezTo>
                  <a:cubicBezTo>
                    <a:pt x="2306" y="20682"/>
                    <a:pt x="327" y="22035"/>
                    <a:pt x="527" y="24642"/>
                  </a:cubicBezTo>
                  <a:cubicBezTo>
                    <a:pt x="753" y="27248"/>
                    <a:pt x="4813" y="29454"/>
                    <a:pt x="4813" y="29454"/>
                  </a:cubicBezTo>
                  <a:cubicBezTo>
                    <a:pt x="6893" y="28401"/>
                    <a:pt x="10452" y="23689"/>
                    <a:pt x="10352" y="21083"/>
                  </a:cubicBezTo>
                  <a:cubicBezTo>
                    <a:pt x="10352" y="18476"/>
                    <a:pt x="8146" y="16396"/>
                    <a:pt x="8672" y="14717"/>
                  </a:cubicBezTo>
                  <a:cubicBezTo>
                    <a:pt x="9199" y="13163"/>
                    <a:pt x="12758" y="8977"/>
                    <a:pt x="11705" y="6045"/>
                  </a:cubicBezTo>
                  <a:cubicBezTo>
                    <a:pt x="10778" y="3138"/>
                    <a:pt x="5239" y="406"/>
                    <a:pt x="4186" y="5"/>
                  </a:cubicBezTo>
                  <a:cubicBezTo>
                    <a:pt x="4180" y="2"/>
                    <a:pt x="4174" y="1"/>
                    <a:pt x="4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4" name="Google Shape;3204;p22"/>
            <p:cNvSpPr/>
            <p:nvPr/>
          </p:nvSpPr>
          <p:spPr>
            <a:xfrm>
              <a:off x="8310111" y="1819985"/>
              <a:ext cx="101483" cy="692421"/>
            </a:xfrm>
            <a:custGeom>
              <a:rect b="b" l="l" r="r" t="t"/>
              <a:pathLst>
                <a:path extrusionOk="0" h="32157" w="4713">
                  <a:moveTo>
                    <a:pt x="2833" y="1"/>
                  </a:moveTo>
                  <a:cubicBezTo>
                    <a:pt x="2800" y="1"/>
                    <a:pt x="2766" y="15"/>
                    <a:pt x="2733" y="57"/>
                  </a:cubicBezTo>
                  <a:cubicBezTo>
                    <a:pt x="2633" y="157"/>
                    <a:pt x="2633" y="257"/>
                    <a:pt x="2733" y="357"/>
                  </a:cubicBezTo>
                  <a:cubicBezTo>
                    <a:pt x="3134" y="884"/>
                    <a:pt x="3460" y="1510"/>
                    <a:pt x="3660" y="2137"/>
                  </a:cubicBezTo>
                  <a:cubicBezTo>
                    <a:pt x="3886" y="2763"/>
                    <a:pt x="3986" y="3390"/>
                    <a:pt x="3986" y="4117"/>
                  </a:cubicBezTo>
                  <a:cubicBezTo>
                    <a:pt x="4086" y="4743"/>
                    <a:pt x="3986" y="5370"/>
                    <a:pt x="3886" y="6097"/>
                  </a:cubicBezTo>
                  <a:cubicBezTo>
                    <a:pt x="3760" y="6723"/>
                    <a:pt x="3560" y="7450"/>
                    <a:pt x="3359" y="8077"/>
                  </a:cubicBezTo>
                  <a:cubicBezTo>
                    <a:pt x="3034" y="9455"/>
                    <a:pt x="2633" y="10708"/>
                    <a:pt x="2307" y="12062"/>
                  </a:cubicBezTo>
                  <a:cubicBezTo>
                    <a:pt x="2106" y="12788"/>
                    <a:pt x="2006" y="13515"/>
                    <a:pt x="2006" y="14242"/>
                  </a:cubicBezTo>
                  <a:cubicBezTo>
                    <a:pt x="2006" y="14969"/>
                    <a:pt x="2106" y="15721"/>
                    <a:pt x="2407" y="16448"/>
                  </a:cubicBezTo>
                  <a:lnTo>
                    <a:pt x="2833" y="17375"/>
                  </a:lnTo>
                  <a:cubicBezTo>
                    <a:pt x="2933" y="17701"/>
                    <a:pt x="3034" y="18001"/>
                    <a:pt x="3134" y="18327"/>
                  </a:cubicBezTo>
                  <a:cubicBezTo>
                    <a:pt x="3359" y="18954"/>
                    <a:pt x="3460" y="19681"/>
                    <a:pt x="3560" y="20307"/>
                  </a:cubicBezTo>
                  <a:cubicBezTo>
                    <a:pt x="3660" y="21661"/>
                    <a:pt x="3560" y="23014"/>
                    <a:pt x="3359" y="24367"/>
                  </a:cubicBezTo>
                  <a:cubicBezTo>
                    <a:pt x="3034" y="25746"/>
                    <a:pt x="2633" y="26999"/>
                    <a:pt x="2106" y="28252"/>
                  </a:cubicBezTo>
                  <a:cubicBezTo>
                    <a:pt x="1580" y="29505"/>
                    <a:pt x="853" y="30758"/>
                    <a:pt x="1" y="31786"/>
                  </a:cubicBezTo>
                  <a:cubicBezTo>
                    <a:pt x="1" y="31886"/>
                    <a:pt x="1" y="32012"/>
                    <a:pt x="126" y="32112"/>
                  </a:cubicBezTo>
                  <a:cubicBezTo>
                    <a:pt x="160" y="32145"/>
                    <a:pt x="193" y="32156"/>
                    <a:pt x="223" y="32156"/>
                  </a:cubicBezTo>
                  <a:cubicBezTo>
                    <a:pt x="282" y="32156"/>
                    <a:pt x="327" y="32112"/>
                    <a:pt x="327" y="32112"/>
                  </a:cubicBezTo>
                  <a:cubicBezTo>
                    <a:pt x="2106" y="29906"/>
                    <a:pt x="3460" y="27300"/>
                    <a:pt x="4086" y="24493"/>
                  </a:cubicBezTo>
                  <a:cubicBezTo>
                    <a:pt x="4387" y="23114"/>
                    <a:pt x="4387" y="21661"/>
                    <a:pt x="4287" y="20207"/>
                  </a:cubicBezTo>
                  <a:cubicBezTo>
                    <a:pt x="4186" y="19580"/>
                    <a:pt x="4086" y="18854"/>
                    <a:pt x="3886" y="18102"/>
                  </a:cubicBezTo>
                  <a:cubicBezTo>
                    <a:pt x="3760" y="17801"/>
                    <a:pt x="3660" y="17475"/>
                    <a:pt x="3560" y="17074"/>
                  </a:cubicBezTo>
                  <a:lnTo>
                    <a:pt x="3134" y="16122"/>
                  </a:lnTo>
                  <a:cubicBezTo>
                    <a:pt x="2933" y="15495"/>
                    <a:pt x="2833" y="14869"/>
                    <a:pt x="2833" y="14242"/>
                  </a:cubicBezTo>
                  <a:cubicBezTo>
                    <a:pt x="2833" y="13616"/>
                    <a:pt x="2933" y="12889"/>
                    <a:pt x="3034" y="12262"/>
                  </a:cubicBezTo>
                  <a:cubicBezTo>
                    <a:pt x="3359" y="10909"/>
                    <a:pt x="3760" y="9656"/>
                    <a:pt x="4086" y="8302"/>
                  </a:cubicBezTo>
                  <a:cubicBezTo>
                    <a:pt x="4287" y="7575"/>
                    <a:pt x="4387" y="6949"/>
                    <a:pt x="4512" y="6197"/>
                  </a:cubicBezTo>
                  <a:cubicBezTo>
                    <a:pt x="4613" y="5470"/>
                    <a:pt x="4713" y="4743"/>
                    <a:pt x="4613" y="4016"/>
                  </a:cubicBezTo>
                  <a:cubicBezTo>
                    <a:pt x="4512" y="3290"/>
                    <a:pt x="4387" y="2663"/>
                    <a:pt x="4086" y="1936"/>
                  </a:cubicBezTo>
                  <a:cubicBezTo>
                    <a:pt x="3886" y="1310"/>
                    <a:pt x="3560" y="683"/>
                    <a:pt x="3034" y="57"/>
                  </a:cubicBezTo>
                  <a:cubicBezTo>
                    <a:pt x="2967" y="57"/>
                    <a:pt x="2900" y="1"/>
                    <a:pt x="2833"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5" name="Google Shape;3205;p22"/>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6" name="Google Shape;3206;p22"/>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7" name="Google Shape;3207;p22"/>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08" name="Google Shape;3208;p22"/>
          <p:cNvGrpSpPr/>
          <p:nvPr/>
        </p:nvGrpSpPr>
        <p:grpSpPr>
          <a:xfrm flipH="1" rot="5400000">
            <a:off x="1384634" y="3910519"/>
            <a:ext cx="350390" cy="1470478"/>
            <a:chOff x="8180472" y="1441194"/>
            <a:chExt cx="350390" cy="1470478"/>
          </a:xfrm>
        </p:grpSpPr>
        <p:sp>
          <p:nvSpPr>
            <p:cNvPr id="3209" name="Google Shape;3209;p22"/>
            <p:cNvSpPr/>
            <p:nvPr/>
          </p:nvSpPr>
          <p:spPr>
            <a:xfrm>
              <a:off x="8218121" y="1441194"/>
              <a:ext cx="232476" cy="203480"/>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0" name="Google Shape;3210;p22"/>
            <p:cNvSpPr/>
            <p:nvPr/>
          </p:nvSpPr>
          <p:spPr>
            <a:xfrm>
              <a:off x="8180472" y="1493740"/>
              <a:ext cx="183281" cy="193760"/>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1" name="Google Shape;3211;p22"/>
            <p:cNvSpPr/>
            <p:nvPr/>
          </p:nvSpPr>
          <p:spPr>
            <a:xfrm>
              <a:off x="8256150" y="1780623"/>
              <a:ext cx="274712" cy="634218"/>
            </a:xfrm>
            <a:custGeom>
              <a:rect b="b" l="l" r="r" t="t"/>
              <a:pathLst>
                <a:path extrusionOk="0" h="29454" w="12758">
                  <a:moveTo>
                    <a:pt x="4169" y="1"/>
                  </a:moveTo>
                  <a:cubicBezTo>
                    <a:pt x="3919" y="1"/>
                    <a:pt x="4691" y="2871"/>
                    <a:pt x="3660" y="5644"/>
                  </a:cubicBezTo>
                  <a:cubicBezTo>
                    <a:pt x="2632" y="8351"/>
                    <a:pt x="1" y="12311"/>
                    <a:pt x="953" y="15243"/>
                  </a:cubicBezTo>
                  <a:cubicBezTo>
                    <a:pt x="2006" y="18175"/>
                    <a:pt x="2733" y="18902"/>
                    <a:pt x="2507" y="19729"/>
                  </a:cubicBezTo>
                  <a:cubicBezTo>
                    <a:pt x="2306" y="20682"/>
                    <a:pt x="327" y="22035"/>
                    <a:pt x="527" y="24642"/>
                  </a:cubicBezTo>
                  <a:cubicBezTo>
                    <a:pt x="753" y="27248"/>
                    <a:pt x="4813" y="29454"/>
                    <a:pt x="4813" y="29454"/>
                  </a:cubicBezTo>
                  <a:cubicBezTo>
                    <a:pt x="6893" y="28401"/>
                    <a:pt x="10452" y="23689"/>
                    <a:pt x="10352" y="21083"/>
                  </a:cubicBezTo>
                  <a:cubicBezTo>
                    <a:pt x="10352" y="18476"/>
                    <a:pt x="8146" y="16396"/>
                    <a:pt x="8672" y="14717"/>
                  </a:cubicBezTo>
                  <a:cubicBezTo>
                    <a:pt x="9199" y="13163"/>
                    <a:pt x="12758" y="8977"/>
                    <a:pt x="11705" y="6045"/>
                  </a:cubicBezTo>
                  <a:cubicBezTo>
                    <a:pt x="10778" y="3138"/>
                    <a:pt x="5239" y="406"/>
                    <a:pt x="4186" y="5"/>
                  </a:cubicBezTo>
                  <a:cubicBezTo>
                    <a:pt x="4180" y="2"/>
                    <a:pt x="4174" y="1"/>
                    <a:pt x="4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2" name="Google Shape;3212;p22"/>
            <p:cNvSpPr/>
            <p:nvPr/>
          </p:nvSpPr>
          <p:spPr>
            <a:xfrm>
              <a:off x="8310111" y="1819985"/>
              <a:ext cx="101483" cy="692421"/>
            </a:xfrm>
            <a:custGeom>
              <a:rect b="b" l="l" r="r" t="t"/>
              <a:pathLst>
                <a:path extrusionOk="0" h="32157" w="4713">
                  <a:moveTo>
                    <a:pt x="2833" y="1"/>
                  </a:moveTo>
                  <a:cubicBezTo>
                    <a:pt x="2800" y="1"/>
                    <a:pt x="2766" y="15"/>
                    <a:pt x="2733" y="57"/>
                  </a:cubicBezTo>
                  <a:cubicBezTo>
                    <a:pt x="2633" y="157"/>
                    <a:pt x="2633" y="257"/>
                    <a:pt x="2733" y="357"/>
                  </a:cubicBezTo>
                  <a:cubicBezTo>
                    <a:pt x="3134" y="884"/>
                    <a:pt x="3460" y="1510"/>
                    <a:pt x="3660" y="2137"/>
                  </a:cubicBezTo>
                  <a:cubicBezTo>
                    <a:pt x="3886" y="2763"/>
                    <a:pt x="3986" y="3390"/>
                    <a:pt x="3986" y="4117"/>
                  </a:cubicBezTo>
                  <a:cubicBezTo>
                    <a:pt x="4086" y="4743"/>
                    <a:pt x="3986" y="5370"/>
                    <a:pt x="3886" y="6097"/>
                  </a:cubicBezTo>
                  <a:cubicBezTo>
                    <a:pt x="3760" y="6723"/>
                    <a:pt x="3560" y="7450"/>
                    <a:pt x="3359" y="8077"/>
                  </a:cubicBezTo>
                  <a:cubicBezTo>
                    <a:pt x="3034" y="9455"/>
                    <a:pt x="2633" y="10708"/>
                    <a:pt x="2307" y="12062"/>
                  </a:cubicBezTo>
                  <a:cubicBezTo>
                    <a:pt x="2106" y="12788"/>
                    <a:pt x="2006" y="13515"/>
                    <a:pt x="2006" y="14242"/>
                  </a:cubicBezTo>
                  <a:cubicBezTo>
                    <a:pt x="2006" y="14969"/>
                    <a:pt x="2106" y="15721"/>
                    <a:pt x="2407" y="16448"/>
                  </a:cubicBezTo>
                  <a:lnTo>
                    <a:pt x="2833" y="17375"/>
                  </a:lnTo>
                  <a:cubicBezTo>
                    <a:pt x="2933" y="17701"/>
                    <a:pt x="3034" y="18001"/>
                    <a:pt x="3134" y="18327"/>
                  </a:cubicBezTo>
                  <a:cubicBezTo>
                    <a:pt x="3359" y="18954"/>
                    <a:pt x="3460" y="19681"/>
                    <a:pt x="3560" y="20307"/>
                  </a:cubicBezTo>
                  <a:cubicBezTo>
                    <a:pt x="3660" y="21661"/>
                    <a:pt x="3560" y="23014"/>
                    <a:pt x="3359" y="24367"/>
                  </a:cubicBezTo>
                  <a:cubicBezTo>
                    <a:pt x="3034" y="25746"/>
                    <a:pt x="2633" y="26999"/>
                    <a:pt x="2106" y="28252"/>
                  </a:cubicBezTo>
                  <a:cubicBezTo>
                    <a:pt x="1580" y="29505"/>
                    <a:pt x="853" y="30758"/>
                    <a:pt x="1" y="31786"/>
                  </a:cubicBezTo>
                  <a:cubicBezTo>
                    <a:pt x="1" y="31886"/>
                    <a:pt x="1" y="32012"/>
                    <a:pt x="126" y="32112"/>
                  </a:cubicBezTo>
                  <a:cubicBezTo>
                    <a:pt x="160" y="32145"/>
                    <a:pt x="193" y="32156"/>
                    <a:pt x="223" y="32156"/>
                  </a:cubicBezTo>
                  <a:cubicBezTo>
                    <a:pt x="282" y="32156"/>
                    <a:pt x="327" y="32112"/>
                    <a:pt x="327" y="32112"/>
                  </a:cubicBezTo>
                  <a:cubicBezTo>
                    <a:pt x="2106" y="29906"/>
                    <a:pt x="3460" y="27300"/>
                    <a:pt x="4086" y="24493"/>
                  </a:cubicBezTo>
                  <a:cubicBezTo>
                    <a:pt x="4387" y="23114"/>
                    <a:pt x="4387" y="21661"/>
                    <a:pt x="4287" y="20207"/>
                  </a:cubicBezTo>
                  <a:cubicBezTo>
                    <a:pt x="4186" y="19580"/>
                    <a:pt x="4086" y="18854"/>
                    <a:pt x="3886" y="18102"/>
                  </a:cubicBezTo>
                  <a:cubicBezTo>
                    <a:pt x="3760" y="17801"/>
                    <a:pt x="3660" y="17475"/>
                    <a:pt x="3560" y="17074"/>
                  </a:cubicBezTo>
                  <a:lnTo>
                    <a:pt x="3134" y="16122"/>
                  </a:lnTo>
                  <a:cubicBezTo>
                    <a:pt x="2933" y="15495"/>
                    <a:pt x="2833" y="14869"/>
                    <a:pt x="2833" y="14242"/>
                  </a:cubicBezTo>
                  <a:cubicBezTo>
                    <a:pt x="2833" y="13616"/>
                    <a:pt x="2933" y="12889"/>
                    <a:pt x="3034" y="12262"/>
                  </a:cubicBezTo>
                  <a:cubicBezTo>
                    <a:pt x="3359" y="10909"/>
                    <a:pt x="3760" y="9656"/>
                    <a:pt x="4086" y="8302"/>
                  </a:cubicBezTo>
                  <a:cubicBezTo>
                    <a:pt x="4287" y="7575"/>
                    <a:pt x="4387" y="6949"/>
                    <a:pt x="4512" y="6197"/>
                  </a:cubicBezTo>
                  <a:cubicBezTo>
                    <a:pt x="4613" y="5470"/>
                    <a:pt x="4713" y="4743"/>
                    <a:pt x="4613" y="4016"/>
                  </a:cubicBezTo>
                  <a:cubicBezTo>
                    <a:pt x="4512" y="3290"/>
                    <a:pt x="4387" y="2663"/>
                    <a:pt x="4086" y="1936"/>
                  </a:cubicBezTo>
                  <a:cubicBezTo>
                    <a:pt x="3886" y="1310"/>
                    <a:pt x="3560" y="683"/>
                    <a:pt x="3034" y="57"/>
                  </a:cubicBezTo>
                  <a:cubicBezTo>
                    <a:pt x="2967" y="57"/>
                    <a:pt x="2900" y="1"/>
                    <a:pt x="2833"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3" name="Google Shape;3213;p22"/>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4" name="Google Shape;3214;p22"/>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5" name="Google Shape;3215;p22"/>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7">
    <p:spTree>
      <p:nvGrpSpPr>
        <p:cNvPr id="3216" name="Shape 3216"/>
        <p:cNvGrpSpPr/>
        <p:nvPr/>
      </p:nvGrpSpPr>
      <p:grpSpPr>
        <a:xfrm>
          <a:off x="0" y="0"/>
          <a:ext cx="0" cy="0"/>
          <a:chOff x="0" y="0"/>
          <a:chExt cx="0" cy="0"/>
        </a:xfrm>
      </p:grpSpPr>
      <p:sp>
        <p:nvSpPr>
          <p:cNvPr id="3217" name="Google Shape;3217;p23"/>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8" name="Google Shape;3218;p23"/>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9" name="Google Shape;3219;p23"/>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0" name="Google Shape;3220;p23"/>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1" name="Google Shape;3221;p23"/>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2" name="Google Shape;3222;p23"/>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3" name="Google Shape;3223;p23"/>
          <p:cNvSpPr/>
          <p:nvPr/>
        </p:nvSpPr>
        <p:spPr>
          <a:xfrm>
            <a:off x="724262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4" name="Google Shape;3224;p23"/>
          <p:cNvSpPr/>
          <p:nvPr/>
        </p:nvSpPr>
        <p:spPr>
          <a:xfrm>
            <a:off x="7283518"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5" name="Google Shape;3225;p23"/>
          <p:cNvSpPr/>
          <p:nvPr/>
        </p:nvSpPr>
        <p:spPr>
          <a:xfrm>
            <a:off x="7337454"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6" name="Google Shape;3226;p23"/>
          <p:cNvSpPr/>
          <p:nvPr/>
        </p:nvSpPr>
        <p:spPr>
          <a:xfrm>
            <a:off x="7333711"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7" name="Google Shape;3227;p23"/>
          <p:cNvSpPr/>
          <p:nvPr/>
        </p:nvSpPr>
        <p:spPr>
          <a:xfrm>
            <a:off x="7385775"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8" name="Google Shape;3228;p23"/>
          <p:cNvSpPr/>
          <p:nvPr/>
        </p:nvSpPr>
        <p:spPr>
          <a:xfrm>
            <a:off x="7434564"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9" name="Google Shape;3229;p23"/>
          <p:cNvSpPr/>
          <p:nvPr/>
        </p:nvSpPr>
        <p:spPr>
          <a:xfrm>
            <a:off x="7453624"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0" name="Google Shape;3230;p23"/>
          <p:cNvSpPr/>
          <p:nvPr/>
        </p:nvSpPr>
        <p:spPr>
          <a:xfrm>
            <a:off x="738995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1" name="Google Shape;3231;p23"/>
          <p:cNvSpPr/>
          <p:nvPr/>
        </p:nvSpPr>
        <p:spPr>
          <a:xfrm>
            <a:off x="7279338"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2" name="Google Shape;3232;p23"/>
          <p:cNvSpPr/>
          <p:nvPr/>
        </p:nvSpPr>
        <p:spPr>
          <a:xfrm>
            <a:off x="467640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3" name="Google Shape;3233;p23"/>
          <p:cNvSpPr/>
          <p:nvPr/>
        </p:nvSpPr>
        <p:spPr>
          <a:xfrm>
            <a:off x="4716834"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4" name="Google Shape;3234;p23"/>
          <p:cNvSpPr/>
          <p:nvPr/>
        </p:nvSpPr>
        <p:spPr>
          <a:xfrm>
            <a:off x="4769366"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5" name="Google Shape;3235;p23"/>
          <p:cNvSpPr/>
          <p:nvPr/>
        </p:nvSpPr>
        <p:spPr>
          <a:xfrm>
            <a:off x="4767495"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6" name="Google Shape;3236;p23"/>
          <p:cNvSpPr/>
          <p:nvPr/>
        </p:nvSpPr>
        <p:spPr>
          <a:xfrm>
            <a:off x="4817687"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7" name="Google Shape;3237;p23"/>
          <p:cNvSpPr/>
          <p:nvPr/>
        </p:nvSpPr>
        <p:spPr>
          <a:xfrm>
            <a:off x="4866040" y="695034"/>
            <a:ext cx="19528" cy="40772"/>
          </a:xfrm>
          <a:custGeom>
            <a:rect b="b" l="l" r="r" t="t"/>
            <a:pathLst>
              <a:path extrusionOk="0" h="1307" w="626">
                <a:moveTo>
                  <a:pt x="367" y="0"/>
                </a:moveTo>
                <a:cubicBezTo>
                  <a:pt x="308" y="0"/>
                  <a:pt x="236" y="42"/>
                  <a:pt x="194" y="84"/>
                </a:cubicBezTo>
                <a:cubicBezTo>
                  <a:pt x="119" y="204"/>
                  <a:pt x="119" y="263"/>
                  <a:pt x="60" y="338"/>
                </a:cubicBezTo>
                <a:lnTo>
                  <a:pt x="60" y="636"/>
                </a:lnTo>
                <a:cubicBezTo>
                  <a:pt x="0" y="829"/>
                  <a:pt x="0" y="949"/>
                  <a:pt x="119" y="1202"/>
                </a:cubicBezTo>
                <a:lnTo>
                  <a:pt x="194" y="1261"/>
                </a:lnTo>
                <a:cubicBezTo>
                  <a:pt x="224" y="1291"/>
                  <a:pt x="253" y="1306"/>
                  <a:pt x="283" y="1306"/>
                </a:cubicBezTo>
                <a:cubicBezTo>
                  <a:pt x="313" y="1306"/>
                  <a:pt x="343" y="1291"/>
                  <a:pt x="373" y="1261"/>
                </a:cubicBezTo>
                <a:cubicBezTo>
                  <a:pt x="566" y="1083"/>
                  <a:pt x="626" y="889"/>
                  <a:pt x="626" y="710"/>
                </a:cubicBezTo>
                <a:lnTo>
                  <a:pt x="626" y="397"/>
                </a:lnTo>
                <a:cubicBezTo>
                  <a:pt x="626" y="263"/>
                  <a:pt x="566" y="204"/>
                  <a:pt x="492" y="84"/>
                </a:cubicBezTo>
                <a:lnTo>
                  <a:pt x="432" y="25"/>
                </a:lnTo>
                <a:cubicBezTo>
                  <a:pt x="415" y="7"/>
                  <a:pt x="392" y="0"/>
                  <a:pt x="36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8" name="Google Shape;3238;p23"/>
          <p:cNvSpPr/>
          <p:nvPr/>
        </p:nvSpPr>
        <p:spPr>
          <a:xfrm>
            <a:off x="4887408"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9" name="Google Shape;3239;p23"/>
          <p:cNvSpPr/>
          <p:nvPr/>
        </p:nvSpPr>
        <p:spPr>
          <a:xfrm>
            <a:off x="482327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0" name="Google Shape;3240;p23"/>
          <p:cNvSpPr/>
          <p:nvPr/>
        </p:nvSpPr>
        <p:spPr>
          <a:xfrm>
            <a:off x="4713122"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1" name="Google Shape;3241;p23"/>
          <p:cNvSpPr/>
          <p:nvPr/>
        </p:nvSpPr>
        <p:spPr>
          <a:xfrm>
            <a:off x="5299619"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2" name="Google Shape;3242;p23"/>
          <p:cNvSpPr/>
          <p:nvPr/>
        </p:nvSpPr>
        <p:spPr>
          <a:xfrm>
            <a:off x="5340516"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3" name="Google Shape;3243;p23"/>
          <p:cNvSpPr/>
          <p:nvPr/>
        </p:nvSpPr>
        <p:spPr>
          <a:xfrm>
            <a:off x="5392549"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4" name="Google Shape;3244;p23"/>
          <p:cNvSpPr/>
          <p:nvPr/>
        </p:nvSpPr>
        <p:spPr>
          <a:xfrm>
            <a:off x="5390708"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5" name="Google Shape;3245;p23"/>
          <p:cNvSpPr/>
          <p:nvPr/>
        </p:nvSpPr>
        <p:spPr>
          <a:xfrm>
            <a:off x="5443210"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6" name="Google Shape;3246;p23"/>
          <p:cNvSpPr/>
          <p:nvPr/>
        </p:nvSpPr>
        <p:spPr>
          <a:xfrm>
            <a:off x="5489690" y="695034"/>
            <a:ext cx="19091" cy="40772"/>
          </a:xfrm>
          <a:custGeom>
            <a:rect b="b" l="l" r="r" t="t"/>
            <a:pathLst>
              <a:path extrusionOk="0" h="1307" w="612">
                <a:moveTo>
                  <a:pt x="365" y="0"/>
                </a:moveTo>
                <a:cubicBezTo>
                  <a:pt x="301" y="0"/>
                  <a:pt x="221" y="42"/>
                  <a:pt x="179" y="84"/>
                </a:cubicBezTo>
                <a:cubicBezTo>
                  <a:pt x="120" y="204"/>
                  <a:pt x="120" y="263"/>
                  <a:pt x="60" y="338"/>
                </a:cubicBezTo>
                <a:lnTo>
                  <a:pt x="60" y="636"/>
                </a:lnTo>
                <a:cubicBezTo>
                  <a:pt x="1" y="829"/>
                  <a:pt x="60" y="949"/>
                  <a:pt x="120" y="1202"/>
                </a:cubicBezTo>
                <a:lnTo>
                  <a:pt x="179" y="1261"/>
                </a:lnTo>
                <a:cubicBezTo>
                  <a:pt x="209" y="1291"/>
                  <a:pt x="243" y="1306"/>
                  <a:pt x="276" y="1306"/>
                </a:cubicBezTo>
                <a:cubicBezTo>
                  <a:pt x="310" y="1306"/>
                  <a:pt x="343" y="1291"/>
                  <a:pt x="373" y="1261"/>
                </a:cubicBezTo>
                <a:cubicBezTo>
                  <a:pt x="552" y="1083"/>
                  <a:pt x="611" y="889"/>
                  <a:pt x="611" y="710"/>
                </a:cubicBezTo>
                <a:lnTo>
                  <a:pt x="611" y="397"/>
                </a:lnTo>
                <a:cubicBezTo>
                  <a:pt x="611" y="263"/>
                  <a:pt x="552" y="204"/>
                  <a:pt x="492" y="84"/>
                </a:cubicBezTo>
                <a:lnTo>
                  <a:pt x="433" y="25"/>
                </a:lnTo>
                <a:cubicBezTo>
                  <a:pt x="415" y="7"/>
                  <a:pt x="391" y="0"/>
                  <a:pt x="3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7" name="Google Shape;3247;p23"/>
          <p:cNvSpPr/>
          <p:nvPr/>
        </p:nvSpPr>
        <p:spPr>
          <a:xfrm>
            <a:off x="5511059"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8" name="Google Shape;3248;p23"/>
          <p:cNvSpPr/>
          <p:nvPr/>
        </p:nvSpPr>
        <p:spPr>
          <a:xfrm>
            <a:off x="5446953"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9" name="Google Shape;3249;p23"/>
          <p:cNvSpPr/>
          <p:nvPr/>
        </p:nvSpPr>
        <p:spPr>
          <a:xfrm>
            <a:off x="5336803"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0" name="Google Shape;3250;p23"/>
          <p:cNvSpPr/>
          <p:nvPr/>
        </p:nvSpPr>
        <p:spPr>
          <a:xfrm>
            <a:off x="5999501"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1" name="Google Shape;3251;p23"/>
          <p:cNvSpPr/>
          <p:nvPr/>
        </p:nvSpPr>
        <p:spPr>
          <a:xfrm>
            <a:off x="6040366"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2" name="Google Shape;3252;p23"/>
          <p:cNvSpPr/>
          <p:nvPr/>
        </p:nvSpPr>
        <p:spPr>
          <a:xfrm>
            <a:off x="60943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3" name="Google Shape;3253;p23"/>
          <p:cNvSpPr/>
          <p:nvPr/>
        </p:nvSpPr>
        <p:spPr>
          <a:xfrm>
            <a:off x="6090559"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4" name="Google Shape;3254;p23"/>
          <p:cNvSpPr/>
          <p:nvPr/>
        </p:nvSpPr>
        <p:spPr>
          <a:xfrm>
            <a:off x="6142623"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5" name="Google Shape;3255;p23"/>
          <p:cNvSpPr/>
          <p:nvPr/>
        </p:nvSpPr>
        <p:spPr>
          <a:xfrm>
            <a:off x="6189104" y="695034"/>
            <a:ext cx="19528" cy="40772"/>
          </a:xfrm>
          <a:custGeom>
            <a:rect b="b" l="l" r="r" t="t"/>
            <a:pathLst>
              <a:path extrusionOk="0" h="1307" w="626">
                <a:moveTo>
                  <a:pt x="373" y="0"/>
                </a:moveTo>
                <a:cubicBezTo>
                  <a:pt x="308" y="0"/>
                  <a:pt x="236" y="42"/>
                  <a:pt x="194" y="84"/>
                </a:cubicBezTo>
                <a:cubicBezTo>
                  <a:pt x="134" y="204"/>
                  <a:pt x="134" y="263"/>
                  <a:pt x="75" y="338"/>
                </a:cubicBezTo>
                <a:lnTo>
                  <a:pt x="75" y="636"/>
                </a:lnTo>
                <a:cubicBezTo>
                  <a:pt x="0" y="829"/>
                  <a:pt x="75" y="949"/>
                  <a:pt x="134" y="1202"/>
                </a:cubicBezTo>
                <a:lnTo>
                  <a:pt x="194" y="1261"/>
                </a:lnTo>
                <a:cubicBezTo>
                  <a:pt x="224" y="1291"/>
                  <a:pt x="253" y="1306"/>
                  <a:pt x="293" y="1306"/>
                </a:cubicBezTo>
                <a:cubicBezTo>
                  <a:pt x="332" y="1306"/>
                  <a:pt x="380" y="1291"/>
                  <a:pt x="447" y="1261"/>
                </a:cubicBezTo>
                <a:cubicBezTo>
                  <a:pt x="566" y="1083"/>
                  <a:pt x="626" y="889"/>
                  <a:pt x="626" y="710"/>
                </a:cubicBezTo>
                <a:lnTo>
                  <a:pt x="626" y="397"/>
                </a:lnTo>
                <a:cubicBezTo>
                  <a:pt x="626" y="263"/>
                  <a:pt x="566" y="204"/>
                  <a:pt x="507" y="84"/>
                </a:cubicBezTo>
                <a:lnTo>
                  <a:pt x="447" y="25"/>
                </a:lnTo>
                <a:cubicBezTo>
                  <a:pt x="425" y="7"/>
                  <a:pt x="400"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6" name="Google Shape;3256;p23"/>
          <p:cNvSpPr/>
          <p:nvPr/>
        </p:nvSpPr>
        <p:spPr>
          <a:xfrm>
            <a:off x="6210472"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7" name="Google Shape;3257;p23"/>
          <p:cNvSpPr/>
          <p:nvPr/>
        </p:nvSpPr>
        <p:spPr>
          <a:xfrm>
            <a:off x="6146803"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8" name="Google Shape;3258;p23"/>
          <p:cNvSpPr/>
          <p:nvPr/>
        </p:nvSpPr>
        <p:spPr>
          <a:xfrm>
            <a:off x="603618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9" name="Google Shape;3259;p23"/>
          <p:cNvSpPr/>
          <p:nvPr/>
        </p:nvSpPr>
        <p:spPr>
          <a:xfrm>
            <a:off x="6626863"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0" name="Google Shape;3260;p23"/>
          <p:cNvSpPr/>
          <p:nvPr/>
        </p:nvSpPr>
        <p:spPr>
          <a:xfrm>
            <a:off x="666776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1" name="Google Shape;3261;p23"/>
          <p:cNvSpPr/>
          <p:nvPr/>
        </p:nvSpPr>
        <p:spPr>
          <a:xfrm>
            <a:off x="6721665"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2" name="Google Shape;3262;p23"/>
          <p:cNvSpPr/>
          <p:nvPr/>
        </p:nvSpPr>
        <p:spPr>
          <a:xfrm>
            <a:off x="6717953"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3" name="Google Shape;3263;p23"/>
          <p:cNvSpPr/>
          <p:nvPr/>
        </p:nvSpPr>
        <p:spPr>
          <a:xfrm>
            <a:off x="677001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4" name="Google Shape;3264;p23"/>
          <p:cNvSpPr/>
          <p:nvPr/>
        </p:nvSpPr>
        <p:spPr>
          <a:xfrm>
            <a:off x="6818806" y="695034"/>
            <a:ext cx="19091" cy="40772"/>
          </a:xfrm>
          <a:custGeom>
            <a:rect b="b" l="l" r="r" t="t"/>
            <a:pathLst>
              <a:path extrusionOk="0" h="1307" w="612">
                <a:moveTo>
                  <a:pt x="321" y="0"/>
                </a:moveTo>
                <a:cubicBezTo>
                  <a:pt x="239" y="0"/>
                  <a:pt x="179"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55"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5" name="Google Shape;3265;p23"/>
          <p:cNvSpPr/>
          <p:nvPr/>
        </p:nvSpPr>
        <p:spPr>
          <a:xfrm>
            <a:off x="6837866"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6" name="Google Shape;3266;p23"/>
          <p:cNvSpPr/>
          <p:nvPr/>
        </p:nvSpPr>
        <p:spPr>
          <a:xfrm>
            <a:off x="6774197"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7" name="Google Shape;3267;p23"/>
          <p:cNvSpPr/>
          <p:nvPr/>
        </p:nvSpPr>
        <p:spPr>
          <a:xfrm>
            <a:off x="6663580"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8" name="Google Shape;3268;p23"/>
          <p:cNvSpPr/>
          <p:nvPr/>
        </p:nvSpPr>
        <p:spPr>
          <a:xfrm>
            <a:off x="7870015"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9" name="Google Shape;3269;p23"/>
          <p:cNvSpPr/>
          <p:nvPr/>
        </p:nvSpPr>
        <p:spPr>
          <a:xfrm>
            <a:off x="7910912"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0" name="Google Shape;3270;p23"/>
          <p:cNvSpPr/>
          <p:nvPr/>
        </p:nvSpPr>
        <p:spPr>
          <a:xfrm>
            <a:off x="796481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1" name="Google Shape;3271;p23"/>
          <p:cNvSpPr/>
          <p:nvPr/>
        </p:nvSpPr>
        <p:spPr>
          <a:xfrm>
            <a:off x="7961105"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2" name="Google Shape;3272;p23"/>
          <p:cNvSpPr/>
          <p:nvPr/>
        </p:nvSpPr>
        <p:spPr>
          <a:xfrm>
            <a:off x="8013169"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3" name="Google Shape;3273;p23"/>
          <p:cNvSpPr/>
          <p:nvPr/>
        </p:nvSpPr>
        <p:spPr>
          <a:xfrm>
            <a:off x="8061958"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4" name="Google Shape;3274;p23"/>
          <p:cNvSpPr/>
          <p:nvPr/>
        </p:nvSpPr>
        <p:spPr>
          <a:xfrm>
            <a:off x="8081018"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5" name="Google Shape;3275;p23"/>
          <p:cNvSpPr/>
          <p:nvPr/>
        </p:nvSpPr>
        <p:spPr>
          <a:xfrm>
            <a:off x="8017349"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6" name="Google Shape;3276;p23"/>
          <p:cNvSpPr/>
          <p:nvPr/>
        </p:nvSpPr>
        <p:spPr>
          <a:xfrm>
            <a:off x="7906732"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7" name="Google Shape;3277;p23"/>
          <p:cNvSpPr/>
          <p:nvPr/>
        </p:nvSpPr>
        <p:spPr>
          <a:xfrm>
            <a:off x="3421649"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0" y="651"/>
                  <a:pt x="60" y="844"/>
                  <a:pt x="179" y="964"/>
                </a:cubicBezTo>
                <a:cubicBezTo>
                  <a:pt x="246" y="993"/>
                  <a:pt x="295" y="1008"/>
                  <a:pt x="334" y="1008"/>
                </a:cubicBezTo>
                <a:cubicBezTo>
                  <a:pt x="373" y="1008"/>
                  <a:pt x="403" y="993"/>
                  <a:pt x="432" y="964"/>
                </a:cubicBezTo>
                <a:cubicBezTo>
                  <a:pt x="552" y="844"/>
                  <a:pt x="611" y="651"/>
                  <a:pt x="611" y="531"/>
                </a:cubicBezTo>
                <a:cubicBezTo>
                  <a:pt x="686" y="472"/>
                  <a:pt x="686" y="412"/>
                  <a:pt x="611" y="353"/>
                </a:cubicBezTo>
                <a:lnTo>
                  <a:pt x="611" y="99"/>
                </a:lnTo>
                <a:lnTo>
                  <a:pt x="552" y="99"/>
                </a:ln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8" name="Google Shape;3278;p23"/>
          <p:cNvSpPr/>
          <p:nvPr/>
        </p:nvSpPr>
        <p:spPr>
          <a:xfrm>
            <a:off x="346207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9" name="Google Shape;3279;p23"/>
          <p:cNvSpPr/>
          <p:nvPr/>
        </p:nvSpPr>
        <p:spPr>
          <a:xfrm>
            <a:off x="3516450"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79" y="1157"/>
                </a:cubicBezTo>
                <a:cubicBezTo>
                  <a:pt x="246" y="1187"/>
                  <a:pt x="295" y="1201"/>
                  <a:pt x="334" y="1201"/>
                </a:cubicBezTo>
                <a:cubicBezTo>
                  <a:pt x="373"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0" name="Google Shape;3280;p23"/>
          <p:cNvSpPr/>
          <p:nvPr/>
        </p:nvSpPr>
        <p:spPr>
          <a:xfrm>
            <a:off x="3512738"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1" name="Google Shape;3281;p23"/>
          <p:cNvSpPr/>
          <p:nvPr/>
        </p:nvSpPr>
        <p:spPr>
          <a:xfrm>
            <a:off x="356477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2" name="Google Shape;3282;p23"/>
          <p:cNvSpPr/>
          <p:nvPr/>
        </p:nvSpPr>
        <p:spPr>
          <a:xfrm>
            <a:off x="3613124"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6"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3" name="Google Shape;3283;p23"/>
          <p:cNvSpPr/>
          <p:nvPr/>
        </p:nvSpPr>
        <p:spPr>
          <a:xfrm>
            <a:off x="3632621"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4" name="Google Shape;3284;p23"/>
          <p:cNvSpPr/>
          <p:nvPr/>
        </p:nvSpPr>
        <p:spPr>
          <a:xfrm>
            <a:off x="3570823"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5" name="Google Shape;3285;p23"/>
          <p:cNvSpPr/>
          <p:nvPr/>
        </p:nvSpPr>
        <p:spPr>
          <a:xfrm>
            <a:off x="3460206"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6" name="Google Shape;3286;p23"/>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7" name="Google Shape;3287;p23"/>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8" name="Google Shape;3288;p23"/>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9" name="Google Shape;3289;p23"/>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0" name="Google Shape;3290;p23"/>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1" name="Google Shape;3291;p23"/>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2" name="Google Shape;3292;p23"/>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3" name="Google Shape;3293;p23"/>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4" name="Google Shape;3294;p23"/>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5" name="Google Shape;3295;p23"/>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6" name="Google Shape;3296;p23"/>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7" name="Google Shape;3297;p23"/>
          <p:cNvSpPr/>
          <p:nvPr/>
        </p:nvSpPr>
        <p:spPr>
          <a:xfrm>
            <a:off x="1678919"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8" name="Google Shape;3298;p23"/>
          <p:cNvSpPr/>
          <p:nvPr/>
        </p:nvSpPr>
        <p:spPr>
          <a:xfrm>
            <a:off x="1727708" y="690417"/>
            <a:ext cx="19091" cy="39805"/>
          </a:xfrm>
          <a:custGeom>
            <a:rect b="b" l="l" r="r" t="t"/>
            <a:pathLst>
              <a:path extrusionOk="0" h="1276" w="612">
                <a:moveTo>
                  <a:pt x="303" y="1"/>
                </a:moveTo>
                <a:cubicBezTo>
                  <a:pt x="251" y="1"/>
                  <a:pt x="215" y="33"/>
                  <a:pt x="179" y="113"/>
                </a:cubicBezTo>
                <a:cubicBezTo>
                  <a:pt x="120" y="173"/>
                  <a:pt x="60" y="292"/>
                  <a:pt x="60" y="352"/>
                </a:cubicBezTo>
                <a:cubicBezTo>
                  <a:pt x="1" y="411"/>
                  <a:pt x="1" y="545"/>
                  <a:pt x="1" y="605"/>
                </a:cubicBezTo>
                <a:cubicBezTo>
                  <a:pt x="1" y="784"/>
                  <a:pt x="1" y="977"/>
                  <a:pt x="60" y="1156"/>
                </a:cubicBezTo>
                <a:lnTo>
                  <a:pt x="120" y="1231"/>
                </a:lnTo>
                <a:cubicBezTo>
                  <a:pt x="150" y="1260"/>
                  <a:pt x="194" y="1275"/>
                  <a:pt x="241" y="1275"/>
                </a:cubicBezTo>
                <a:cubicBezTo>
                  <a:pt x="287" y="1275"/>
                  <a:pt x="336" y="1260"/>
                  <a:pt x="373" y="1231"/>
                </a:cubicBezTo>
                <a:cubicBezTo>
                  <a:pt x="492" y="1037"/>
                  <a:pt x="552" y="858"/>
                  <a:pt x="552" y="664"/>
                </a:cubicBezTo>
                <a:cubicBezTo>
                  <a:pt x="611" y="545"/>
                  <a:pt x="611" y="486"/>
                  <a:pt x="552" y="352"/>
                </a:cubicBezTo>
                <a:cubicBezTo>
                  <a:pt x="552" y="292"/>
                  <a:pt x="492" y="173"/>
                  <a:pt x="433" y="113"/>
                </a:cubicBezTo>
                <a:lnTo>
                  <a:pt x="433" y="39"/>
                </a:lnTo>
                <a:cubicBezTo>
                  <a:pt x="379" y="15"/>
                  <a:pt x="337" y="1"/>
                  <a:pt x="30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9" name="Google Shape;3299;p23"/>
          <p:cNvSpPr/>
          <p:nvPr/>
        </p:nvSpPr>
        <p:spPr>
          <a:xfrm>
            <a:off x="1746768"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0" name="Google Shape;3300;p23"/>
          <p:cNvSpPr/>
          <p:nvPr/>
        </p:nvSpPr>
        <p:spPr>
          <a:xfrm>
            <a:off x="1683099"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1" name="Google Shape;3301;p23"/>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2" name="Google Shape;3302;p23"/>
          <p:cNvSpPr/>
          <p:nvPr/>
        </p:nvSpPr>
        <p:spPr>
          <a:xfrm>
            <a:off x="2178497"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1" y="651"/>
                  <a:pt x="60" y="844"/>
                  <a:pt x="179" y="964"/>
                </a:cubicBezTo>
                <a:cubicBezTo>
                  <a:pt x="209" y="993"/>
                  <a:pt x="257" y="1008"/>
                  <a:pt x="306" y="1008"/>
                </a:cubicBezTo>
                <a:cubicBezTo>
                  <a:pt x="354" y="1008"/>
                  <a:pt x="403" y="993"/>
                  <a:pt x="433" y="964"/>
                </a:cubicBezTo>
                <a:cubicBezTo>
                  <a:pt x="552" y="844"/>
                  <a:pt x="611" y="651"/>
                  <a:pt x="611" y="531"/>
                </a:cubicBezTo>
                <a:cubicBezTo>
                  <a:pt x="611" y="472"/>
                  <a:pt x="686" y="412"/>
                  <a:pt x="611" y="353"/>
                </a:cubicBezTo>
                <a:cubicBezTo>
                  <a:pt x="611" y="278"/>
                  <a:pt x="611" y="219"/>
                  <a:pt x="552" y="99"/>
                </a:cubicBez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3" name="Google Shape;3303;p23"/>
          <p:cNvSpPr/>
          <p:nvPr/>
        </p:nvSpPr>
        <p:spPr>
          <a:xfrm>
            <a:off x="221892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4" name="Google Shape;3304;p23"/>
          <p:cNvSpPr/>
          <p:nvPr/>
        </p:nvSpPr>
        <p:spPr>
          <a:xfrm>
            <a:off x="2273298"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20" y="1157"/>
                </a:cubicBezTo>
                <a:lnTo>
                  <a:pt x="179" y="1157"/>
                </a:lnTo>
                <a:cubicBezTo>
                  <a:pt x="217" y="1187"/>
                  <a:pt x="265" y="1201"/>
                  <a:pt x="312" y="1201"/>
                </a:cubicBezTo>
                <a:cubicBezTo>
                  <a:pt x="358"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5" name="Google Shape;3305;p23"/>
          <p:cNvSpPr/>
          <p:nvPr/>
        </p:nvSpPr>
        <p:spPr>
          <a:xfrm>
            <a:off x="2269586"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6" name="Google Shape;3306;p23"/>
          <p:cNvSpPr/>
          <p:nvPr/>
        </p:nvSpPr>
        <p:spPr>
          <a:xfrm>
            <a:off x="2321619"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7" name="Google Shape;3307;p23"/>
          <p:cNvSpPr/>
          <p:nvPr/>
        </p:nvSpPr>
        <p:spPr>
          <a:xfrm>
            <a:off x="2369972"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7"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8" name="Google Shape;3308;p23"/>
          <p:cNvSpPr/>
          <p:nvPr/>
        </p:nvSpPr>
        <p:spPr>
          <a:xfrm>
            <a:off x="2389469"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9" name="Google Shape;3309;p23"/>
          <p:cNvSpPr/>
          <p:nvPr/>
        </p:nvSpPr>
        <p:spPr>
          <a:xfrm>
            <a:off x="2325363"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0" name="Google Shape;3310;p23"/>
          <p:cNvSpPr/>
          <p:nvPr/>
        </p:nvSpPr>
        <p:spPr>
          <a:xfrm>
            <a:off x="2215213"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1" name="Google Shape;3311;p23"/>
          <p:cNvSpPr/>
          <p:nvPr/>
        </p:nvSpPr>
        <p:spPr>
          <a:xfrm>
            <a:off x="2807731" y="694566"/>
            <a:ext cx="19559" cy="31476"/>
          </a:xfrm>
          <a:custGeom>
            <a:rect b="b" l="l" r="r" t="t"/>
            <a:pathLst>
              <a:path extrusionOk="0" h="1009" w="627">
                <a:moveTo>
                  <a:pt x="376" y="1"/>
                </a:moveTo>
                <a:cubicBezTo>
                  <a:pt x="343" y="1"/>
                  <a:pt x="303" y="15"/>
                  <a:pt x="254" y="40"/>
                </a:cubicBezTo>
                <a:cubicBezTo>
                  <a:pt x="180" y="99"/>
                  <a:pt x="120" y="159"/>
                  <a:pt x="60" y="219"/>
                </a:cubicBezTo>
                <a:cubicBezTo>
                  <a:pt x="1" y="278"/>
                  <a:pt x="1" y="412"/>
                  <a:pt x="1" y="472"/>
                </a:cubicBezTo>
                <a:cubicBezTo>
                  <a:pt x="1" y="651"/>
                  <a:pt x="1" y="844"/>
                  <a:pt x="120" y="964"/>
                </a:cubicBezTo>
                <a:cubicBezTo>
                  <a:pt x="187" y="993"/>
                  <a:pt x="235" y="1008"/>
                  <a:pt x="275"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58" y="30"/>
                  <a:pt x="423" y="1"/>
                  <a:pt x="37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2" name="Google Shape;3312;p23"/>
          <p:cNvSpPr/>
          <p:nvPr/>
        </p:nvSpPr>
        <p:spPr>
          <a:xfrm>
            <a:off x="2848160"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3" name="Google Shape;3313;p23"/>
          <p:cNvSpPr/>
          <p:nvPr/>
        </p:nvSpPr>
        <p:spPr>
          <a:xfrm>
            <a:off x="2900692"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5" y="1201"/>
                  <a:pt x="334" y="1201"/>
                </a:cubicBezTo>
                <a:cubicBezTo>
                  <a:pt x="373" y="1201"/>
                  <a:pt x="403" y="1187"/>
                  <a:pt x="432" y="1157"/>
                </a:cubicBezTo>
                <a:cubicBezTo>
                  <a:pt x="552" y="963"/>
                  <a:pt x="552" y="784"/>
                  <a:pt x="626" y="591"/>
                </a:cubicBezTo>
                <a:cubicBezTo>
                  <a:pt x="552" y="531"/>
                  <a:pt x="552" y="412"/>
                  <a:pt x="552"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4" name="Google Shape;3314;p23"/>
          <p:cNvSpPr/>
          <p:nvPr/>
        </p:nvSpPr>
        <p:spPr>
          <a:xfrm>
            <a:off x="2896980"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5" name="Google Shape;3315;p23"/>
          <p:cNvSpPr/>
          <p:nvPr/>
        </p:nvSpPr>
        <p:spPr>
          <a:xfrm>
            <a:off x="2949013"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6" name="Google Shape;3316;p23"/>
          <p:cNvSpPr/>
          <p:nvPr/>
        </p:nvSpPr>
        <p:spPr>
          <a:xfrm>
            <a:off x="2997334" y="690417"/>
            <a:ext cx="19559" cy="39805"/>
          </a:xfrm>
          <a:custGeom>
            <a:rect b="b" l="l" r="r" t="t"/>
            <a:pathLst>
              <a:path extrusionOk="0" h="1276" w="627">
                <a:moveTo>
                  <a:pt x="315" y="1"/>
                </a:moveTo>
                <a:cubicBezTo>
                  <a:pt x="266"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8" y="1037"/>
                  <a:pt x="567" y="858"/>
                  <a:pt x="627" y="664"/>
                </a:cubicBezTo>
                <a:cubicBezTo>
                  <a:pt x="627" y="545"/>
                  <a:pt x="627" y="486"/>
                  <a:pt x="567" y="352"/>
                </a:cubicBezTo>
                <a:cubicBezTo>
                  <a:pt x="567" y="292"/>
                  <a:pt x="508" y="173"/>
                  <a:pt x="433" y="113"/>
                </a:cubicBezTo>
                <a:lnTo>
                  <a:pt x="433" y="39"/>
                </a:lnTo>
                <a:cubicBezTo>
                  <a:pt x="385" y="15"/>
                  <a:pt x="347" y="1"/>
                  <a:pt x="3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7" name="Google Shape;3317;p23"/>
          <p:cNvSpPr/>
          <p:nvPr/>
        </p:nvSpPr>
        <p:spPr>
          <a:xfrm>
            <a:off x="3016862"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8" name="Google Shape;3318;p23"/>
          <p:cNvSpPr/>
          <p:nvPr/>
        </p:nvSpPr>
        <p:spPr>
          <a:xfrm>
            <a:off x="295506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9" name="Google Shape;3319;p23"/>
          <p:cNvSpPr/>
          <p:nvPr/>
        </p:nvSpPr>
        <p:spPr>
          <a:xfrm>
            <a:off x="2844448"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0" name="Google Shape;3320;p23"/>
          <p:cNvSpPr/>
          <p:nvPr/>
        </p:nvSpPr>
        <p:spPr>
          <a:xfrm>
            <a:off x="4050883" y="694566"/>
            <a:ext cx="19559" cy="31476"/>
          </a:xfrm>
          <a:custGeom>
            <a:rect b="b" l="l" r="r" t="t"/>
            <a:pathLst>
              <a:path extrusionOk="0" h="1009" w="627">
                <a:moveTo>
                  <a:pt x="394" y="1"/>
                </a:moveTo>
                <a:cubicBezTo>
                  <a:pt x="353" y="1"/>
                  <a:pt x="303" y="15"/>
                  <a:pt x="254" y="40"/>
                </a:cubicBezTo>
                <a:cubicBezTo>
                  <a:pt x="180" y="99"/>
                  <a:pt x="120" y="159"/>
                  <a:pt x="60" y="219"/>
                </a:cubicBezTo>
                <a:cubicBezTo>
                  <a:pt x="1" y="278"/>
                  <a:pt x="1" y="412"/>
                  <a:pt x="1" y="472"/>
                </a:cubicBezTo>
                <a:cubicBezTo>
                  <a:pt x="1" y="651"/>
                  <a:pt x="1" y="844"/>
                  <a:pt x="120" y="964"/>
                </a:cubicBezTo>
                <a:cubicBezTo>
                  <a:pt x="187" y="993"/>
                  <a:pt x="235" y="1008"/>
                  <a:pt x="274"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92" y="30"/>
                  <a:pt x="451" y="1"/>
                  <a:pt x="39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1" name="Google Shape;3321;p23"/>
          <p:cNvSpPr/>
          <p:nvPr/>
        </p:nvSpPr>
        <p:spPr>
          <a:xfrm>
            <a:off x="409131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2" name="Google Shape;3322;p23"/>
          <p:cNvSpPr/>
          <p:nvPr/>
        </p:nvSpPr>
        <p:spPr>
          <a:xfrm>
            <a:off x="4143844"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4" y="1201"/>
                  <a:pt x="334" y="1201"/>
                </a:cubicBezTo>
                <a:cubicBezTo>
                  <a:pt x="373" y="1201"/>
                  <a:pt x="403" y="1187"/>
                  <a:pt x="432" y="1157"/>
                </a:cubicBezTo>
                <a:cubicBezTo>
                  <a:pt x="551" y="963"/>
                  <a:pt x="626" y="784"/>
                  <a:pt x="626" y="591"/>
                </a:cubicBezTo>
                <a:cubicBezTo>
                  <a:pt x="626" y="531"/>
                  <a:pt x="551" y="412"/>
                  <a:pt x="551"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3" name="Google Shape;3323;p23"/>
          <p:cNvSpPr/>
          <p:nvPr/>
        </p:nvSpPr>
        <p:spPr>
          <a:xfrm>
            <a:off x="4140132"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4" name="Google Shape;3324;p23"/>
          <p:cNvSpPr/>
          <p:nvPr/>
        </p:nvSpPr>
        <p:spPr>
          <a:xfrm>
            <a:off x="4192165"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5" name="Google Shape;3325;p23"/>
          <p:cNvSpPr/>
          <p:nvPr/>
        </p:nvSpPr>
        <p:spPr>
          <a:xfrm>
            <a:off x="4240486" y="690417"/>
            <a:ext cx="19559" cy="39805"/>
          </a:xfrm>
          <a:custGeom>
            <a:rect b="b" l="l" r="r" t="t"/>
            <a:pathLst>
              <a:path extrusionOk="0" h="1276" w="627">
                <a:moveTo>
                  <a:pt x="341" y="1"/>
                </a:moveTo>
                <a:cubicBezTo>
                  <a:pt x="288"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7" y="1037"/>
                  <a:pt x="567" y="858"/>
                  <a:pt x="627" y="664"/>
                </a:cubicBezTo>
                <a:cubicBezTo>
                  <a:pt x="627" y="545"/>
                  <a:pt x="627" y="486"/>
                  <a:pt x="567" y="352"/>
                </a:cubicBezTo>
                <a:cubicBezTo>
                  <a:pt x="567" y="292"/>
                  <a:pt x="567" y="173"/>
                  <a:pt x="433" y="113"/>
                </a:cubicBezTo>
                <a:lnTo>
                  <a:pt x="433" y="39"/>
                </a:lnTo>
                <a:cubicBezTo>
                  <a:pt x="409" y="15"/>
                  <a:pt x="376"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6" name="Google Shape;3326;p23"/>
          <p:cNvSpPr/>
          <p:nvPr/>
        </p:nvSpPr>
        <p:spPr>
          <a:xfrm>
            <a:off x="4260014"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7" name="Google Shape;3327;p23"/>
          <p:cNvSpPr/>
          <p:nvPr/>
        </p:nvSpPr>
        <p:spPr>
          <a:xfrm>
            <a:off x="419821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8" name="Google Shape;3328;p23"/>
          <p:cNvSpPr/>
          <p:nvPr/>
        </p:nvSpPr>
        <p:spPr>
          <a:xfrm>
            <a:off x="4087600"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9" name="Google Shape;3329;p23"/>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0" name="Google Shape;3330;p23"/>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1" name="Google Shape;3331;p23"/>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2" name="Google Shape;3332;p23"/>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3" name="Google Shape;3333;p23"/>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4" name="Google Shape;3334;p23"/>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5" name="Google Shape;3335;p23"/>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6" name="Google Shape;3336;p23"/>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7" name="Google Shape;3337;p23"/>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8" name="Google Shape;3338;p23"/>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9" name="Google Shape;3339;p23"/>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0" name="Google Shape;3340;p23"/>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1" name="Google Shape;3341;p23"/>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2" name="Google Shape;3342;p23"/>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3" name="Google Shape;3343;p23"/>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4" name="Google Shape;3344;p23"/>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5" name="Google Shape;3345;p23"/>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6" name="Google Shape;3346;p23"/>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7" name="Google Shape;3347;p23"/>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8" name="Google Shape;3348;p23"/>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9" name="Google Shape;3349;p23"/>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0" name="Google Shape;3350;p23"/>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1" name="Google Shape;3351;p23"/>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2" name="Google Shape;3352;p23"/>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3" name="Google Shape;3353;p23"/>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4" name="Google Shape;3354;p23"/>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5" name="Google Shape;3355;p23"/>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6" name="Google Shape;3356;p23"/>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7" name="Google Shape;3357;p23"/>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8" name="Google Shape;3358;p23"/>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9" name="Google Shape;3359;p23"/>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0" name="Google Shape;3360;p23"/>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1" name="Google Shape;3361;p23"/>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2" name="Google Shape;3362;p23"/>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3" name="Google Shape;3363;p23"/>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4" name="Google Shape;3364;p23"/>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5" name="Google Shape;3365;p23"/>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6" name="Google Shape;3366;p23"/>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7" name="Google Shape;3367;p23"/>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8" name="Google Shape;3368;p23"/>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9" name="Google Shape;3369;p23"/>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0" name="Google Shape;3370;p23"/>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1" name="Google Shape;3371;p23"/>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2" name="Google Shape;3372;p23"/>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3" name="Google Shape;3373;p23"/>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4" name="Google Shape;3374;p23"/>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5" name="Google Shape;3375;p23"/>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6" name="Google Shape;3376;p23"/>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7" name="Google Shape;3377;p23"/>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8" name="Google Shape;3378;p23"/>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9" name="Google Shape;3379;p23"/>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0" name="Google Shape;3380;p23"/>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1" name="Google Shape;3381;p23"/>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2" name="Google Shape;3382;p23"/>
          <p:cNvSpPr txBox="1"/>
          <p:nvPr>
            <p:ph type="title"/>
          </p:nvPr>
        </p:nvSpPr>
        <p:spPr>
          <a:xfrm>
            <a:off x="955575" y="849425"/>
            <a:ext cx="7388400" cy="549300"/>
          </a:xfrm>
          <a:prstGeom prst="rect">
            <a:avLst/>
          </a:prstGeom>
        </p:spPr>
        <p:txBody>
          <a:bodyPr anchorCtr="0" anchor="b" bIns="91425" lIns="91425" spcFirstLastPara="1" rIns="91425" wrap="square" tIns="91425">
            <a:noAutofit/>
          </a:bodyPr>
          <a:lstStyle>
            <a:lvl1pPr lvl="0" rtl="0">
              <a:spcBef>
                <a:spcPts val="0"/>
              </a:spcBef>
              <a:spcAft>
                <a:spcPts val="0"/>
              </a:spcAft>
              <a:buSzPts val="2800"/>
              <a:buNone/>
              <a:defRPr b="1" sz="26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3383" name="Google Shape;3383;p23"/>
          <p:cNvGrpSpPr/>
          <p:nvPr/>
        </p:nvGrpSpPr>
        <p:grpSpPr>
          <a:xfrm>
            <a:off x="8042696" y="3826113"/>
            <a:ext cx="551745" cy="1072624"/>
            <a:chOff x="1608474" y="2579522"/>
            <a:chExt cx="1044576" cy="2030716"/>
          </a:xfrm>
        </p:grpSpPr>
        <p:sp>
          <p:nvSpPr>
            <p:cNvPr id="3384" name="Google Shape;3384;p23"/>
            <p:cNvSpPr/>
            <p:nvPr/>
          </p:nvSpPr>
          <p:spPr>
            <a:xfrm flipH="1">
              <a:off x="1608474" y="2579522"/>
              <a:ext cx="1044576" cy="1354324"/>
            </a:xfrm>
            <a:custGeom>
              <a:rect b="b" l="l" r="r" t="t"/>
              <a:pathLst>
                <a:path extrusionOk="0" h="59853" w="46164">
                  <a:moveTo>
                    <a:pt x="20219" y="0"/>
                  </a:moveTo>
                  <a:cubicBezTo>
                    <a:pt x="18875" y="0"/>
                    <a:pt x="17491" y="175"/>
                    <a:pt x="16088" y="551"/>
                  </a:cubicBezTo>
                  <a:cubicBezTo>
                    <a:pt x="3557" y="3985"/>
                    <a:pt x="9822" y="18195"/>
                    <a:pt x="9396" y="21955"/>
                  </a:cubicBezTo>
                  <a:cubicBezTo>
                    <a:pt x="8995" y="25714"/>
                    <a:pt x="624" y="24862"/>
                    <a:pt x="323" y="35940"/>
                  </a:cubicBezTo>
                  <a:cubicBezTo>
                    <a:pt x="0" y="47022"/>
                    <a:pt x="15714" y="59852"/>
                    <a:pt x="21577" y="59852"/>
                  </a:cubicBezTo>
                  <a:cubicBezTo>
                    <a:pt x="21628" y="59852"/>
                    <a:pt x="21678" y="59851"/>
                    <a:pt x="21727" y="59850"/>
                  </a:cubicBezTo>
                  <a:cubicBezTo>
                    <a:pt x="44710" y="58822"/>
                    <a:pt x="46163" y="41378"/>
                    <a:pt x="44910" y="37619"/>
                  </a:cubicBezTo>
                  <a:cubicBezTo>
                    <a:pt x="43657" y="33859"/>
                    <a:pt x="40324" y="35012"/>
                    <a:pt x="39998" y="33007"/>
                  </a:cubicBezTo>
                  <a:cubicBezTo>
                    <a:pt x="39797" y="31128"/>
                    <a:pt x="44609" y="27067"/>
                    <a:pt x="41677" y="22255"/>
                  </a:cubicBezTo>
                  <a:cubicBezTo>
                    <a:pt x="39597" y="18822"/>
                    <a:pt x="37191" y="20601"/>
                    <a:pt x="35938" y="18922"/>
                  </a:cubicBezTo>
                  <a:cubicBezTo>
                    <a:pt x="34685" y="17243"/>
                    <a:pt x="36665" y="14210"/>
                    <a:pt x="35612" y="10977"/>
                  </a:cubicBezTo>
                  <a:cubicBezTo>
                    <a:pt x="33582" y="5078"/>
                    <a:pt x="27468" y="0"/>
                    <a:pt x="20219"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5" name="Google Shape;3385;p23"/>
            <p:cNvSpPr/>
            <p:nvPr/>
          </p:nvSpPr>
          <p:spPr>
            <a:xfrm flipH="1">
              <a:off x="2121168" y="2813705"/>
              <a:ext cx="75440" cy="1796533"/>
            </a:xfrm>
            <a:custGeom>
              <a:rect b="b" l="l" r="r" t="t"/>
              <a:pathLst>
                <a:path extrusionOk="0" h="79396" w="3334">
                  <a:moveTo>
                    <a:pt x="2381" y="1"/>
                  </a:moveTo>
                  <a:cubicBezTo>
                    <a:pt x="2080" y="1"/>
                    <a:pt x="1454" y="1153"/>
                    <a:pt x="1454" y="1680"/>
                  </a:cubicBezTo>
                  <a:cubicBezTo>
                    <a:pt x="1454" y="1680"/>
                    <a:pt x="0" y="73635"/>
                    <a:pt x="1028" y="78648"/>
                  </a:cubicBezTo>
                  <a:cubicBezTo>
                    <a:pt x="1150" y="79094"/>
                    <a:pt x="1813" y="79395"/>
                    <a:pt x="2397" y="79395"/>
                  </a:cubicBezTo>
                  <a:cubicBezTo>
                    <a:pt x="2894" y="79395"/>
                    <a:pt x="3334" y="79178"/>
                    <a:pt x="3334" y="78648"/>
                  </a:cubicBezTo>
                  <a:cubicBezTo>
                    <a:pt x="3334" y="77595"/>
                    <a:pt x="2807" y="29349"/>
                    <a:pt x="2807" y="15991"/>
                  </a:cubicBezTo>
                  <a:cubicBezTo>
                    <a:pt x="2807" y="3234"/>
                    <a:pt x="2907" y="1"/>
                    <a:pt x="2381" y="1"/>
                  </a:cubicBezTo>
                  <a:close/>
                </a:path>
              </a:pathLst>
            </a:custGeom>
            <a:solidFill>
              <a:srgbClr val="632E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6" name="Google Shape;3386;p23"/>
            <p:cNvSpPr/>
            <p:nvPr/>
          </p:nvSpPr>
          <p:spPr>
            <a:xfrm flipH="1">
              <a:off x="2142698" y="3359816"/>
              <a:ext cx="280739" cy="267027"/>
            </a:xfrm>
            <a:custGeom>
              <a:rect b="b" l="l" r="r" t="t"/>
              <a:pathLst>
                <a:path extrusionOk="0" h="11801" w="12407">
                  <a:moveTo>
                    <a:pt x="401" y="0"/>
                  </a:moveTo>
                  <a:cubicBezTo>
                    <a:pt x="301" y="0"/>
                    <a:pt x="201" y="0"/>
                    <a:pt x="100" y="100"/>
                  </a:cubicBezTo>
                  <a:cubicBezTo>
                    <a:pt x="0" y="201"/>
                    <a:pt x="100" y="401"/>
                    <a:pt x="201" y="401"/>
                  </a:cubicBezTo>
                  <a:cubicBezTo>
                    <a:pt x="201" y="401"/>
                    <a:pt x="927" y="1028"/>
                    <a:pt x="2080" y="1980"/>
                  </a:cubicBezTo>
                  <a:cubicBezTo>
                    <a:pt x="2707" y="2406"/>
                    <a:pt x="3333" y="2907"/>
                    <a:pt x="3960" y="3534"/>
                  </a:cubicBezTo>
                  <a:cubicBezTo>
                    <a:pt x="4687" y="4160"/>
                    <a:pt x="5414" y="4787"/>
                    <a:pt x="6040" y="5539"/>
                  </a:cubicBezTo>
                  <a:cubicBezTo>
                    <a:pt x="6366" y="5840"/>
                    <a:pt x="6767" y="6266"/>
                    <a:pt x="7093" y="6566"/>
                  </a:cubicBezTo>
                  <a:cubicBezTo>
                    <a:pt x="7394" y="6892"/>
                    <a:pt x="7719" y="7293"/>
                    <a:pt x="8020" y="7619"/>
                  </a:cubicBezTo>
                  <a:cubicBezTo>
                    <a:pt x="8346" y="7920"/>
                    <a:pt x="8547" y="8246"/>
                    <a:pt x="8872" y="8546"/>
                  </a:cubicBezTo>
                  <a:cubicBezTo>
                    <a:pt x="9073" y="8872"/>
                    <a:pt x="9399" y="9173"/>
                    <a:pt x="9599" y="9499"/>
                  </a:cubicBezTo>
                  <a:cubicBezTo>
                    <a:pt x="9800" y="9800"/>
                    <a:pt x="10025" y="10025"/>
                    <a:pt x="10125" y="10326"/>
                  </a:cubicBezTo>
                  <a:cubicBezTo>
                    <a:pt x="10326" y="10551"/>
                    <a:pt x="10426" y="10752"/>
                    <a:pt x="10652" y="10952"/>
                  </a:cubicBezTo>
                  <a:cubicBezTo>
                    <a:pt x="10852" y="11278"/>
                    <a:pt x="10953" y="11479"/>
                    <a:pt x="10953" y="11479"/>
                  </a:cubicBezTo>
                  <a:cubicBezTo>
                    <a:pt x="11159" y="11685"/>
                    <a:pt x="11395" y="11801"/>
                    <a:pt x="11624" y="11801"/>
                  </a:cubicBezTo>
                  <a:cubicBezTo>
                    <a:pt x="11756" y="11801"/>
                    <a:pt x="11886" y="11762"/>
                    <a:pt x="12005" y="11679"/>
                  </a:cubicBezTo>
                  <a:cubicBezTo>
                    <a:pt x="12306" y="11379"/>
                    <a:pt x="12406" y="10952"/>
                    <a:pt x="12206" y="10652"/>
                  </a:cubicBezTo>
                  <a:cubicBezTo>
                    <a:pt x="12206" y="10652"/>
                    <a:pt x="12005" y="10426"/>
                    <a:pt x="11780" y="10125"/>
                  </a:cubicBezTo>
                  <a:cubicBezTo>
                    <a:pt x="11679" y="9925"/>
                    <a:pt x="11479" y="9699"/>
                    <a:pt x="11278" y="9399"/>
                  </a:cubicBezTo>
                  <a:cubicBezTo>
                    <a:pt x="11153" y="9173"/>
                    <a:pt x="10953" y="8972"/>
                    <a:pt x="10652" y="8672"/>
                  </a:cubicBezTo>
                  <a:cubicBezTo>
                    <a:pt x="10426" y="8346"/>
                    <a:pt x="10226" y="8045"/>
                    <a:pt x="9900" y="7719"/>
                  </a:cubicBezTo>
                  <a:cubicBezTo>
                    <a:pt x="9599" y="7419"/>
                    <a:pt x="9273" y="6993"/>
                    <a:pt x="8973" y="6667"/>
                  </a:cubicBezTo>
                  <a:cubicBezTo>
                    <a:pt x="8647" y="6366"/>
                    <a:pt x="8346" y="5940"/>
                    <a:pt x="8020" y="5639"/>
                  </a:cubicBezTo>
                  <a:cubicBezTo>
                    <a:pt x="7619" y="5313"/>
                    <a:pt x="7293" y="5013"/>
                    <a:pt x="6892" y="4587"/>
                  </a:cubicBezTo>
                  <a:cubicBezTo>
                    <a:pt x="6140" y="3960"/>
                    <a:pt x="5414" y="3333"/>
                    <a:pt x="4687" y="2807"/>
                  </a:cubicBezTo>
                  <a:cubicBezTo>
                    <a:pt x="3860" y="2180"/>
                    <a:pt x="3233" y="1654"/>
                    <a:pt x="2607" y="1253"/>
                  </a:cubicBezTo>
                  <a:cubicBezTo>
                    <a:pt x="1980" y="827"/>
                    <a:pt x="1454" y="526"/>
                    <a:pt x="1028" y="301"/>
                  </a:cubicBezTo>
                  <a:cubicBezTo>
                    <a:pt x="627" y="100"/>
                    <a:pt x="401" y="0"/>
                    <a:pt x="401" y="0"/>
                  </a:cubicBezTo>
                  <a:close/>
                </a:path>
              </a:pathLst>
            </a:custGeom>
            <a:solidFill>
              <a:srgbClr val="632E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7" name="Google Shape;3387;p23"/>
            <p:cNvSpPr/>
            <p:nvPr/>
          </p:nvSpPr>
          <p:spPr>
            <a:xfrm flipH="1">
              <a:off x="1939131" y="3038272"/>
              <a:ext cx="229126" cy="385301"/>
            </a:xfrm>
            <a:custGeom>
              <a:rect b="b" l="l" r="r" t="t"/>
              <a:pathLst>
                <a:path extrusionOk="0" h="17028" w="10126">
                  <a:moveTo>
                    <a:pt x="10126" y="0"/>
                  </a:moveTo>
                  <a:cubicBezTo>
                    <a:pt x="10025" y="0"/>
                    <a:pt x="10025" y="0"/>
                    <a:pt x="10025" y="101"/>
                  </a:cubicBezTo>
                  <a:cubicBezTo>
                    <a:pt x="10025" y="101"/>
                    <a:pt x="9800" y="326"/>
                    <a:pt x="9499" y="727"/>
                  </a:cubicBezTo>
                  <a:cubicBezTo>
                    <a:pt x="9274" y="1153"/>
                    <a:pt x="8873" y="1780"/>
                    <a:pt x="8346" y="2507"/>
                  </a:cubicBezTo>
                  <a:cubicBezTo>
                    <a:pt x="7920" y="3234"/>
                    <a:pt x="7394" y="4186"/>
                    <a:pt x="6893" y="5113"/>
                  </a:cubicBezTo>
                  <a:cubicBezTo>
                    <a:pt x="6266" y="6066"/>
                    <a:pt x="5740" y="7093"/>
                    <a:pt x="5213" y="8146"/>
                  </a:cubicBezTo>
                  <a:cubicBezTo>
                    <a:pt x="4888" y="8672"/>
                    <a:pt x="4687" y="9198"/>
                    <a:pt x="4386" y="9725"/>
                  </a:cubicBezTo>
                  <a:cubicBezTo>
                    <a:pt x="4061" y="10226"/>
                    <a:pt x="3760" y="10652"/>
                    <a:pt x="3534" y="11178"/>
                  </a:cubicBezTo>
                  <a:cubicBezTo>
                    <a:pt x="3233" y="11604"/>
                    <a:pt x="2908" y="12005"/>
                    <a:pt x="2607" y="12432"/>
                  </a:cubicBezTo>
                  <a:cubicBezTo>
                    <a:pt x="2381" y="12858"/>
                    <a:pt x="2081" y="13259"/>
                    <a:pt x="1880" y="13685"/>
                  </a:cubicBezTo>
                  <a:cubicBezTo>
                    <a:pt x="1654" y="13985"/>
                    <a:pt x="1454" y="14311"/>
                    <a:pt x="1253" y="14612"/>
                  </a:cubicBezTo>
                  <a:cubicBezTo>
                    <a:pt x="1028" y="14938"/>
                    <a:pt x="827" y="15138"/>
                    <a:pt x="627" y="15364"/>
                  </a:cubicBezTo>
                  <a:cubicBezTo>
                    <a:pt x="401" y="15765"/>
                    <a:pt x="201" y="15990"/>
                    <a:pt x="201" y="15990"/>
                  </a:cubicBezTo>
                  <a:cubicBezTo>
                    <a:pt x="0" y="16291"/>
                    <a:pt x="0" y="16717"/>
                    <a:pt x="301" y="16918"/>
                  </a:cubicBezTo>
                  <a:cubicBezTo>
                    <a:pt x="378" y="16994"/>
                    <a:pt x="487" y="17027"/>
                    <a:pt x="604" y="17027"/>
                  </a:cubicBezTo>
                  <a:cubicBezTo>
                    <a:pt x="794" y="17027"/>
                    <a:pt x="1004" y="16941"/>
                    <a:pt x="1128" y="16818"/>
                  </a:cubicBezTo>
                  <a:cubicBezTo>
                    <a:pt x="1128" y="16818"/>
                    <a:pt x="1354" y="16492"/>
                    <a:pt x="1654" y="16091"/>
                  </a:cubicBezTo>
                  <a:cubicBezTo>
                    <a:pt x="1880" y="15865"/>
                    <a:pt x="1980" y="15665"/>
                    <a:pt x="2181" y="15364"/>
                  </a:cubicBezTo>
                  <a:cubicBezTo>
                    <a:pt x="2381" y="15038"/>
                    <a:pt x="2607" y="14737"/>
                    <a:pt x="2908" y="14311"/>
                  </a:cubicBezTo>
                  <a:cubicBezTo>
                    <a:pt x="3133" y="13885"/>
                    <a:pt x="3334" y="13584"/>
                    <a:pt x="3634" y="13058"/>
                  </a:cubicBezTo>
                  <a:cubicBezTo>
                    <a:pt x="3860" y="12632"/>
                    <a:pt x="4161" y="12231"/>
                    <a:pt x="4386" y="11705"/>
                  </a:cubicBezTo>
                  <a:cubicBezTo>
                    <a:pt x="4687" y="11178"/>
                    <a:pt x="4888" y="10652"/>
                    <a:pt x="5213" y="10226"/>
                  </a:cubicBezTo>
                  <a:cubicBezTo>
                    <a:pt x="5514" y="9725"/>
                    <a:pt x="5840" y="9198"/>
                    <a:pt x="6141" y="8672"/>
                  </a:cubicBezTo>
                  <a:cubicBezTo>
                    <a:pt x="6467" y="8146"/>
                    <a:pt x="6767" y="7619"/>
                    <a:pt x="6993" y="7093"/>
                  </a:cubicBezTo>
                  <a:cubicBezTo>
                    <a:pt x="7294" y="6692"/>
                    <a:pt x="7519" y="6166"/>
                    <a:pt x="7820" y="5640"/>
                  </a:cubicBezTo>
                  <a:cubicBezTo>
                    <a:pt x="8246" y="4587"/>
                    <a:pt x="8647" y="3660"/>
                    <a:pt x="9073" y="2933"/>
                  </a:cubicBezTo>
                  <a:cubicBezTo>
                    <a:pt x="9399" y="2081"/>
                    <a:pt x="9700" y="1354"/>
                    <a:pt x="9800" y="953"/>
                  </a:cubicBezTo>
                  <a:cubicBezTo>
                    <a:pt x="10025" y="426"/>
                    <a:pt x="10126" y="101"/>
                    <a:pt x="10126" y="101"/>
                  </a:cubicBezTo>
                  <a:lnTo>
                    <a:pt x="10126" y="0"/>
                  </a:lnTo>
                  <a:close/>
                </a:path>
              </a:pathLst>
            </a:custGeom>
            <a:solidFill>
              <a:srgbClr val="632E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8" name="Google Shape;3388;p23"/>
            <p:cNvSpPr/>
            <p:nvPr/>
          </p:nvSpPr>
          <p:spPr>
            <a:xfrm flipH="1">
              <a:off x="2021931" y="3080810"/>
              <a:ext cx="28375" cy="157465"/>
            </a:xfrm>
            <a:custGeom>
              <a:rect b="b" l="l" r="r" t="t"/>
              <a:pathLst>
                <a:path extrusionOk="0" h="6959" w="1254">
                  <a:moveTo>
                    <a:pt x="727" y="0"/>
                  </a:moveTo>
                  <a:cubicBezTo>
                    <a:pt x="527" y="0"/>
                    <a:pt x="426" y="100"/>
                    <a:pt x="426" y="201"/>
                  </a:cubicBezTo>
                  <a:cubicBezTo>
                    <a:pt x="426" y="201"/>
                    <a:pt x="301" y="627"/>
                    <a:pt x="201" y="1253"/>
                  </a:cubicBezTo>
                  <a:cubicBezTo>
                    <a:pt x="101" y="1579"/>
                    <a:pt x="101" y="1880"/>
                    <a:pt x="101" y="2306"/>
                  </a:cubicBezTo>
                  <a:cubicBezTo>
                    <a:pt x="101" y="2707"/>
                    <a:pt x="0" y="3033"/>
                    <a:pt x="0" y="3459"/>
                  </a:cubicBezTo>
                  <a:lnTo>
                    <a:pt x="0" y="4085"/>
                  </a:lnTo>
                  <a:lnTo>
                    <a:pt x="0" y="4712"/>
                  </a:lnTo>
                  <a:cubicBezTo>
                    <a:pt x="0" y="5013"/>
                    <a:pt x="0" y="5439"/>
                    <a:pt x="101" y="5739"/>
                  </a:cubicBezTo>
                  <a:lnTo>
                    <a:pt x="101" y="6692"/>
                  </a:lnTo>
                  <a:cubicBezTo>
                    <a:pt x="101" y="6792"/>
                    <a:pt x="201" y="6892"/>
                    <a:pt x="201" y="6892"/>
                  </a:cubicBezTo>
                  <a:cubicBezTo>
                    <a:pt x="242" y="6934"/>
                    <a:pt x="305" y="6958"/>
                    <a:pt x="365" y="6958"/>
                  </a:cubicBezTo>
                  <a:cubicBezTo>
                    <a:pt x="449" y="6958"/>
                    <a:pt x="527" y="6910"/>
                    <a:pt x="527" y="6792"/>
                  </a:cubicBezTo>
                  <a:cubicBezTo>
                    <a:pt x="527" y="6792"/>
                    <a:pt x="627" y="6792"/>
                    <a:pt x="727" y="6592"/>
                  </a:cubicBezTo>
                  <a:cubicBezTo>
                    <a:pt x="827" y="6366"/>
                    <a:pt x="928" y="6166"/>
                    <a:pt x="928" y="5840"/>
                  </a:cubicBezTo>
                  <a:cubicBezTo>
                    <a:pt x="1053" y="5539"/>
                    <a:pt x="1153" y="5113"/>
                    <a:pt x="1153" y="4712"/>
                  </a:cubicBezTo>
                  <a:cubicBezTo>
                    <a:pt x="1254" y="4486"/>
                    <a:pt x="1254" y="4386"/>
                    <a:pt x="1254" y="4186"/>
                  </a:cubicBezTo>
                  <a:lnTo>
                    <a:pt x="1254" y="3559"/>
                  </a:lnTo>
                  <a:lnTo>
                    <a:pt x="1254" y="2306"/>
                  </a:lnTo>
                  <a:cubicBezTo>
                    <a:pt x="1254" y="1880"/>
                    <a:pt x="1153" y="1579"/>
                    <a:pt x="1153" y="1253"/>
                  </a:cubicBezTo>
                  <a:cubicBezTo>
                    <a:pt x="1053" y="627"/>
                    <a:pt x="928" y="201"/>
                    <a:pt x="928" y="201"/>
                  </a:cubicBezTo>
                  <a:cubicBezTo>
                    <a:pt x="827" y="100"/>
                    <a:pt x="827" y="0"/>
                    <a:pt x="727" y="0"/>
                  </a:cubicBezTo>
                  <a:close/>
                </a:path>
              </a:pathLst>
            </a:custGeom>
            <a:solidFill>
              <a:srgbClr val="632E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9" name="Google Shape;3389;p23"/>
            <p:cNvSpPr/>
            <p:nvPr/>
          </p:nvSpPr>
          <p:spPr>
            <a:xfrm flipH="1">
              <a:off x="1901709" y="3189688"/>
              <a:ext cx="179210" cy="107005"/>
            </a:xfrm>
            <a:custGeom>
              <a:rect b="b" l="l" r="r" t="t"/>
              <a:pathLst>
                <a:path extrusionOk="0" h="4729" w="7920">
                  <a:moveTo>
                    <a:pt x="7619" y="0"/>
                  </a:moveTo>
                  <a:cubicBezTo>
                    <a:pt x="7619" y="0"/>
                    <a:pt x="6993" y="100"/>
                    <a:pt x="6266" y="301"/>
                  </a:cubicBezTo>
                  <a:cubicBezTo>
                    <a:pt x="6040" y="401"/>
                    <a:pt x="5840" y="526"/>
                    <a:pt x="5639" y="526"/>
                  </a:cubicBezTo>
                  <a:cubicBezTo>
                    <a:pt x="5414" y="627"/>
                    <a:pt x="5113" y="727"/>
                    <a:pt x="4912" y="827"/>
                  </a:cubicBezTo>
                  <a:cubicBezTo>
                    <a:pt x="4486" y="1028"/>
                    <a:pt x="3960" y="1354"/>
                    <a:pt x="3434" y="1554"/>
                  </a:cubicBezTo>
                  <a:cubicBezTo>
                    <a:pt x="3233" y="1654"/>
                    <a:pt x="3033" y="1880"/>
                    <a:pt x="2707" y="1980"/>
                  </a:cubicBezTo>
                  <a:cubicBezTo>
                    <a:pt x="2506" y="2181"/>
                    <a:pt x="2281" y="2281"/>
                    <a:pt x="2080" y="2506"/>
                  </a:cubicBezTo>
                  <a:cubicBezTo>
                    <a:pt x="1654" y="2807"/>
                    <a:pt x="1253" y="3033"/>
                    <a:pt x="1028" y="3334"/>
                  </a:cubicBezTo>
                  <a:cubicBezTo>
                    <a:pt x="727" y="3659"/>
                    <a:pt x="401" y="3860"/>
                    <a:pt x="301" y="4060"/>
                  </a:cubicBezTo>
                  <a:cubicBezTo>
                    <a:pt x="100" y="4286"/>
                    <a:pt x="0" y="4386"/>
                    <a:pt x="0" y="4386"/>
                  </a:cubicBezTo>
                  <a:lnTo>
                    <a:pt x="0" y="4587"/>
                  </a:lnTo>
                  <a:cubicBezTo>
                    <a:pt x="0" y="4658"/>
                    <a:pt x="100" y="4728"/>
                    <a:pt x="194" y="4728"/>
                  </a:cubicBezTo>
                  <a:cubicBezTo>
                    <a:pt x="233" y="4728"/>
                    <a:pt x="271" y="4716"/>
                    <a:pt x="301" y="4687"/>
                  </a:cubicBezTo>
                  <a:cubicBezTo>
                    <a:pt x="301" y="4687"/>
                    <a:pt x="401" y="4687"/>
                    <a:pt x="627" y="4587"/>
                  </a:cubicBezTo>
                  <a:cubicBezTo>
                    <a:pt x="827" y="4486"/>
                    <a:pt x="1153" y="4286"/>
                    <a:pt x="1554" y="4060"/>
                  </a:cubicBezTo>
                  <a:cubicBezTo>
                    <a:pt x="1654" y="4060"/>
                    <a:pt x="1880" y="3960"/>
                    <a:pt x="2080" y="3760"/>
                  </a:cubicBezTo>
                  <a:cubicBezTo>
                    <a:pt x="2281" y="3659"/>
                    <a:pt x="2506" y="3534"/>
                    <a:pt x="2707" y="3434"/>
                  </a:cubicBezTo>
                  <a:cubicBezTo>
                    <a:pt x="2907" y="3334"/>
                    <a:pt x="3133" y="3233"/>
                    <a:pt x="3434" y="3033"/>
                  </a:cubicBezTo>
                  <a:cubicBezTo>
                    <a:pt x="3659" y="2907"/>
                    <a:pt x="3860" y="2807"/>
                    <a:pt x="4060" y="2707"/>
                  </a:cubicBezTo>
                  <a:cubicBezTo>
                    <a:pt x="4587" y="2406"/>
                    <a:pt x="5013" y="2080"/>
                    <a:pt x="5414" y="1880"/>
                  </a:cubicBezTo>
                  <a:cubicBezTo>
                    <a:pt x="5840" y="1654"/>
                    <a:pt x="6266" y="1354"/>
                    <a:pt x="6566" y="1153"/>
                  </a:cubicBezTo>
                  <a:cubicBezTo>
                    <a:pt x="7293" y="727"/>
                    <a:pt x="7820" y="526"/>
                    <a:pt x="7820" y="526"/>
                  </a:cubicBezTo>
                  <a:cubicBezTo>
                    <a:pt x="7820" y="401"/>
                    <a:pt x="7920" y="301"/>
                    <a:pt x="7920" y="201"/>
                  </a:cubicBezTo>
                  <a:cubicBezTo>
                    <a:pt x="7820" y="100"/>
                    <a:pt x="7719" y="0"/>
                    <a:pt x="7619" y="0"/>
                  </a:cubicBezTo>
                  <a:close/>
                </a:path>
              </a:pathLst>
            </a:custGeom>
            <a:solidFill>
              <a:srgbClr val="632E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0" name="Google Shape;3390;p23"/>
            <p:cNvSpPr/>
            <p:nvPr/>
          </p:nvSpPr>
          <p:spPr>
            <a:xfrm flipH="1">
              <a:off x="2369540" y="2803500"/>
              <a:ext cx="28398" cy="75802"/>
            </a:xfrm>
            <a:custGeom>
              <a:rect b="b" l="l" r="r" t="t"/>
              <a:pathLst>
                <a:path extrusionOk="0" h="3350" w="1255">
                  <a:moveTo>
                    <a:pt x="953" y="0"/>
                  </a:moveTo>
                  <a:cubicBezTo>
                    <a:pt x="916" y="0"/>
                    <a:pt x="881" y="16"/>
                    <a:pt x="853" y="51"/>
                  </a:cubicBezTo>
                  <a:cubicBezTo>
                    <a:pt x="527" y="452"/>
                    <a:pt x="427" y="1078"/>
                    <a:pt x="327" y="1604"/>
                  </a:cubicBezTo>
                  <a:cubicBezTo>
                    <a:pt x="226" y="2131"/>
                    <a:pt x="1" y="2657"/>
                    <a:pt x="327" y="3183"/>
                  </a:cubicBezTo>
                  <a:cubicBezTo>
                    <a:pt x="385" y="3301"/>
                    <a:pt x="479" y="3349"/>
                    <a:pt x="591" y="3349"/>
                  </a:cubicBezTo>
                  <a:cubicBezTo>
                    <a:pt x="670" y="3349"/>
                    <a:pt x="760" y="3325"/>
                    <a:pt x="853" y="3284"/>
                  </a:cubicBezTo>
                  <a:cubicBezTo>
                    <a:pt x="1154" y="2858"/>
                    <a:pt x="1154" y="2331"/>
                    <a:pt x="1154" y="1930"/>
                  </a:cubicBezTo>
                  <a:cubicBezTo>
                    <a:pt x="1154" y="1304"/>
                    <a:pt x="1254" y="777"/>
                    <a:pt x="1154" y="251"/>
                  </a:cubicBezTo>
                  <a:cubicBezTo>
                    <a:pt x="1154" y="106"/>
                    <a:pt x="1049" y="0"/>
                    <a:pt x="95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1" name="Google Shape;3391;p23"/>
            <p:cNvSpPr/>
            <p:nvPr/>
          </p:nvSpPr>
          <p:spPr>
            <a:xfrm flipH="1">
              <a:off x="2324174" y="2897061"/>
              <a:ext cx="27832" cy="54034"/>
            </a:xfrm>
            <a:custGeom>
              <a:rect b="b" l="l" r="r" t="t"/>
              <a:pathLst>
                <a:path extrusionOk="0" h="2388" w="1230">
                  <a:moveTo>
                    <a:pt x="803" y="1"/>
                  </a:moveTo>
                  <a:cubicBezTo>
                    <a:pt x="753" y="1"/>
                    <a:pt x="703" y="26"/>
                    <a:pt x="703" y="76"/>
                  </a:cubicBezTo>
                  <a:cubicBezTo>
                    <a:pt x="477" y="302"/>
                    <a:pt x="377" y="602"/>
                    <a:pt x="277" y="928"/>
                  </a:cubicBezTo>
                  <a:cubicBezTo>
                    <a:pt x="176" y="1229"/>
                    <a:pt x="76" y="1555"/>
                    <a:pt x="76" y="1855"/>
                  </a:cubicBezTo>
                  <a:cubicBezTo>
                    <a:pt x="1" y="2100"/>
                    <a:pt x="209" y="2388"/>
                    <a:pt x="455" y="2388"/>
                  </a:cubicBezTo>
                  <a:cubicBezTo>
                    <a:pt x="536" y="2388"/>
                    <a:pt x="622" y="2356"/>
                    <a:pt x="703" y="2281"/>
                  </a:cubicBezTo>
                  <a:cubicBezTo>
                    <a:pt x="1229" y="1655"/>
                    <a:pt x="1004" y="803"/>
                    <a:pt x="903" y="76"/>
                  </a:cubicBezTo>
                  <a:cubicBezTo>
                    <a:pt x="903" y="26"/>
                    <a:pt x="853" y="1"/>
                    <a:pt x="80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2" name="Google Shape;3392;p23"/>
            <p:cNvSpPr/>
            <p:nvPr/>
          </p:nvSpPr>
          <p:spPr>
            <a:xfrm flipH="1">
              <a:off x="2329288" y="2805197"/>
              <a:ext cx="20998" cy="49735"/>
            </a:xfrm>
            <a:custGeom>
              <a:rect b="b" l="l" r="r" t="t"/>
              <a:pathLst>
                <a:path extrusionOk="0" h="2198" w="928">
                  <a:moveTo>
                    <a:pt x="714" y="1"/>
                  </a:moveTo>
                  <a:cubicBezTo>
                    <a:pt x="652" y="1"/>
                    <a:pt x="577" y="26"/>
                    <a:pt x="527" y="76"/>
                  </a:cubicBezTo>
                  <a:cubicBezTo>
                    <a:pt x="301" y="276"/>
                    <a:pt x="301" y="702"/>
                    <a:pt x="201" y="1003"/>
                  </a:cubicBezTo>
                  <a:cubicBezTo>
                    <a:pt x="100" y="1329"/>
                    <a:pt x="0" y="1630"/>
                    <a:pt x="201" y="2056"/>
                  </a:cubicBezTo>
                  <a:cubicBezTo>
                    <a:pt x="201" y="2127"/>
                    <a:pt x="301" y="2198"/>
                    <a:pt x="404" y="2198"/>
                  </a:cubicBezTo>
                  <a:cubicBezTo>
                    <a:pt x="447" y="2198"/>
                    <a:pt x="490" y="2185"/>
                    <a:pt x="527" y="2156"/>
                  </a:cubicBezTo>
                  <a:cubicBezTo>
                    <a:pt x="928" y="1955"/>
                    <a:pt x="928" y="1630"/>
                    <a:pt x="928" y="1229"/>
                  </a:cubicBezTo>
                  <a:cubicBezTo>
                    <a:pt x="928" y="903"/>
                    <a:pt x="928" y="477"/>
                    <a:pt x="827" y="76"/>
                  </a:cubicBezTo>
                  <a:cubicBezTo>
                    <a:pt x="827" y="26"/>
                    <a:pt x="777" y="1"/>
                    <a:pt x="71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3" name="Google Shape;3393;p23"/>
            <p:cNvSpPr/>
            <p:nvPr/>
          </p:nvSpPr>
          <p:spPr>
            <a:xfrm flipH="1">
              <a:off x="2281659" y="3258857"/>
              <a:ext cx="23827" cy="87930"/>
            </a:xfrm>
            <a:custGeom>
              <a:rect b="b" l="l" r="r" t="t"/>
              <a:pathLst>
                <a:path extrusionOk="0" h="3886" w="1053">
                  <a:moveTo>
                    <a:pt x="526" y="1"/>
                  </a:moveTo>
                  <a:cubicBezTo>
                    <a:pt x="476" y="1"/>
                    <a:pt x="426" y="26"/>
                    <a:pt x="426" y="76"/>
                  </a:cubicBezTo>
                  <a:cubicBezTo>
                    <a:pt x="301" y="703"/>
                    <a:pt x="201" y="1429"/>
                    <a:pt x="201" y="2056"/>
                  </a:cubicBezTo>
                  <a:cubicBezTo>
                    <a:pt x="201" y="2582"/>
                    <a:pt x="0" y="3209"/>
                    <a:pt x="301" y="3735"/>
                  </a:cubicBezTo>
                  <a:cubicBezTo>
                    <a:pt x="364" y="3835"/>
                    <a:pt x="445" y="3886"/>
                    <a:pt x="523" y="3886"/>
                  </a:cubicBezTo>
                  <a:cubicBezTo>
                    <a:pt x="602" y="3886"/>
                    <a:pt x="677" y="3835"/>
                    <a:pt x="727" y="3735"/>
                  </a:cubicBezTo>
                  <a:cubicBezTo>
                    <a:pt x="1053" y="3209"/>
                    <a:pt x="827" y="2582"/>
                    <a:pt x="827" y="2056"/>
                  </a:cubicBezTo>
                  <a:cubicBezTo>
                    <a:pt x="827" y="1429"/>
                    <a:pt x="727" y="703"/>
                    <a:pt x="627" y="76"/>
                  </a:cubicBezTo>
                  <a:cubicBezTo>
                    <a:pt x="627" y="26"/>
                    <a:pt x="577" y="1"/>
                    <a:pt x="52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4" name="Google Shape;3394;p23"/>
            <p:cNvSpPr/>
            <p:nvPr/>
          </p:nvSpPr>
          <p:spPr>
            <a:xfrm flipH="1">
              <a:off x="2241950" y="3190253"/>
              <a:ext cx="28375" cy="95149"/>
            </a:xfrm>
            <a:custGeom>
              <a:rect b="b" l="l" r="r" t="t"/>
              <a:pathLst>
                <a:path extrusionOk="0" h="4205" w="1254">
                  <a:moveTo>
                    <a:pt x="639" y="0"/>
                  </a:moveTo>
                  <a:cubicBezTo>
                    <a:pt x="583" y="0"/>
                    <a:pt x="526" y="25"/>
                    <a:pt x="526" y="75"/>
                  </a:cubicBezTo>
                  <a:cubicBezTo>
                    <a:pt x="226" y="1329"/>
                    <a:pt x="0" y="2882"/>
                    <a:pt x="426" y="4035"/>
                  </a:cubicBezTo>
                  <a:cubicBezTo>
                    <a:pt x="476" y="4148"/>
                    <a:pt x="558" y="4205"/>
                    <a:pt x="639" y="4205"/>
                  </a:cubicBezTo>
                  <a:cubicBezTo>
                    <a:pt x="721" y="4205"/>
                    <a:pt x="802" y="4148"/>
                    <a:pt x="852" y="4035"/>
                  </a:cubicBezTo>
                  <a:cubicBezTo>
                    <a:pt x="1253" y="2882"/>
                    <a:pt x="1053" y="1329"/>
                    <a:pt x="752" y="75"/>
                  </a:cubicBezTo>
                  <a:cubicBezTo>
                    <a:pt x="752" y="25"/>
                    <a:pt x="696" y="0"/>
                    <a:pt x="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5" name="Google Shape;3395;p23"/>
            <p:cNvSpPr/>
            <p:nvPr/>
          </p:nvSpPr>
          <p:spPr>
            <a:xfrm flipH="1">
              <a:off x="2293561" y="3113844"/>
              <a:ext cx="26112" cy="75938"/>
            </a:xfrm>
            <a:custGeom>
              <a:rect b="b" l="l" r="r" t="t"/>
              <a:pathLst>
                <a:path extrusionOk="0" h="3356" w="1154">
                  <a:moveTo>
                    <a:pt x="464" y="0"/>
                  </a:moveTo>
                  <a:cubicBezTo>
                    <a:pt x="333" y="0"/>
                    <a:pt x="201" y="107"/>
                    <a:pt x="201" y="320"/>
                  </a:cubicBezTo>
                  <a:cubicBezTo>
                    <a:pt x="101" y="746"/>
                    <a:pt x="101" y="1247"/>
                    <a:pt x="101" y="1773"/>
                  </a:cubicBezTo>
                  <a:cubicBezTo>
                    <a:pt x="101" y="2199"/>
                    <a:pt x="1" y="2625"/>
                    <a:pt x="1" y="3026"/>
                  </a:cubicBezTo>
                  <a:cubicBezTo>
                    <a:pt x="1" y="3239"/>
                    <a:pt x="128" y="3355"/>
                    <a:pt x="280" y="3355"/>
                  </a:cubicBezTo>
                  <a:cubicBezTo>
                    <a:pt x="361" y="3355"/>
                    <a:pt x="448" y="3322"/>
                    <a:pt x="527" y="3252"/>
                  </a:cubicBezTo>
                  <a:cubicBezTo>
                    <a:pt x="1153" y="2500"/>
                    <a:pt x="828" y="1147"/>
                    <a:pt x="727" y="320"/>
                  </a:cubicBezTo>
                  <a:cubicBezTo>
                    <a:pt x="727" y="107"/>
                    <a:pt x="596" y="0"/>
                    <a:pt x="46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6" name="Google Shape;3396;p23"/>
            <p:cNvSpPr/>
            <p:nvPr/>
          </p:nvSpPr>
          <p:spPr>
            <a:xfrm flipH="1">
              <a:off x="2465951" y="3438827"/>
              <a:ext cx="28375" cy="78088"/>
            </a:xfrm>
            <a:custGeom>
              <a:rect b="b" l="l" r="r" t="t"/>
              <a:pathLst>
                <a:path extrusionOk="0" h="3451" w="1254">
                  <a:moveTo>
                    <a:pt x="117" y="1"/>
                  </a:moveTo>
                  <a:cubicBezTo>
                    <a:pt x="51" y="1"/>
                    <a:pt x="0" y="78"/>
                    <a:pt x="0" y="167"/>
                  </a:cubicBezTo>
                  <a:cubicBezTo>
                    <a:pt x="0" y="668"/>
                    <a:pt x="100" y="1195"/>
                    <a:pt x="100" y="1721"/>
                  </a:cubicBezTo>
                  <a:cubicBezTo>
                    <a:pt x="100" y="2247"/>
                    <a:pt x="100" y="2774"/>
                    <a:pt x="301" y="3300"/>
                  </a:cubicBezTo>
                  <a:cubicBezTo>
                    <a:pt x="301" y="3400"/>
                    <a:pt x="382" y="3450"/>
                    <a:pt x="476" y="3450"/>
                  </a:cubicBezTo>
                  <a:cubicBezTo>
                    <a:pt x="570" y="3450"/>
                    <a:pt x="677" y="3400"/>
                    <a:pt x="727" y="3300"/>
                  </a:cubicBezTo>
                  <a:cubicBezTo>
                    <a:pt x="1253" y="2448"/>
                    <a:pt x="727" y="894"/>
                    <a:pt x="201" y="42"/>
                  </a:cubicBezTo>
                  <a:cubicBezTo>
                    <a:pt x="172" y="13"/>
                    <a:pt x="143" y="1"/>
                    <a:pt x="11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7" name="Google Shape;3397;p23"/>
            <p:cNvSpPr/>
            <p:nvPr/>
          </p:nvSpPr>
          <p:spPr>
            <a:xfrm flipH="1">
              <a:off x="2418888" y="3488537"/>
              <a:ext cx="26112" cy="59556"/>
            </a:xfrm>
            <a:custGeom>
              <a:rect b="b" l="l" r="r" t="t"/>
              <a:pathLst>
                <a:path extrusionOk="0" h="2632" w="1154">
                  <a:moveTo>
                    <a:pt x="301" y="0"/>
                  </a:moveTo>
                  <a:cubicBezTo>
                    <a:pt x="233" y="0"/>
                    <a:pt x="151" y="50"/>
                    <a:pt x="101" y="151"/>
                  </a:cubicBezTo>
                  <a:cubicBezTo>
                    <a:pt x="1" y="577"/>
                    <a:pt x="101" y="978"/>
                    <a:pt x="101" y="1404"/>
                  </a:cubicBezTo>
                  <a:cubicBezTo>
                    <a:pt x="201" y="1830"/>
                    <a:pt x="201" y="2356"/>
                    <a:pt x="527" y="2557"/>
                  </a:cubicBezTo>
                  <a:cubicBezTo>
                    <a:pt x="577" y="2607"/>
                    <a:pt x="652" y="2632"/>
                    <a:pt x="731" y="2632"/>
                  </a:cubicBezTo>
                  <a:cubicBezTo>
                    <a:pt x="809" y="2632"/>
                    <a:pt x="890" y="2607"/>
                    <a:pt x="953" y="2557"/>
                  </a:cubicBezTo>
                  <a:cubicBezTo>
                    <a:pt x="1154" y="2131"/>
                    <a:pt x="953" y="1830"/>
                    <a:pt x="728" y="1404"/>
                  </a:cubicBezTo>
                  <a:cubicBezTo>
                    <a:pt x="627" y="978"/>
                    <a:pt x="527" y="577"/>
                    <a:pt x="427" y="151"/>
                  </a:cubicBezTo>
                  <a:cubicBezTo>
                    <a:pt x="427" y="50"/>
                    <a:pt x="370" y="0"/>
                    <a:pt x="30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8" name="Google Shape;3398;p23"/>
            <p:cNvSpPr/>
            <p:nvPr/>
          </p:nvSpPr>
          <p:spPr>
            <a:xfrm flipH="1">
              <a:off x="1920428" y="3643913"/>
              <a:ext cx="30638" cy="89944"/>
            </a:xfrm>
            <a:custGeom>
              <a:rect b="b" l="l" r="r" t="t"/>
              <a:pathLst>
                <a:path extrusionOk="0" h="3975" w="1354">
                  <a:moveTo>
                    <a:pt x="464" y="0"/>
                  </a:moveTo>
                  <a:cubicBezTo>
                    <a:pt x="282" y="0"/>
                    <a:pt x="101" y="126"/>
                    <a:pt x="101" y="376"/>
                  </a:cubicBezTo>
                  <a:cubicBezTo>
                    <a:pt x="0" y="1429"/>
                    <a:pt x="0" y="3309"/>
                    <a:pt x="1053" y="3935"/>
                  </a:cubicBezTo>
                  <a:cubicBezTo>
                    <a:pt x="1080" y="3962"/>
                    <a:pt x="1114" y="3975"/>
                    <a:pt x="1149" y="3975"/>
                  </a:cubicBezTo>
                  <a:cubicBezTo>
                    <a:pt x="1246" y="3975"/>
                    <a:pt x="1354" y="3882"/>
                    <a:pt x="1354" y="3735"/>
                  </a:cubicBezTo>
                  <a:cubicBezTo>
                    <a:pt x="1354" y="3209"/>
                    <a:pt x="1153" y="2682"/>
                    <a:pt x="1053" y="2256"/>
                  </a:cubicBezTo>
                  <a:cubicBezTo>
                    <a:pt x="928" y="1630"/>
                    <a:pt x="827" y="1003"/>
                    <a:pt x="827" y="376"/>
                  </a:cubicBezTo>
                  <a:cubicBezTo>
                    <a:pt x="827" y="126"/>
                    <a:pt x="646" y="0"/>
                    <a:pt x="46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9" name="Google Shape;3399;p23"/>
            <p:cNvSpPr/>
            <p:nvPr/>
          </p:nvSpPr>
          <p:spPr>
            <a:xfrm flipH="1">
              <a:off x="1880154" y="3613299"/>
              <a:ext cx="28375" cy="83586"/>
            </a:xfrm>
            <a:custGeom>
              <a:rect b="b" l="l" r="r" t="t"/>
              <a:pathLst>
                <a:path extrusionOk="0" h="3694" w="1254">
                  <a:moveTo>
                    <a:pt x="238" y="0"/>
                  </a:moveTo>
                  <a:cubicBezTo>
                    <a:pt x="201" y="0"/>
                    <a:pt x="150" y="25"/>
                    <a:pt x="100" y="75"/>
                  </a:cubicBezTo>
                  <a:cubicBezTo>
                    <a:pt x="0" y="702"/>
                    <a:pt x="0" y="1328"/>
                    <a:pt x="100" y="1955"/>
                  </a:cubicBezTo>
                  <a:cubicBezTo>
                    <a:pt x="100" y="2582"/>
                    <a:pt x="100" y="3208"/>
                    <a:pt x="426" y="3609"/>
                  </a:cubicBezTo>
                  <a:cubicBezTo>
                    <a:pt x="512" y="3663"/>
                    <a:pt x="597" y="3693"/>
                    <a:pt x="675" y="3693"/>
                  </a:cubicBezTo>
                  <a:cubicBezTo>
                    <a:pt x="780" y="3693"/>
                    <a:pt x="870" y="3638"/>
                    <a:pt x="927" y="3509"/>
                  </a:cubicBezTo>
                  <a:cubicBezTo>
                    <a:pt x="1253" y="3108"/>
                    <a:pt x="927" y="2481"/>
                    <a:pt x="827" y="2055"/>
                  </a:cubicBezTo>
                  <a:cubicBezTo>
                    <a:pt x="627" y="1328"/>
                    <a:pt x="526" y="702"/>
                    <a:pt x="301" y="75"/>
                  </a:cubicBezTo>
                  <a:cubicBezTo>
                    <a:pt x="301" y="25"/>
                    <a:pt x="276" y="0"/>
                    <a:pt x="238"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0" name="Google Shape;3400;p23"/>
            <p:cNvSpPr/>
            <p:nvPr/>
          </p:nvSpPr>
          <p:spPr>
            <a:xfrm flipH="1">
              <a:off x="1849540" y="3530487"/>
              <a:ext cx="26112" cy="62407"/>
            </a:xfrm>
            <a:custGeom>
              <a:rect b="b" l="l" r="r" t="t"/>
              <a:pathLst>
                <a:path extrusionOk="0" h="2758" w="1154">
                  <a:moveTo>
                    <a:pt x="327" y="1"/>
                  </a:moveTo>
                  <a:cubicBezTo>
                    <a:pt x="276" y="1"/>
                    <a:pt x="226" y="26"/>
                    <a:pt x="226" y="76"/>
                  </a:cubicBezTo>
                  <a:cubicBezTo>
                    <a:pt x="1" y="602"/>
                    <a:pt x="101" y="1003"/>
                    <a:pt x="101" y="1530"/>
                  </a:cubicBezTo>
                  <a:cubicBezTo>
                    <a:pt x="101" y="1956"/>
                    <a:pt x="101" y="2482"/>
                    <a:pt x="427" y="2683"/>
                  </a:cubicBezTo>
                  <a:cubicBezTo>
                    <a:pt x="477" y="2733"/>
                    <a:pt x="552" y="2758"/>
                    <a:pt x="630" y="2758"/>
                  </a:cubicBezTo>
                  <a:cubicBezTo>
                    <a:pt x="709" y="2758"/>
                    <a:pt x="790" y="2733"/>
                    <a:pt x="853" y="2683"/>
                  </a:cubicBezTo>
                  <a:cubicBezTo>
                    <a:pt x="1154" y="2382"/>
                    <a:pt x="953" y="1856"/>
                    <a:pt x="853" y="1530"/>
                  </a:cubicBezTo>
                  <a:cubicBezTo>
                    <a:pt x="728" y="1003"/>
                    <a:pt x="527" y="602"/>
                    <a:pt x="427" y="76"/>
                  </a:cubicBezTo>
                  <a:cubicBezTo>
                    <a:pt x="427" y="26"/>
                    <a:pt x="377" y="1"/>
                    <a:pt x="32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1" name="Google Shape;3401;p23"/>
            <p:cNvSpPr/>
            <p:nvPr/>
          </p:nvSpPr>
          <p:spPr>
            <a:xfrm flipH="1">
              <a:off x="1802477" y="3265667"/>
              <a:ext cx="28375" cy="59442"/>
            </a:xfrm>
            <a:custGeom>
              <a:rect b="b" l="l" r="r" t="t"/>
              <a:pathLst>
                <a:path extrusionOk="0" h="2627" w="1254">
                  <a:moveTo>
                    <a:pt x="276" y="1"/>
                  </a:moveTo>
                  <a:cubicBezTo>
                    <a:pt x="251" y="1"/>
                    <a:pt x="226" y="26"/>
                    <a:pt x="226" y="76"/>
                  </a:cubicBezTo>
                  <a:cubicBezTo>
                    <a:pt x="1" y="502"/>
                    <a:pt x="126" y="1028"/>
                    <a:pt x="226" y="1429"/>
                  </a:cubicBezTo>
                  <a:cubicBezTo>
                    <a:pt x="226" y="1855"/>
                    <a:pt x="226" y="2281"/>
                    <a:pt x="527" y="2582"/>
                  </a:cubicBezTo>
                  <a:cubicBezTo>
                    <a:pt x="560" y="2615"/>
                    <a:pt x="608" y="2627"/>
                    <a:pt x="660" y="2627"/>
                  </a:cubicBezTo>
                  <a:cubicBezTo>
                    <a:pt x="764" y="2627"/>
                    <a:pt x="886" y="2582"/>
                    <a:pt x="953" y="2582"/>
                  </a:cubicBezTo>
                  <a:cubicBezTo>
                    <a:pt x="1254" y="2181"/>
                    <a:pt x="1053" y="1655"/>
                    <a:pt x="953" y="1229"/>
                  </a:cubicBezTo>
                  <a:cubicBezTo>
                    <a:pt x="853" y="803"/>
                    <a:pt x="627" y="402"/>
                    <a:pt x="327" y="76"/>
                  </a:cubicBezTo>
                  <a:cubicBezTo>
                    <a:pt x="327" y="26"/>
                    <a:pt x="301" y="1"/>
                    <a:pt x="27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2" name="Google Shape;3402;p23"/>
            <p:cNvSpPr/>
            <p:nvPr/>
          </p:nvSpPr>
          <p:spPr>
            <a:xfrm flipH="1">
              <a:off x="1754826" y="3199462"/>
              <a:ext cx="30660" cy="66615"/>
            </a:xfrm>
            <a:custGeom>
              <a:rect b="b" l="l" r="r" t="t"/>
              <a:pathLst>
                <a:path extrusionOk="0" h="2944" w="1355">
                  <a:moveTo>
                    <a:pt x="201" y="1"/>
                  </a:moveTo>
                  <a:cubicBezTo>
                    <a:pt x="151" y="1"/>
                    <a:pt x="101" y="32"/>
                    <a:pt x="101" y="94"/>
                  </a:cubicBezTo>
                  <a:cubicBezTo>
                    <a:pt x="1" y="596"/>
                    <a:pt x="101" y="1122"/>
                    <a:pt x="201" y="1548"/>
                  </a:cubicBezTo>
                  <a:cubicBezTo>
                    <a:pt x="201" y="2074"/>
                    <a:pt x="201" y="2601"/>
                    <a:pt x="627" y="2902"/>
                  </a:cubicBezTo>
                  <a:cubicBezTo>
                    <a:pt x="686" y="2931"/>
                    <a:pt x="736" y="2943"/>
                    <a:pt x="780" y="2943"/>
                  </a:cubicBezTo>
                  <a:cubicBezTo>
                    <a:pt x="887" y="2943"/>
                    <a:pt x="957" y="2872"/>
                    <a:pt x="1028" y="2801"/>
                  </a:cubicBezTo>
                  <a:cubicBezTo>
                    <a:pt x="1354" y="2375"/>
                    <a:pt x="1028" y="1849"/>
                    <a:pt x="928" y="1448"/>
                  </a:cubicBezTo>
                  <a:cubicBezTo>
                    <a:pt x="728" y="1022"/>
                    <a:pt x="627" y="495"/>
                    <a:pt x="301" y="94"/>
                  </a:cubicBezTo>
                  <a:cubicBezTo>
                    <a:pt x="301" y="32"/>
                    <a:pt x="251" y="1"/>
                    <a:pt x="20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3" name="Google Shape;3403;p23"/>
            <p:cNvSpPr/>
            <p:nvPr/>
          </p:nvSpPr>
          <p:spPr>
            <a:xfrm flipH="1">
              <a:off x="1939141" y="3396674"/>
              <a:ext cx="26112" cy="46160"/>
            </a:xfrm>
            <a:custGeom>
              <a:rect b="b" l="l" r="r" t="t"/>
              <a:pathLst>
                <a:path extrusionOk="0" h="2040" w="1154">
                  <a:moveTo>
                    <a:pt x="315" y="1"/>
                  </a:moveTo>
                  <a:cubicBezTo>
                    <a:pt x="139" y="1"/>
                    <a:pt x="1" y="184"/>
                    <a:pt x="1" y="351"/>
                  </a:cubicBezTo>
                  <a:cubicBezTo>
                    <a:pt x="1" y="551"/>
                    <a:pt x="101" y="877"/>
                    <a:pt x="101" y="1078"/>
                  </a:cubicBezTo>
                  <a:cubicBezTo>
                    <a:pt x="101" y="1404"/>
                    <a:pt x="101" y="1604"/>
                    <a:pt x="201" y="1905"/>
                  </a:cubicBezTo>
                  <a:cubicBezTo>
                    <a:pt x="245" y="2002"/>
                    <a:pt x="330" y="2039"/>
                    <a:pt x="430" y="2039"/>
                  </a:cubicBezTo>
                  <a:cubicBezTo>
                    <a:pt x="560" y="2039"/>
                    <a:pt x="714" y="1976"/>
                    <a:pt x="828" y="1905"/>
                  </a:cubicBezTo>
                  <a:cubicBezTo>
                    <a:pt x="1154" y="1278"/>
                    <a:pt x="928" y="451"/>
                    <a:pt x="427" y="25"/>
                  </a:cubicBezTo>
                  <a:cubicBezTo>
                    <a:pt x="389" y="8"/>
                    <a:pt x="351" y="1"/>
                    <a:pt x="31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4" name="Google Shape;3404;p23"/>
            <p:cNvSpPr/>
            <p:nvPr/>
          </p:nvSpPr>
          <p:spPr>
            <a:xfrm flipH="1">
              <a:off x="2062183" y="3762633"/>
              <a:ext cx="21021" cy="88270"/>
            </a:xfrm>
            <a:custGeom>
              <a:rect b="b" l="l" r="r" t="t"/>
              <a:pathLst>
                <a:path extrusionOk="0" h="3901" w="929">
                  <a:moveTo>
                    <a:pt x="316" y="0"/>
                  </a:moveTo>
                  <a:cubicBezTo>
                    <a:pt x="251" y="0"/>
                    <a:pt x="201" y="71"/>
                    <a:pt x="201" y="142"/>
                  </a:cubicBezTo>
                  <a:cubicBezTo>
                    <a:pt x="101" y="668"/>
                    <a:pt x="101" y="1295"/>
                    <a:pt x="101" y="1821"/>
                  </a:cubicBezTo>
                  <a:cubicBezTo>
                    <a:pt x="101" y="2548"/>
                    <a:pt x="1" y="3074"/>
                    <a:pt x="201" y="3701"/>
                  </a:cubicBezTo>
                  <a:cubicBezTo>
                    <a:pt x="246" y="3845"/>
                    <a:pt x="334" y="3901"/>
                    <a:pt x="428" y="3901"/>
                  </a:cubicBezTo>
                  <a:cubicBezTo>
                    <a:pt x="546" y="3901"/>
                    <a:pt x="672" y="3813"/>
                    <a:pt x="728" y="3701"/>
                  </a:cubicBezTo>
                  <a:cubicBezTo>
                    <a:pt x="928" y="3074"/>
                    <a:pt x="928" y="2347"/>
                    <a:pt x="928" y="1621"/>
                  </a:cubicBezTo>
                  <a:cubicBezTo>
                    <a:pt x="828" y="1094"/>
                    <a:pt x="828" y="468"/>
                    <a:pt x="402" y="42"/>
                  </a:cubicBezTo>
                  <a:cubicBezTo>
                    <a:pt x="372" y="12"/>
                    <a:pt x="343" y="0"/>
                    <a:pt x="31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5" name="Google Shape;3405;p23"/>
            <p:cNvSpPr/>
            <p:nvPr/>
          </p:nvSpPr>
          <p:spPr>
            <a:xfrm flipH="1">
              <a:off x="2019668" y="3800080"/>
              <a:ext cx="20998" cy="62180"/>
            </a:xfrm>
            <a:custGeom>
              <a:rect b="b" l="l" r="r" t="t"/>
              <a:pathLst>
                <a:path extrusionOk="0" h="2748" w="928">
                  <a:moveTo>
                    <a:pt x="356" y="0"/>
                  </a:moveTo>
                  <a:cubicBezTo>
                    <a:pt x="301" y="0"/>
                    <a:pt x="243" y="24"/>
                    <a:pt x="201" y="66"/>
                  </a:cubicBezTo>
                  <a:cubicBezTo>
                    <a:pt x="0" y="492"/>
                    <a:pt x="0" y="893"/>
                    <a:pt x="101" y="1319"/>
                  </a:cubicBezTo>
                  <a:cubicBezTo>
                    <a:pt x="101" y="1845"/>
                    <a:pt x="101" y="2246"/>
                    <a:pt x="301" y="2672"/>
                  </a:cubicBezTo>
                  <a:cubicBezTo>
                    <a:pt x="351" y="2723"/>
                    <a:pt x="433" y="2748"/>
                    <a:pt x="514" y="2748"/>
                  </a:cubicBezTo>
                  <a:cubicBezTo>
                    <a:pt x="596" y="2748"/>
                    <a:pt x="677" y="2723"/>
                    <a:pt x="727" y="2672"/>
                  </a:cubicBezTo>
                  <a:cubicBezTo>
                    <a:pt x="928" y="2246"/>
                    <a:pt x="928" y="1946"/>
                    <a:pt x="828" y="1520"/>
                  </a:cubicBezTo>
                  <a:cubicBezTo>
                    <a:pt x="727" y="1119"/>
                    <a:pt x="727" y="592"/>
                    <a:pt x="502" y="166"/>
                  </a:cubicBezTo>
                  <a:cubicBezTo>
                    <a:pt x="502" y="49"/>
                    <a:pt x="433" y="0"/>
                    <a:pt x="35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6" name="Google Shape;3406;p23"/>
            <p:cNvSpPr/>
            <p:nvPr/>
          </p:nvSpPr>
          <p:spPr>
            <a:xfrm flipH="1">
              <a:off x="2210769" y="3800578"/>
              <a:ext cx="49916" cy="76436"/>
            </a:xfrm>
            <a:custGeom>
              <a:rect b="b" l="l" r="r" t="t"/>
              <a:pathLst>
                <a:path extrusionOk="0" h="3378" w="2206">
                  <a:moveTo>
                    <a:pt x="514" y="0"/>
                  </a:moveTo>
                  <a:cubicBezTo>
                    <a:pt x="288" y="0"/>
                    <a:pt x="50" y="157"/>
                    <a:pt x="0" y="470"/>
                  </a:cubicBezTo>
                  <a:cubicBezTo>
                    <a:pt x="0" y="1097"/>
                    <a:pt x="201" y="1598"/>
                    <a:pt x="326" y="2124"/>
                  </a:cubicBezTo>
                  <a:cubicBezTo>
                    <a:pt x="426" y="2550"/>
                    <a:pt x="526" y="3377"/>
                    <a:pt x="1053" y="3377"/>
                  </a:cubicBezTo>
                  <a:cubicBezTo>
                    <a:pt x="2206" y="3377"/>
                    <a:pt x="953" y="871"/>
                    <a:pt x="953" y="470"/>
                  </a:cubicBezTo>
                  <a:cubicBezTo>
                    <a:pt x="953" y="157"/>
                    <a:pt x="739" y="0"/>
                    <a:pt x="51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7" name="Google Shape;3407;p23"/>
            <p:cNvSpPr/>
            <p:nvPr/>
          </p:nvSpPr>
          <p:spPr>
            <a:xfrm flipH="1">
              <a:off x="2239122" y="3685885"/>
              <a:ext cx="21564" cy="55437"/>
            </a:xfrm>
            <a:custGeom>
              <a:rect b="b" l="l" r="r" t="t"/>
              <a:pathLst>
                <a:path extrusionOk="0" h="2450" w="953">
                  <a:moveTo>
                    <a:pt x="464" y="0"/>
                  </a:moveTo>
                  <a:cubicBezTo>
                    <a:pt x="307" y="0"/>
                    <a:pt x="150" y="100"/>
                    <a:pt x="100" y="301"/>
                  </a:cubicBezTo>
                  <a:lnTo>
                    <a:pt x="100" y="1354"/>
                  </a:lnTo>
                  <a:cubicBezTo>
                    <a:pt x="0" y="1780"/>
                    <a:pt x="0" y="1980"/>
                    <a:pt x="201" y="2281"/>
                  </a:cubicBezTo>
                  <a:cubicBezTo>
                    <a:pt x="263" y="2394"/>
                    <a:pt x="370" y="2450"/>
                    <a:pt x="473" y="2450"/>
                  </a:cubicBezTo>
                  <a:cubicBezTo>
                    <a:pt x="577" y="2450"/>
                    <a:pt x="677" y="2394"/>
                    <a:pt x="727" y="2281"/>
                  </a:cubicBezTo>
                  <a:cubicBezTo>
                    <a:pt x="953" y="1980"/>
                    <a:pt x="953" y="1780"/>
                    <a:pt x="953" y="1354"/>
                  </a:cubicBezTo>
                  <a:cubicBezTo>
                    <a:pt x="953" y="1028"/>
                    <a:pt x="827" y="727"/>
                    <a:pt x="827" y="301"/>
                  </a:cubicBezTo>
                  <a:cubicBezTo>
                    <a:pt x="777" y="100"/>
                    <a:pt x="620" y="0"/>
                    <a:pt x="46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8" name="Google Shape;3408;p23"/>
            <p:cNvSpPr/>
            <p:nvPr/>
          </p:nvSpPr>
          <p:spPr>
            <a:xfrm flipH="1">
              <a:off x="2031569" y="2912944"/>
              <a:ext cx="32923" cy="78291"/>
            </a:xfrm>
            <a:custGeom>
              <a:rect b="b" l="l" r="r" t="t"/>
              <a:pathLst>
                <a:path extrusionOk="0" h="3460" w="1455">
                  <a:moveTo>
                    <a:pt x="527" y="1"/>
                  </a:moveTo>
                  <a:cubicBezTo>
                    <a:pt x="527" y="1"/>
                    <a:pt x="427" y="1"/>
                    <a:pt x="427" y="101"/>
                  </a:cubicBezTo>
                  <a:cubicBezTo>
                    <a:pt x="1" y="527"/>
                    <a:pt x="101" y="1354"/>
                    <a:pt x="201" y="1880"/>
                  </a:cubicBezTo>
                  <a:cubicBezTo>
                    <a:pt x="201" y="2407"/>
                    <a:pt x="201" y="3133"/>
                    <a:pt x="728" y="3459"/>
                  </a:cubicBezTo>
                  <a:cubicBezTo>
                    <a:pt x="828" y="3459"/>
                    <a:pt x="1053" y="3459"/>
                    <a:pt x="1053" y="3359"/>
                  </a:cubicBezTo>
                  <a:cubicBezTo>
                    <a:pt x="1454" y="2933"/>
                    <a:pt x="1154" y="2306"/>
                    <a:pt x="1053" y="1780"/>
                  </a:cubicBezTo>
                  <a:cubicBezTo>
                    <a:pt x="928" y="1153"/>
                    <a:pt x="928" y="527"/>
                    <a:pt x="52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9" name="Google Shape;3409;p23"/>
            <p:cNvSpPr/>
            <p:nvPr/>
          </p:nvSpPr>
          <p:spPr>
            <a:xfrm flipH="1">
              <a:off x="1993580" y="2863619"/>
              <a:ext cx="26112" cy="65235"/>
            </a:xfrm>
            <a:custGeom>
              <a:rect b="b" l="l" r="r" t="t"/>
              <a:pathLst>
                <a:path extrusionOk="0" h="2883" w="1154">
                  <a:moveTo>
                    <a:pt x="201" y="0"/>
                  </a:moveTo>
                  <a:cubicBezTo>
                    <a:pt x="101" y="0"/>
                    <a:pt x="1" y="0"/>
                    <a:pt x="1" y="100"/>
                  </a:cubicBezTo>
                  <a:cubicBezTo>
                    <a:pt x="101" y="827"/>
                    <a:pt x="201" y="1654"/>
                    <a:pt x="201" y="2406"/>
                  </a:cubicBezTo>
                  <a:cubicBezTo>
                    <a:pt x="201" y="2607"/>
                    <a:pt x="327" y="2707"/>
                    <a:pt x="427" y="2807"/>
                  </a:cubicBezTo>
                  <a:lnTo>
                    <a:pt x="527" y="2807"/>
                  </a:lnTo>
                  <a:cubicBezTo>
                    <a:pt x="577" y="2857"/>
                    <a:pt x="652" y="2882"/>
                    <a:pt x="731" y="2882"/>
                  </a:cubicBezTo>
                  <a:cubicBezTo>
                    <a:pt x="809" y="2882"/>
                    <a:pt x="891" y="2857"/>
                    <a:pt x="953" y="2807"/>
                  </a:cubicBezTo>
                  <a:lnTo>
                    <a:pt x="1053" y="2707"/>
                  </a:lnTo>
                  <a:cubicBezTo>
                    <a:pt x="1154" y="2607"/>
                    <a:pt x="1154" y="2406"/>
                    <a:pt x="1154" y="2281"/>
                  </a:cubicBezTo>
                  <a:cubicBezTo>
                    <a:pt x="1053" y="1454"/>
                    <a:pt x="828" y="627"/>
                    <a:pt x="20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0" name="Google Shape;3410;p23"/>
            <p:cNvSpPr/>
            <p:nvPr/>
          </p:nvSpPr>
          <p:spPr>
            <a:xfrm flipH="1">
              <a:off x="1946517" y="2764945"/>
              <a:ext cx="32900" cy="65574"/>
            </a:xfrm>
            <a:custGeom>
              <a:rect b="b" l="l" r="r" t="t"/>
              <a:pathLst>
                <a:path extrusionOk="0" h="2898" w="1454">
                  <a:moveTo>
                    <a:pt x="163" y="0"/>
                  </a:moveTo>
                  <a:cubicBezTo>
                    <a:pt x="126" y="0"/>
                    <a:pt x="101" y="25"/>
                    <a:pt x="101" y="75"/>
                  </a:cubicBezTo>
                  <a:cubicBezTo>
                    <a:pt x="0" y="501"/>
                    <a:pt x="101" y="1003"/>
                    <a:pt x="201" y="1429"/>
                  </a:cubicBezTo>
                  <a:cubicBezTo>
                    <a:pt x="426" y="1855"/>
                    <a:pt x="426" y="2381"/>
                    <a:pt x="727" y="2782"/>
                  </a:cubicBezTo>
                  <a:cubicBezTo>
                    <a:pt x="798" y="2862"/>
                    <a:pt x="896" y="2898"/>
                    <a:pt x="995" y="2898"/>
                  </a:cubicBezTo>
                  <a:cubicBezTo>
                    <a:pt x="1175" y="2898"/>
                    <a:pt x="1354" y="2776"/>
                    <a:pt x="1354" y="2582"/>
                  </a:cubicBezTo>
                  <a:cubicBezTo>
                    <a:pt x="1454" y="2055"/>
                    <a:pt x="1153" y="1755"/>
                    <a:pt x="928" y="1328"/>
                  </a:cubicBezTo>
                  <a:cubicBezTo>
                    <a:pt x="727" y="902"/>
                    <a:pt x="527" y="501"/>
                    <a:pt x="301" y="75"/>
                  </a:cubicBezTo>
                  <a:cubicBezTo>
                    <a:pt x="251" y="25"/>
                    <a:pt x="201" y="0"/>
                    <a:pt x="16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1" name="Google Shape;3411;p23"/>
            <p:cNvSpPr/>
            <p:nvPr/>
          </p:nvSpPr>
          <p:spPr>
            <a:xfrm flipH="1">
              <a:off x="2230048" y="2696885"/>
              <a:ext cx="20998" cy="117414"/>
            </a:xfrm>
            <a:custGeom>
              <a:rect b="b" l="l" r="r" t="t"/>
              <a:pathLst>
                <a:path extrusionOk="0" h="5189" w="928">
                  <a:moveTo>
                    <a:pt x="476" y="1"/>
                  </a:moveTo>
                  <a:cubicBezTo>
                    <a:pt x="382" y="1"/>
                    <a:pt x="301" y="51"/>
                    <a:pt x="301" y="151"/>
                  </a:cubicBezTo>
                  <a:cubicBezTo>
                    <a:pt x="0" y="878"/>
                    <a:pt x="100" y="1730"/>
                    <a:pt x="0" y="2557"/>
                  </a:cubicBezTo>
                  <a:cubicBezTo>
                    <a:pt x="0" y="3384"/>
                    <a:pt x="0" y="4236"/>
                    <a:pt x="201" y="4963"/>
                  </a:cubicBezTo>
                  <a:cubicBezTo>
                    <a:pt x="251" y="5113"/>
                    <a:pt x="357" y="5189"/>
                    <a:pt x="464" y="5189"/>
                  </a:cubicBezTo>
                  <a:cubicBezTo>
                    <a:pt x="570" y="5189"/>
                    <a:pt x="677" y="5113"/>
                    <a:pt x="727" y="4963"/>
                  </a:cubicBezTo>
                  <a:cubicBezTo>
                    <a:pt x="928" y="4236"/>
                    <a:pt x="928" y="3384"/>
                    <a:pt x="928" y="2557"/>
                  </a:cubicBezTo>
                  <a:cubicBezTo>
                    <a:pt x="928" y="1730"/>
                    <a:pt x="928" y="878"/>
                    <a:pt x="727" y="151"/>
                  </a:cubicBezTo>
                  <a:cubicBezTo>
                    <a:pt x="677" y="51"/>
                    <a:pt x="570" y="1"/>
                    <a:pt x="47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2" name="Google Shape;3412;p23"/>
            <p:cNvSpPr/>
            <p:nvPr/>
          </p:nvSpPr>
          <p:spPr>
            <a:xfrm flipH="1">
              <a:off x="2185248" y="2696319"/>
              <a:ext cx="23284" cy="57723"/>
            </a:xfrm>
            <a:custGeom>
              <a:rect b="b" l="l" r="r" t="t"/>
              <a:pathLst>
                <a:path extrusionOk="0" h="2551" w="1029">
                  <a:moveTo>
                    <a:pt x="552" y="1"/>
                  </a:moveTo>
                  <a:cubicBezTo>
                    <a:pt x="458" y="1"/>
                    <a:pt x="352" y="26"/>
                    <a:pt x="302" y="76"/>
                  </a:cubicBezTo>
                  <a:cubicBezTo>
                    <a:pt x="201" y="402"/>
                    <a:pt x="201" y="702"/>
                    <a:pt x="101" y="1028"/>
                  </a:cubicBezTo>
                  <a:cubicBezTo>
                    <a:pt x="101" y="1429"/>
                    <a:pt x="1" y="1755"/>
                    <a:pt x="101" y="2156"/>
                  </a:cubicBezTo>
                  <a:cubicBezTo>
                    <a:pt x="151" y="2419"/>
                    <a:pt x="358" y="2551"/>
                    <a:pt x="565" y="2551"/>
                  </a:cubicBezTo>
                  <a:cubicBezTo>
                    <a:pt x="772" y="2551"/>
                    <a:pt x="978" y="2419"/>
                    <a:pt x="1028" y="2156"/>
                  </a:cubicBezTo>
                  <a:cubicBezTo>
                    <a:pt x="1028" y="1755"/>
                    <a:pt x="1028" y="1429"/>
                    <a:pt x="928" y="1028"/>
                  </a:cubicBezTo>
                  <a:cubicBezTo>
                    <a:pt x="928" y="702"/>
                    <a:pt x="928" y="402"/>
                    <a:pt x="728" y="76"/>
                  </a:cubicBezTo>
                  <a:cubicBezTo>
                    <a:pt x="728" y="26"/>
                    <a:pt x="646" y="1"/>
                    <a:pt x="55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3" name="Google Shape;3413;p23"/>
            <p:cNvSpPr/>
            <p:nvPr/>
          </p:nvSpPr>
          <p:spPr>
            <a:xfrm flipH="1">
              <a:off x="2123432" y="2648691"/>
              <a:ext cx="35751" cy="74309"/>
            </a:xfrm>
            <a:custGeom>
              <a:rect b="b" l="l" r="r" t="t"/>
              <a:pathLst>
                <a:path extrusionOk="0" h="3284" w="1580">
                  <a:moveTo>
                    <a:pt x="426" y="0"/>
                  </a:moveTo>
                  <a:cubicBezTo>
                    <a:pt x="0" y="301"/>
                    <a:pt x="101" y="928"/>
                    <a:pt x="226" y="1253"/>
                  </a:cubicBezTo>
                  <a:cubicBezTo>
                    <a:pt x="326" y="1880"/>
                    <a:pt x="426" y="2607"/>
                    <a:pt x="727" y="3133"/>
                  </a:cubicBezTo>
                  <a:cubicBezTo>
                    <a:pt x="790" y="3233"/>
                    <a:pt x="896" y="3283"/>
                    <a:pt x="1000" y="3283"/>
                  </a:cubicBezTo>
                  <a:cubicBezTo>
                    <a:pt x="1103" y="3283"/>
                    <a:pt x="1203" y="3233"/>
                    <a:pt x="1253" y="3133"/>
                  </a:cubicBezTo>
                  <a:cubicBezTo>
                    <a:pt x="1579" y="2707"/>
                    <a:pt x="1354" y="2080"/>
                    <a:pt x="1153" y="1554"/>
                  </a:cubicBezTo>
                  <a:cubicBezTo>
                    <a:pt x="1053" y="1354"/>
                    <a:pt x="852" y="1028"/>
                    <a:pt x="727" y="727"/>
                  </a:cubicBezTo>
                  <a:cubicBezTo>
                    <a:pt x="627" y="502"/>
                    <a:pt x="627" y="301"/>
                    <a:pt x="527"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4" name="Google Shape;3414;p23"/>
            <p:cNvSpPr/>
            <p:nvPr/>
          </p:nvSpPr>
          <p:spPr>
            <a:xfrm flipH="1">
              <a:off x="2052544" y="2731051"/>
              <a:ext cx="30660" cy="76820"/>
            </a:xfrm>
            <a:custGeom>
              <a:rect b="b" l="l" r="r" t="t"/>
              <a:pathLst>
                <a:path extrusionOk="0" h="3395" w="1355">
                  <a:moveTo>
                    <a:pt x="464" y="1"/>
                  </a:moveTo>
                  <a:cubicBezTo>
                    <a:pt x="283" y="1"/>
                    <a:pt x="101" y="107"/>
                    <a:pt x="101" y="320"/>
                  </a:cubicBezTo>
                  <a:cubicBezTo>
                    <a:pt x="1" y="947"/>
                    <a:pt x="101" y="1473"/>
                    <a:pt x="201" y="1999"/>
                  </a:cubicBezTo>
                  <a:cubicBezTo>
                    <a:pt x="302" y="2400"/>
                    <a:pt x="302" y="2927"/>
                    <a:pt x="728" y="3353"/>
                  </a:cubicBezTo>
                  <a:cubicBezTo>
                    <a:pt x="757" y="3382"/>
                    <a:pt x="795" y="3394"/>
                    <a:pt x="834" y="3394"/>
                  </a:cubicBezTo>
                  <a:cubicBezTo>
                    <a:pt x="928" y="3394"/>
                    <a:pt x="1028" y="3323"/>
                    <a:pt x="1028" y="3253"/>
                  </a:cubicBezTo>
                  <a:cubicBezTo>
                    <a:pt x="1354" y="2826"/>
                    <a:pt x="1254" y="2501"/>
                    <a:pt x="1129" y="1999"/>
                  </a:cubicBezTo>
                  <a:cubicBezTo>
                    <a:pt x="928" y="1473"/>
                    <a:pt x="828" y="947"/>
                    <a:pt x="828" y="320"/>
                  </a:cubicBezTo>
                  <a:cubicBezTo>
                    <a:pt x="828" y="107"/>
                    <a:pt x="646" y="1"/>
                    <a:pt x="46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5" name="Google Shape;3415;p23"/>
            <p:cNvSpPr/>
            <p:nvPr/>
          </p:nvSpPr>
          <p:spPr>
            <a:xfrm flipH="1">
              <a:off x="2331551" y="2685164"/>
              <a:ext cx="18736" cy="41589"/>
            </a:xfrm>
            <a:custGeom>
              <a:rect b="b" l="l" r="r" t="t"/>
              <a:pathLst>
                <a:path extrusionOk="0" h="1838" w="828">
                  <a:moveTo>
                    <a:pt x="668" y="1"/>
                  </a:moveTo>
                  <a:cubicBezTo>
                    <a:pt x="644" y="1"/>
                    <a:pt x="627" y="13"/>
                    <a:pt x="627" y="42"/>
                  </a:cubicBezTo>
                  <a:cubicBezTo>
                    <a:pt x="301" y="569"/>
                    <a:pt x="0" y="1195"/>
                    <a:pt x="201" y="1722"/>
                  </a:cubicBezTo>
                  <a:cubicBezTo>
                    <a:pt x="259" y="1779"/>
                    <a:pt x="358" y="1837"/>
                    <a:pt x="451" y="1837"/>
                  </a:cubicBezTo>
                  <a:cubicBezTo>
                    <a:pt x="520" y="1837"/>
                    <a:pt x="584" y="1806"/>
                    <a:pt x="627" y="1722"/>
                  </a:cubicBezTo>
                  <a:cubicBezTo>
                    <a:pt x="627" y="1195"/>
                    <a:pt x="627" y="669"/>
                    <a:pt x="827" y="143"/>
                  </a:cubicBezTo>
                  <a:cubicBezTo>
                    <a:pt x="827" y="72"/>
                    <a:pt x="727" y="1"/>
                    <a:pt x="66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6" name="Google Shape;3416;p23"/>
            <p:cNvSpPr/>
            <p:nvPr/>
          </p:nvSpPr>
          <p:spPr>
            <a:xfrm flipH="1">
              <a:off x="2248760" y="2983833"/>
              <a:ext cx="21564" cy="65801"/>
            </a:xfrm>
            <a:custGeom>
              <a:rect b="b" l="l" r="r" t="t"/>
              <a:pathLst>
                <a:path extrusionOk="0" h="2908" w="953">
                  <a:moveTo>
                    <a:pt x="426" y="0"/>
                  </a:moveTo>
                  <a:cubicBezTo>
                    <a:pt x="326" y="426"/>
                    <a:pt x="226" y="953"/>
                    <a:pt x="226" y="1354"/>
                  </a:cubicBezTo>
                  <a:cubicBezTo>
                    <a:pt x="125" y="1880"/>
                    <a:pt x="0" y="2306"/>
                    <a:pt x="326" y="2832"/>
                  </a:cubicBezTo>
                  <a:cubicBezTo>
                    <a:pt x="326" y="2883"/>
                    <a:pt x="401" y="2908"/>
                    <a:pt x="492" y="2908"/>
                  </a:cubicBezTo>
                  <a:cubicBezTo>
                    <a:pt x="583" y="2908"/>
                    <a:pt x="689" y="2883"/>
                    <a:pt x="752" y="2832"/>
                  </a:cubicBezTo>
                  <a:cubicBezTo>
                    <a:pt x="952" y="2306"/>
                    <a:pt x="852" y="1880"/>
                    <a:pt x="852" y="1354"/>
                  </a:cubicBezTo>
                  <a:cubicBezTo>
                    <a:pt x="752" y="953"/>
                    <a:pt x="752" y="426"/>
                    <a:pt x="52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7" name="Google Shape;3417;p23"/>
            <p:cNvSpPr/>
            <p:nvPr/>
          </p:nvSpPr>
          <p:spPr>
            <a:xfrm flipH="1">
              <a:off x="2435338" y="3210481"/>
              <a:ext cx="26112" cy="58402"/>
            </a:xfrm>
            <a:custGeom>
              <a:rect b="b" l="l" r="r" t="t"/>
              <a:pathLst>
                <a:path extrusionOk="0" h="2581" w="1154">
                  <a:moveTo>
                    <a:pt x="481" y="1"/>
                  </a:moveTo>
                  <a:cubicBezTo>
                    <a:pt x="390" y="1"/>
                    <a:pt x="302" y="93"/>
                    <a:pt x="302" y="234"/>
                  </a:cubicBezTo>
                  <a:cubicBezTo>
                    <a:pt x="302" y="861"/>
                    <a:pt x="1" y="1888"/>
                    <a:pt x="527" y="2515"/>
                  </a:cubicBezTo>
                  <a:cubicBezTo>
                    <a:pt x="569" y="2556"/>
                    <a:pt x="645" y="2581"/>
                    <a:pt x="719" y="2581"/>
                  </a:cubicBezTo>
                  <a:cubicBezTo>
                    <a:pt x="825" y="2581"/>
                    <a:pt x="928" y="2532"/>
                    <a:pt x="928" y="2415"/>
                  </a:cubicBezTo>
                  <a:cubicBezTo>
                    <a:pt x="1154" y="1988"/>
                    <a:pt x="1054" y="1688"/>
                    <a:pt x="1054" y="1262"/>
                  </a:cubicBezTo>
                  <a:cubicBezTo>
                    <a:pt x="928" y="861"/>
                    <a:pt x="828" y="435"/>
                    <a:pt x="627" y="109"/>
                  </a:cubicBezTo>
                  <a:cubicBezTo>
                    <a:pt x="590" y="34"/>
                    <a:pt x="535" y="1"/>
                    <a:pt x="48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8" name="Google Shape;3418;p23"/>
            <p:cNvSpPr/>
            <p:nvPr/>
          </p:nvSpPr>
          <p:spPr>
            <a:xfrm flipH="1">
              <a:off x="1882439" y="3067799"/>
              <a:ext cx="26090" cy="46364"/>
            </a:xfrm>
            <a:custGeom>
              <a:rect b="b" l="l" r="r" t="t"/>
              <a:pathLst>
                <a:path extrusionOk="0" h="2049" w="1153">
                  <a:moveTo>
                    <a:pt x="468" y="1"/>
                  </a:moveTo>
                  <a:cubicBezTo>
                    <a:pt x="323" y="1"/>
                    <a:pt x="201" y="86"/>
                    <a:pt x="201" y="274"/>
                  </a:cubicBezTo>
                  <a:cubicBezTo>
                    <a:pt x="100" y="776"/>
                    <a:pt x="0" y="1528"/>
                    <a:pt x="426" y="1929"/>
                  </a:cubicBezTo>
                  <a:cubicBezTo>
                    <a:pt x="502" y="2014"/>
                    <a:pt x="578" y="2049"/>
                    <a:pt x="648" y="2049"/>
                  </a:cubicBezTo>
                  <a:cubicBezTo>
                    <a:pt x="764" y="2049"/>
                    <a:pt x="865" y="1953"/>
                    <a:pt x="927" y="1828"/>
                  </a:cubicBezTo>
                  <a:cubicBezTo>
                    <a:pt x="1153" y="1402"/>
                    <a:pt x="927" y="901"/>
                    <a:pt x="927" y="375"/>
                  </a:cubicBezTo>
                  <a:cubicBezTo>
                    <a:pt x="871" y="137"/>
                    <a:pt x="652" y="1"/>
                    <a:pt x="46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9" name="Google Shape;3419;p23"/>
            <p:cNvSpPr/>
            <p:nvPr/>
          </p:nvSpPr>
          <p:spPr>
            <a:xfrm flipH="1">
              <a:off x="2005481" y="3507430"/>
              <a:ext cx="30660" cy="63221"/>
            </a:xfrm>
            <a:custGeom>
              <a:rect b="b" l="l" r="r" t="t"/>
              <a:pathLst>
                <a:path extrusionOk="0" h="2794" w="1355">
                  <a:moveTo>
                    <a:pt x="195" y="1"/>
                  </a:moveTo>
                  <a:cubicBezTo>
                    <a:pt x="101" y="1"/>
                    <a:pt x="1" y="72"/>
                    <a:pt x="1" y="143"/>
                  </a:cubicBezTo>
                  <a:cubicBezTo>
                    <a:pt x="201" y="995"/>
                    <a:pt x="427" y="1822"/>
                    <a:pt x="628" y="2549"/>
                  </a:cubicBezTo>
                  <a:cubicBezTo>
                    <a:pt x="628" y="2712"/>
                    <a:pt x="734" y="2793"/>
                    <a:pt x="853" y="2793"/>
                  </a:cubicBezTo>
                  <a:cubicBezTo>
                    <a:pt x="972" y="2793"/>
                    <a:pt x="1104" y="2712"/>
                    <a:pt x="1154" y="2549"/>
                  </a:cubicBezTo>
                  <a:cubicBezTo>
                    <a:pt x="1354" y="1722"/>
                    <a:pt x="928" y="669"/>
                    <a:pt x="302" y="42"/>
                  </a:cubicBezTo>
                  <a:cubicBezTo>
                    <a:pt x="272" y="13"/>
                    <a:pt x="234" y="1"/>
                    <a:pt x="19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20" name="Google Shape;3420;p23"/>
          <p:cNvGrpSpPr/>
          <p:nvPr/>
        </p:nvGrpSpPr>
        <p:grpSpPr>
          <a:xfrm>
            <a:off x="761246" y="3826388"/>
            <a:ext cx="551745" cy="1072624"/>
            <a:chOff x="1608474" y="2579522"/>
            <a:chExt cx="1044576" cy="2030716"/>
          </a:xfrm>
        </p:grpSpPr>
        <p:sp>
          <p:nvSpPr>
            <p:cNvPr id="3421" name="Google Shape;3421;p23"/>
            <p:cNvSpPr/>
            <p:nvPr/>
          </p:nvSpPr>
          <p:spPr>
            <a:xfrm flipH="1">
              <a:off x="1608474" y="2579522"/>
              <a:ext cx="1044576" cy="1354324"/>
            </a:xfrm>
            <a:custGeom>
              <a:rect b="b" l="l" r="r" t="t"/>
              <a:pathLst>
                <a:path extrusionOk="0" h="59853" w="46164">
                  <a:moveTo>
                    <a:pt x="20219" y="0"/>
                  </a:moveTo>
                  <a:cubicBezTo>
                    <a:pt x="18875" y="0"/>
                    <a:pt x="17491" y="175"/>
                    <a:pt x="16088" y="551"/>
                  </a:cubicBezTo>
                  <a:cubicBezTo>
                    <a:pt x="3557" y="3985"/>
                    <a:pt x="9822" y="18195"/>
                    <a:pt x="9396" y="21955"/>
                  </a:cubicBezTo>
                  <a:cubicBezTo>
                    <a:pt x="8995" y="25714"/>
                    <a:pt x="624" y="24862"/>
                    <a:pt x="323" y="35940"/>
                  </a:cubicBezTo>
                  <a:cubicBezTo>
                    <a:pt x="0" y="47022"/>
                    <a:pt x="15714" y="59852"/>
                    <a:pt x="21577" y="59852"/>
                  </a:cubicBezTo>
                  <a:cubicBezTo>
                    <a:pt x="21628" y="59852"/>
                    <a:pt x="21678" y="59851"/>
                    <a:pt x="21727" y="59850"/>
                  </a:cubicBezTo>
                  <a:cubicBezTo>
                    <a:pt x="44710" y="58822"/>
                    <a:pt x="46163" y="41378"/>
                    <a:pt x="44910" y="37619"/>
                  </a:cubicBezTo>
                  <a:cubicBezTo>
                    <a:pt x="43657" y="33859"/>
                    <a:pt x="40324" y="35012"/>
                    <a:pt x="39998" y="33007"/>
                  </a:cubicBezTo>
                  <a:cubicBezTo>
                    <a:pt x="39797" y="31128"/>
                    <a:pt x="44609" y="27067"/>
                    <a:pt x="41677" y="22255"/>
                  </a:cubicBezTo>
                  <a:cubicBezTo>
                    <a:pt x="39597" y="18822"/>
                    <a:pt x="37191" y="20601"/>
                    <a:pt x="35938" y="18922"/>
                  </a:cubicBezTo>
                  <a:cubicBezTo>
                    <a:pt x="34685" y="17243"/>
                    <a:pt x="36665" y="14210"/>
                    <a:pt x="35612" y="10977"/>
                  </a:cubicBezTo>
                  <a:cubicBezTo>
                    <a:pt x="33582" y="5078"/>
                    <a:pt x="27468" y="0"/>
                    <a:pt x="20219"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2" name="Google Shape;3422;p23"/>
            <p:cNvSpPr/>
            <p:nvPr/>
          </p:nvSpPr>
          <p:spPr>
            <a:xfrm flipH="1">
              <a:off x="2121168" y="2813705"/>
              <a:ext cx="75440" cy="1796533"/>
            </a:xfrm>
            <a:custGeom>
              <a:rect b="b" l="l" r="r" t="t"/>
              <a:pathLst>
                <a:path extrusionOk="0" h="79396" w="3334">
                  <a:moveTo>
                    <a:pt x="2381" y="1"/>
                  </a:moveTo>
                  <a:cubicBezTo>
                    <a:pt x="2080" y="1"/>
                    <a:pt x="1454" y="1153"/>
                    <a:pt x="1454" y="1680"/>
                  </a:cubicBezTo>
                  <a:cubicBezTo>
                    <a:pt x="1454" y="1680"/>
                    <a:pt x="0" y="73635"/>
                    <a:pt x="1028" y="78648"/>
                  </a:cubicBezTo>
                  <a:cubicBezTo>
                    <a:pt x="1150" y="79094"/>
                    <a:pt x="1813" y="79395"/>
                    <a:pt x="2397" y="79395"/>
                  </a:cubicBezTo>
                  <a:cubicBezTo>
                    <a:pt x="2894" y="79395"/>
                    <a:pt x="3334" y="79178"/>
                    <a:pt x="3334" y="78648"/>
                  </a:cubicBezTo>
                  <a:cubicBezTo>
                    <a:pt x="3334" y="77595"/>
                    <a:pt x="2807" y="29349"/>
                    <a:pt x="2807" y="15991"/>
                  </a:cubicBezTo>
                  <a:cubicBezTo>
                    <a:pt x="2807" y="3234"/>
                    <a:pt x="2907" y="1"/>
                    <a:pt x="2381" y="1"/>
                  </a:cubicBezTo>
                  <a:close/>
                </a:path>
              </a:pathLst>
            </a:custGeom>
            <a:solidFill>
              <a:srgbClr val="632E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3" name="Google Shape;3423;p23"/>
            <p:cNvSpPr/>
            <p:nvPr/>
          </p:nvSpPr>
          <p:spPr>
            <a:xfrm flipH="1">
              <a:off x="2142698" y="3359816"/>
              <a:ext cx="280739" cy="267027"/>
            </a:xfrm>
            <a:custGeom>
              <a:rect b="b" l="l" r="r" t="t"/>
              <a:pathLst>
                <a:path extrusionOk="0" h="11801" w="12407">
                  <a:moveTo>
                    <a:pt x="401" y="0"/>
                  </a:moveTo>
                  <a:cubicBezTo>
                    <a:pt x="301" y="0"/>
                    <a:pt x="201" y="0"/>
                    <a:pt x="100" y="100"/>
                  </a:cubicBezTo>
                  <a:cubicBezTo>
                    <a:pt x="0" y="201"/>
                    <a:pt x="100" y="401"/>
                    <a:pt x="201" y="401"/>
                  </a:cubicBezTo>
                  <a:cubicBezTo>
                    <a:pt x="201" y="401"/>
                    <a:pt x="927" y="1028"/>
                    <a:pt x="2080" y="1980"/>
                  </a:cubicBezTo>
                  <a:cubicBezTo>
                    <a:pt x="2707" y="2406"/>
                    <a:pt x="3333" y="2907"/>
                    <a:pt x="3960" y="3534"/>
                  </a:cubicBezTo>
                  <a:cubicBezTo>
                    <a:pt x="4687" y="4160"/>
                    <a:pt x="5414" y="4787"/>
                    <a:pt x="6040" y="5539"/>
                  </a:cubicBezTo>
                  <a:cubicBezTo>
                    <a:pt x="6366" y="5840"/>
                    <a:pt x="6767" y="6266"/>
                    <a:pt x="7093" y="6566"/>
                  </a:cubicBezTo>
                  <a:cubicBezTo>
                    <a:pt x="7394" y="6892"/>
                    <a:pt x="7719" y="7293"/>
                    <a:pt x="8020" y="7619"/>
                  </a:cubicBezTo>
                  <a:cubicBezTo>
                    <a:pt x="8346" y="7920"/>
                    <a:pt x="8547" y="8246"/>
                    <a:pt x="8872" y="8546"/>
                  </a:cubicBezTo>
                  <a:cubicBezTo>
                    <a:pt x="9073" y="8872"/>
                    <a:pt x="9399" y="9173"/>
                    <a:pt x="9599" y="9499"/>
                  </a:cubicBezTo>
                  <a:cubicBezTo>
                    <a:pt x="9800" y="9800"/>
                    <a:pt x="10025" y="10025"/>
                    <a:pt x="10125" y="10326"/>
                  </a:cubicBezTo>
                  <a:cubicBezTo>
                    <a:pt x="10326" y="10551"/>
                    <a:pt x="10426" y="10752"/>
                    <a:pt x="10652" y="10952"/>
                  </a:cubicBezTo>
                  <a:cubicBezTo>
                    <a:pt x="10852" y="11278"/>
                    <a:pt x="10953" y="11479"/>
                    <a:pt x="10953" y="11479"/>
                  </a:cubicBezTo>
                  <a:cubicBezTo>
                    <a:pt x="11159" y="11685"/>
                    <a:pt x="11395" y="11801"/>
                    <a:pt x="11624" y="11801"/>
                  </a:cubicBezTo>
                  <a:cubicBezTo>
                    <a:pt x="11756" y="11801"/>
                    <a:pt x="11886" y="11762"/>
                    <a:pt x="12005" y="11679"/>
                  </a:cubicBezTo>
                  <a:cubicBezTo>
                    <a:pt x="12306" y="11379"/>
                    <a:pt x="12406" y="10952"/>
                    <a:pt x="12206" y="10652"/>
                  </a:cubicBezTo>
                  <a:cubicBezTo>
                    <a:pt x="12206" y="10652"/>
                    <a:pt x="12005" y="10426"/>
                    <a:pt x="11780" y="10125"/>
                  </a:cubicBezTo>
                  <a:cubicBezTo>
                    <a:pt x="11679" y="9925"/>
                    <a:pt x="11479" y="9699"/>
                    <a:pt x="11278" y="9399"/>
                  </a:cubicBezTo>
                  <a:cubicBezTo>
                    <a:pt x="11153" y="9173"/>
                    <a:pt x="10953" y="8972"/>
                    <a:pt x="10652" y="8672"/>
                  </a:cubicBezTo>
                  <a:cubicBezTo>
                    <a:pt x="10426" y="8346"/>
                    <a:pt x="10226" y="8045"/>
                    <a:pt x="9900" y="7719"/>
                  </a:cubicBezTo>
                  <a:cubicBezTo>
                    <a:pt x="9599" y="7419"/>
                    <a:pt x="9273" y="6993"/>
                    <a:pt x="8973" y="6667"/>
                  </a:cubicBezTo>
                  <a:cubicBezTo>
                    <a:pt x="8647" y="6366"/>
                    <a:pt x="8346" y="5940"/>
                    <a:pt x="8020" y="5639"/>
                  </a:cubicBezTo>
                  <a:cubicBezTo>
                    <a:pt x="7619" y="5313"/>
                    <a:pt x="7293" y="5013"/>
                    <a:pt x="6892" y="4587"/>
                  </a:cubicBezTo>
                  <a:cubicBezTo>
                    <a:pt x="6140" y="3960"/>
                    <a:pt x="5414" y="3333"/>
                    <a:pt x="4687" y="2807"/>
                  </a:cubicBezTo>
                  <a:cubicBezTo>
                    <a:pt x="3860" y="2180"/>
                    <a:pt x="3233" y="1654"/>
                    <a:pt x="2607" y="1253"/>
                  </a:cubicBezTo>
                  <a:cubicBezTo>
                    <a:pt x="1980" y="827"/>
                    <a:pt x="1454" y="526"/>
                    <a:pt x="1028" y="301"/>
                  </a:cubicBezTo>
                  <a:cubicBezTo>
                    <a:pt x="627" y="100"/>
                    <a:pt x="401" y="0"/>
                    <a:pt x="401" y="0"/>
                  </a:cubicBezTo>
                  <a:close/>
                </a:path>
              </a:pathLst>
            </a:custGeom>
            <a:solidFill>
              <a:srgbClr val="632E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4" name="Google Shape;3424;p23"/>
            <p:cNvSpPr/>
            <p:nvPr/>
          </p:nvSpPr>
          <p:spPr>
            <a:xfrm flipH="1">
              <a:off x="1939131" y="3038272"/>
              <a:ext cx="229126" cy="385301"/>
            </a:xfrm>
            <a:custGeom>
              <a:rect b="b" l="l" r="r" t="t"/>
              <a:pathLst>
                <a:path extrusionOk="0" h="17028" w="10126">
                  <a:moveTo>
                    <a:pt x="10126" y="0"/>
                  </a:moveTo>
                  <a:cubicBezTo>
                    <a:pt x="10025" y="0"/>
                    <a:pt x="10025" y="0"/>
                    <a:pt x="10025" y="101"/>
                  </a:cubicBezTo>
                  <a:cubicBezTo>
                    <a:pt x="10025" y="101"/>
                    <a:pt x="9800" y="326"/>
                    <a:pt x="9499" y="727"/>
                  </a:cubicBezTo>
                  <a:cubicBezTo>
                    <a:pt x="9274" y="1153"/>
                    <a:pt x="8873" y="1780"/>
                    <a:pt x="8346" y="2507"/>
                  </a:cubicBezTo>
                  <a:cubicBezTo>
                    <a:pt x="7920" y="3234"/>
                    <a:pt x="7394" y="4186"/>
                    <a:pt x="6893" y="5113"/>
                  </a:cubicBezTo>
                  <a:cubicBezTo>
                    <a:pt x="6266" y="6066"/>
                    <a:pt x="5740" y="7093"/>
                    <a:pt x="5213" y="8146"/>
                  </a:cubicBezTo>
                  <a:cubicBezTo>
                    <a:pt x="4888" y="8672"/>
                    <a:pt x="4687" y="9198"/>
                    <a:pt x="4386" y="9725"/>
                  </a:cubicBezTo>
                  <a:cubicBezTo>
                    <a:pt x="4061" y="10226"/>
                    <a:pt x="3760" y="10652"/>
                    <a:pt x="3534" y="11178"/>
                  </a:cubicBezTo>
                  <a:cubicBezTo>
                    <a:pt x="3233" y="11604"/>
                    <a:pt x="2908" y="12005"/>
                    <a:pt x="2607" y="12432"/>
                  </a:cubicBezTo>
                  <a:cubicBezTo>
                    <a:pt x="2381" y="12858"/>
                    <a:pt x="2081" y="13259"/>
                    <a:pt x="1880" y="13685"/>
                  </a:cubicBezTo>
                  <a:cubicBezTo>
                    <a:pt x="1654" y="13985"/>
                    <a:pt x="1454" y="14311"/>
                    <a:pt x="1253" y="14612"/>
                  </a:cubicBezTo>
                  <a:cubicBezTo>
                    <a:pt x="1028" y="14938"/>
                    <a:pt x="827" y="15138"/>
                    <a:pt x="627" y="15364"/>
                  </a:cubicBezTo>
                  <a:cubicBezTo>
                    <a:pt x="401" y="15765"/>
                    <a:pt x="201" y="15990"/>
                    <a:pt x="201" y="15990"/>
                  </a:cubicBezTo>
                  <a:cubicBezTo>
                    <a:pt x="0" y="16291"/>
                    <a:pt x="0" y="16717"/>
                    <a:pt x="301" y="16918"/>
                  </a:cubicBezTo>
                  <a:cubicBezTo>
                    <a:pt x="378" y="16994"/>
                    <a:pt x="487" y="17027"/>
                    <a:pt x="604" y="17027"/>
                  </a:cubicBezTo>
                  <a:cubicBezTo>
                    <a:pt x="794" y="17027"/>
                    <a:pt x="1004" y="16941"/>
                    <a:pt x="1128" y="16818"/>
                  </a:cubicBezTo>
                  <a:cubicBezTo>
                    <a:pt x="1128" y="16818"/>
                    <a:pt x="1354" y="16492"/>
                    <a:pt x="1654" y="16091"/>
                  </a:cubicBezTo>
                  <a:cubicBezTo>
                    <a:pt x="1880" y="15865"/>
                    <a:pt x="1980" y="15665"/>
                    <a:pt x="2181" y="15364"/>
                  </a:cubicBezTo>
                  <a:cubicBezTo>
                    <a:pt x="2381" y="15038"/>
                    <a:pt x="2607" y="14737"/>
                    <a:pt x="2908" y="14311"/>
                  </a:cubicBezTo>
                  <a:cubicBezTo>
                    <a:pt x="3133" y="13885"/>
                    <a:pt x="3334" y="13584"/>
                    <a:pt x="3634" y="13058"/>
                  </a:cubicBezTo>
                  <a:cubicBezTo>
                    <a:pt x="3860" y="12632"/>
                    <a:pt x="4161" y="12231"/>
                    <a:pt x="4386" y="11705"/>
                  </a:cubicBezTo>
                  <a:cubicBezTo>
                    <a:pt x="4687" y="11178"/>
                    <a:pt x="4888" y="10652"/>
                    <a:pt x="5213" y="10226"/>
                  </a:cubicBezTo>
                  <a:cubicBezTo>
                    <a:pt x="5514" y="9725"/>
                    <a:pt x="5840" y="9198"/>
                    <a:pt x="6141" y="8672"/>
                  </a:cubicBezTo>
                  <a:cubicBezTo>
                    <a:pt x="6467" y="8146"/>
                    <a:pt x="6767" y="7619"/>
                    <a:pt x="6993" y="7093"/>
                  </a:cubicBezTo>
                  <a:cubicBezTo>
                    <a:pt x="7294" y="6692"/>
                    <a:pt x="7519" y="6166"/>
                    <a:pt x="7820" y="5640"/>
                  </a:cubicBezTo>
                  <a:cubicBezTo>
                    <a:pt x="8246" y="4587"/>
                    <a:pt x="8647" y="3660"/>
                    <a:pt x="9073" y="2933"/>
                  </a:cubicBezTo>
                  <a:cubicBezTo>
                    <a:pt x="9399" y="2081"/>
                    <a:pt x="9700" y="1354"/>
                    <a:pt x="9800" y="953"/>
                  </a:cubicBezTo>
                  <a:cubicBezTo>
                    <a:pt x="10025" y="426"/>
                    <a:pt x="10126" y="101"/>
                    <a:pt x="10126" y="101"/>
                  </a:cubicBezTo>
                  <a:lnTo>
                    <a:pt x="10126" y="0"/>
                  </a:lnTo>
                  <a:close/>
                </a:path>
              </a:pathLst>
            </a:custGeom>
            <a:solidFill>
              <a:srgbClr val="632E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5" name="Google Shape;3425;p23"/>
            <p:cNvSpPr/>
            <p:nvPr/>
          </p:nvSpPr>
          <p:spPr>
            <a:xfrm flipH="1">
              <a:off x="2021931" y="3080810"/>
              <a:ext cx="28375" cy="157465"/>
            </a:xfrm>
            <a:custGeom>
              <a:rect b="b" l="l" r="r" t="t"/>
              <a:pathLst>
                <a:path extrusionOk="0" h="6959" w="1254">
                  <a:moveTo>
                    <a:pt x="727" y="0"/>
                  </a:moveTo>
                  <a:cubicBezTo>
                    <a:pt x="527" y="0"/>
                    <a:pt x="426" y="100"/>
                    <a:pt x="426" y="201"/>
                  </a:cubicBezTo>
                  <a:cubicBezTo>
                    <a:pt x="426" y="201"/>
                    <a:pt x="301" y="627"/>
                    <a:pt x="201" y="1253"/>
                  </a:cubicBezTo>
                  <a:cubicBezTo>
                    <a:pt x="101" y="1579"/>
                    <a:pt x="101" y="1880"/>
                    <a:pt x="101" y="2306"/>
                  </a:cubicBezTo>
                  <a:cubicBezTo>
                    <a:pt x="101" y="2707"/>
                    <a:pt x="0" y="3033"/>
                    <a:pt x="0" y="3459"/>
                  </a:cubicBezTo>
                  <a:lnTo>
                    <a:pt x="0" y="4085"/>
                  </a:lnTo>
                  <a:lnTo>
                    <a:pt x="0" y="4712"/>
                  </a:lnTo>
                  <a:cubicBezTo>
                    <a:pt x="0" y="5013"/>
                    <a:pt x="0" y="5439"/>
                    <a:pt x="101" y="5739"/>
                  </a:cubicBezTo>
                  <a:lnTo>
                    <a:pt x="101" y="6692"/>
                  </a:lnTo>
                  <a:cubicBezTo>
                    <a:pt x="101" y="6792"/>
                    <a:pt x="201" y="6892"/>
                    <a:pt x="201" y="6892"/>
                  </a:cubicBezTo>
                  <a:cubicBezTo>
                    <a:pt x="242" y="6934"/>
                    <a:pt x="305" y="6958"/>
                    <a:pt x="365" y="6958"/>
                  </a:cubicBezTo>
                  <a:cubicBezTo>
                    <a:pt x="449" y="6958"/>
                    <a:pt x="527" y="6910"/>
                    <a:pt x="527" y="6792"/>
                  </a:cubicBezTo>
                  <a:cubicBezTo>
                    <a:pt x="527" y="6792"/>
                    <a:pt x="627" y="6792"/>
                    <a:pt x="727" y="6592"/>
                  </a:cubicBezTo>
                  <a:cubicBezTo>
                    <a:pt x="827" y="6366"/>
                    <a:pt x="928" y="6166"/>
                    <a:pt x="928" y="5840"/>
                  </a:cubicBezTo>
                  <a:cubicBezTo>
                    <a:pt x="1053" y="5539"/>
                    <a:pt x="1153" y="5113"/>
                    <a:pt x="1153" y="4712"/>
                  </a:cubicBezTo>
                  <a:cubicBezTo>
                    <a:pt x="1254" y="4486"/>
                    <a:pt x="1254" y="4386"/>
                    <a:pt x="1254" y="4186"/>
                  </a:cubicBezTo>
                  <a:lnTo>
                    <a:pt x="1254" y="3559"/>
                  </a:lnTo>
                  <a:lnTo>
                    <a:pt x="1254" y="2306"/>
                  </a:lnTo>
                  <a:cubicBezTo>
                    <a:pt x="1254" y="1880"/>
                    <a:pt x="1153" y="1579"/>
                    <a:pt x="1153" y="1253"/>
                  </a:cubicBezTo>
                  <a:cubicBezTo>
                    <a:pt x="1053" y="627"/>
                    <a:pt x="928" y="201"/>
                    <a:pt x="928" y="201"/>
                  </a:cubicBezTo>
                  <a:cubicBezTo>
                    <a:pt x="827" y="100"/>
                    <a:pt x="827" y="0"/>
                    <a:pt x="727" y="0"/>
                  </a:cubicBezTo>
                  <a:close/>
                </a:path>
              </a:pathLst>
            </a:custGeom>
            <a:solidFill>
              <a:srgbClr val="632E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6" name="Google Shape;3426;p23"/>
            <p:cNvSpPr/>
            <p:nvPr/>
          </p:nvSpPr>
          <p:spPr>
            <a:xfrm flipH="1">
              <a:off x="1901709" y="3189688"/>
              <a:ext cx="179210" cy="107005"/>
            </a:xfrm>
            <a:custGeom>
              <a:rect b="b" l="l" r="r" t="t"/>
              <a:pathLst>
                <a:path extrusionOk="0" h="4729" w="7920">
                  <a:moveTo>
                    <a:pt x="7619" y="0"/>
                  </a:moveTo>
                  <a:cubicBezTo>
                    <a:pt x="7619" y="0"/>
                    <a:pt x="6993" y="100"/>
                    <a:pt x="6266" y="301"/>
                  </a:cubicBezTo>
                  <a:cubicBezTo>
                    <a:pt x="6040" y="401"/>
                    <a:pt x="5840" y="526"/>
                    <a:pt x="5639" y="526"/>
                  </a:cubicBezTo>
                  <a:cubicBezTo>
                    <a:pt x="5414" y="627"/>
                    <a:pt x="5113" y="727"/>
                    <a:pt x="4912" y="827"/>
                  </a:cubicBezTo>
                  <a:cubicBezTo>
                    <a:pt x="4486" y="1028"/>
                    <a:pt x="3960" y="1354"/>
                    <a:pt x="3434" y="1554"/>
                  </a:cubicBezTo>
                  <a:cubicBezTo>
                    <a:pt x="3233" y="1654"/>
                    <a:pt x="3033" y="1880"/>
                    <a:pt x="2707" y="1980"/>
                  </a:cubicBezTo>
                  <a:cubicBezTo>
                    <a:pt x="2506" y="2181"/>
                    <a:pt x="2281" y="2281"/>
                    <a:pt x="2080" y="2506"/>
                  </a:cubicBezTo>
                  <a:cubicBezTo>
                    <a:pt x="1654" y="2807"/>
                    <a:pt x="1253" y="3033"/>
                    <a:pt x="1028" y="3334"/>
                  </a:cubicBezTo>
                  <a:cubicBezTo>
                    <a:pt x="727" y="3659"/>
                    <a:pt x="401" y="3860"/>
                    <a:pt x="301" y="4060"/>
                  </a:cubicBezTo>
                  <a:cubicBezTo>
                    <a:pt x="100" y="4286"/>
                    <a:pt x="0" y="4386"/>
                    <a:pt x="0" y="4386"/>
                  </a:cubicBezTo>
                  <a:lnTo>
                    <a:pt x="0" y="4587"/>
                  </a:lnTo>
                  <a:cubicBezTo>
                    <a:pt x="0" y="4658"/>
                    <a:pt x="100" y="4728"/>
                    <a:pt x="194" y="4728"/>
                  </a:cubicBezTo>
                  <a:cubicBezTo>
                    <a:pt x="233" y="4728"/>
                    <a:pt x="271" y="4716"/>
                    <a:pt x="301" y="4687"/>
                  </a:cubicBezTo>
                  <a:cubicBezTo>
                    <a:pt x="301" y="4687"/>
                    <a:pt x="401" y="4687"/>
                    <a:pt x="627" y="4587"/>
                  </a:cubicBezTo>
                  <a:cubicBezTo>
                    <a:pt x="827" y="4486"/>
                    <a:pt x="1153" y="4286"/>
                    <a:pt x="1554" y="4060"/>
                  </a:cubicBezTo>
                  <a:cubicBezTo>
                    <a:pt x="1654" y="4060"/>
                    <a:pt x="1880" y="3960"/>
                    <a:pt x="2080" y="3760"/>
                  </a:cubicBezTo>
                  <a:cubicBezTo>
                    <a:pt x="2281" y="3659"/>
                    <a:pt x="2506" y="3534"/>
                    <a:pt x="2707" y="3434"/>
                  </a:cubicBezTo>
                  <a:cubicBezTo>
                    <a:pt x="2907" y="3334"/>
                    <a:pt x="3133" y="3233"/>
                    <a:pt x="3434" y="3033"/>
                  </a:cubicBezTo>
                  <a:cubicBezTo>
                    <a:pt x="3659" y="2907"/>
                    <a:pt x="3860" y="2807"/>
                    <a:pt x="4060" y="2707"/>
                  </a:cubicBezTo>
                  <a:cubicBezTo>
                    <a:pt x="4587" y="2406"/>
                    <a:pt x="5013" y="2080"/>
                    <a:pt x="5414" y="1880"/>
                  </a:cubicBezTo>
                  <a:cubicBezTo>
                    <a:pt x="5840" y="1654"/>
                    <a:pt x="6266" y="1354"/>
                    <a:pt x="6566" y="1153"/>
                  </a:cubicBezTo>
                  <a:cubicBezTo>
                    <a:pt x="7293" y="727"/>
                    <a:pt x="7820" y="526"/>
                    <a:pt x="7820" y="526"/>
                  </a:cubicBezTo>
                  <a:cubicBezTo>
                    <a:pt x="7820" y="401"/>
                    <a:pt x="7920" y="301"/>
                    <a:pt x="7920" y="201"/>
                  </a:cubicBezTo>
                  <a:cubicBezTo>
                    <a:pt x="7820" y="100"/>
                    <a:pt x="7719" y="0"/>
                    <a:pt x="7619" y="0"/>
                  </a:cubicBezTo>
                  <a:close/>
                </a:path>
              </a:pathLst>
            </a:custGeom>
            <a:solidFill>
              <a:srgbClr val="632E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7" name="Google Shape;3427;p23"/>
            <p:cNvSpPr/>
            <p:nvPr/>
          </p:nvSpPr>
          <p:spPr>
            <a:xfrm flipH="1">
              <a:off x="2369540" y="2803500"/>
              <a:ext cx="28398" cy="75802"/>
            </a:xfrm>
            <a:custGeom>
              <a:rect b="b" l="l" r="r" t="t"/>
              <a:pathLst>
                <a:path extrusionOk="0" h="3350" w="1255">
                  <a:moveTo>
                    <a:pt x="953" y="0"/>
                  </a:moveTo>
                  <a:cubicBezTo>
                    <a:pt x="916" y="0"/>
                    <a:pt x="881" y="16"/>
                    <a:pt x="853" y="51"/>
                  </a:cubicBezTo>
                  <a:cubicBezTo>
                    <a:pt x="527" y="452"/>
                    <a:pt x="427" y="1078"/>
                    <a:pt x="327" y="1604"/>
                  </a:cubicBezTo>
                  <a:cubicBezTo>
                    <a:pt x="226" y="2131"/>
                    <a:pt x="1" y="2657"/>
                    <a:pt x="327" y="3183"/>
                  </a:cubicBezTo>
                  <a:cubicBezTo>
                    <a:pt x="385" y="3301"/>
                    <a:pt x="479" y="3349"/>
                    <a:pt x="591" y="3349"/>
                  </a:cubicBezTo>
                  <a:cubicBezTo>
                    <a:pt x="670" y="3349"/>
                    <a:pt x="760" y="3325"/>
                    <a:pt x="853" y="3284"/>
                  </a:cubicBezTo>
                  <a:cubicBezTo>
                    <a:pt x="1154" y="2858"/>
                    <a:pt x="1154" y="2331"/>
                    <a:pt x="1154" y="1930"/>
                  </a:cubicBezTo>
                  <a:cubicBezTo>
                    <a:pt x="1154" y="1304"/>
                    <a:pt x="1254" y="777"/>
                    <a:pt x="1154" y="251"/>
                  </a:cubicBezTo>
                  <a:cubicBezTo>
                    <a:pt x="1154" y="106"/>
                    <a:pt x="1049" y="0"/>
                    <a:pt x="95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8" name="Google Shape;3428;p23"/>
            <p:cNvSpPr/>
            <p:nvPr/>
          </p:nvSpPr>
          <p:spPr>
            <a:xfrm flipH="1">
              <a:off x="2324174" y="2897061"/>
              <a:ext cx="27832" cy="54034"/>
            </a:xfrm>
            <a:custGeom>
              <a:rect b="b" l="l" r="r" t="t"/>
              <a:pathLst>
                <a:path extrusionOk="0" h="2388" w="1230">
                  <a:moveTo>
                    <a:pt x="803" y="1"/>
                  </a:moveTo>
                  <a:cubicBezTo>
                    <a:pt x="753" y="1"/>
                    <a:pt x="703" y="26"/>
                    <a:pt x="703" y="76"/>
                  </a:cubicBezTo>
                  <a:cubicBezTo>
                    <a:pt x="477" y="302"/>
                    <a:pt x="377" y="602"/>
                    <a:pt x="277" y="928"/>
                  </a:cubicBezTo>
                  <a:cubicBezTo>
                    <a:pt x="176" y="1229"/>
                    <a:pt x="76" y="1555"/>
                    <a:pt x="76" y="1855"/>
                  </a:cubicBezTo>
                  <a:cubicBezTo>
                    <a:pt x="1" y="2100"/>
                    <a:pt x="209" y="2388"/>
                    <a:pt x="455" y="2388"/>
                  </a:cubicBezTo>
                  <a:cubicBezTo>
                    <a:pt x="536" y="2388"/>
                    <a:pt x="622" y="2356"/>
                    <a:pt x="703" y="2281"/>
                  </a:cubicBezTo>
                  <a:cubicBezTo>
                    <a:pt x="1229" y="1655"/>
                    <a:pt x="1004" y="803"/>
                    <a:pt x="903" y="76"/>
                  </a:cubicBezTo>
                  <a:cubicBezTo>
                    <a:pt x="903" y="26"/>
                    <a:pt x="853" y="1"/>
                    <a:pt x="80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9" name="Google Shape;3429;p23"/>
            <p:cNvSpPr/>
            <p:nvPr/>
          </p:nvSpPr>
          <p:spPr>
            <a:xfrm flipH="1">
              <a:off x="2329288" y="2805197"/>
              <a:ext cx="20998" cy="49735"/>
            </a:xfrm>
            <a:custGeom>
              <a:rect b="b" l="l" r="r" t="t"/>
              <a:pathLst>
                <a:path extrusionOk="0" h="2198" w="928">
                  <a:moveTo>
                    <a:pt x="714" y="1"/>
                  </a:moveTo>
                  <a:cubicBezTo>
                    <a:pt x="652" y="1"/>
                    <a:pt x="577" y="26"/>
                    <a:pt x="527" y="76"/>
                  </a:cubicBezTo>
                  <a:cubicBezTo>
                    <a:pt x="301" y="276"/>
                    <a:pt x="301" y="702"/>
                    <a:pt x="201" y="1003"/>
                  </a:cubicBezTo>
                  <a:cubicBezTo>
                    <a:pt x="100" y="1329"/>
                    <a:pt x="0" y="1630"/>
                    <a:pt x="201" y="2056"/>
                  </a:cubicBezTo>
                  <a:cubicBezTo>
                    <a:pt x="201" y="2127"/>
                    <a:pt x="301" y="2198"/>
                    <a:pt x="404" y="2198"/>
                  </a:cubicBezTo>
                  <a:cubicBezTo>
                    <a:pt x="447" y="2198"/>
                    <a:pt x="490" y="2185"/>
                    <a:pt x="527" y="2156"/>
                  </a:cubicBezTo>
                  <a:cubicBezTo>
                    <a:pt x="928" y="1955"/>
                    <a:pt x="928" y="1630"/>
                    <a:pt x="928" y="1229"/>
                  </a:cubicBezTo>
                  <a:cubicBezTo>
                    <a:pt x="928" y="903"/>
                    <a:pt x="928" y="477"/>
                    <a:pt x="827" y="76"/>
                  </a:cubicBezTo>
                  <a:cubicBezTo>
                    <a:pt x="827" y="26"/>
                    <a:pt x="777" y="1"/>
                    <a:pt x="71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0" name="Google Shape;3430;p23"/>
            <p:cNvSpPr/>
            <p:nvPr/>
          </p:nvSpPr>
          <p:spPr>
            <a:xfrm flipH="1">
              <a:off x="2281659" y="3258857"/>
              <a:ext cx="23827" cy="87930"/>
            </a:xfrm>
            <a:custGeom>
              <a:rect b="b" l="l" r="r" t="t"/>
              <a:pathLst>
                <a:path extrusionOk="0" h="3886" w="1053">
                  <a:moveTo>
                    <a:pt x="526" y="1"/>
                  </a:moveTo>
                  <a:cubicBezTo>
                    <a:pt x="476" y="1"/>
                    <a:pt x="426" y="26"/>
                    <a:pt x="426" y="76"/>
                  </a:cubicBezTo>
                  <a:cubicBezTo>
                    <a:pt x="301" y="703"/>
                    <a:pt x="201" y="1429"/>
                    <a:pt x="201" y="2056"/>
                  </a:cubicBezTo>
                  <a:cubicBezTo>
                    <a:pt x="201" y="2582"/>
                    <a:pt x="0" y="3209"/>
                    <a:pt x="301" y="3735"/>
                  </a:cubicBezTo>
                  <a:cubicBezTo>
                    <a:pt x="364" y="3835"/>
                    <a:pt x="445" y="3886"/>
                    <a:pt x="523" y="3886"/>
                  </a:cubicBezTo>
                  <a:cubicBezTo>
                    <a:pt x="602" y="3886"/>
                    <a:pt x="677" y="3835"/>
                    <a:pt x="727" y="3735"/>
                  </a:cubicBezTo>
                  <a:cubicBezTo>
                    <a:pt x="1053" y="3209"/>
                    <a:pt x="827" y="2582"/>
                    <a:pt x="827" y="2056"/>
                  </a:cubicBezTo>
                  <a:cubicBezTo>
                    <a:pt x="827" y="1429"/>
                    <a:pt x="727" y="703"/>
                    <a:pt x="627" y="76"/>
                  </a:cubicBezTo>
                  <a:cubicBezTo>
                    <a:pt x="627" y="26"/>
                    <a:pt x="577" y="1"/>
                    <a:pt x="52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1" name="Google Shape;3431;p23"/>
            <p:cNvSpPr/>
            <p:nvPr/>
          </p:nvSpPr>
          <p:spPr>
            <a:xfrm flipH="1">
              <a:off x="2241950" y="3190253"/>
              <a:ext cx="28375" cy="95149"/>
            </a:xfrm>
            <a:custGeom>
              <a:rect b="b" l="l" r="r" t="t"/>
              <a:pathLst>
                <a:path extrusionOk="0" h="4205" w="1254">
                  <a:moveTo>
                    <a:pt x="639" y="0"/>
                  </a:moveTo>
                  <a:cubicBezTo>
                    <a:pt x="583" y="0"/>
                    <a:pt x="526" y="25"/>
                    <a:pt x="526" y="75"/>
                  </a:cubicBezTo>
                  <a:cubicBezTo>
                    <a:pt x="226" y="1329"/>
                    <a:pt x="0" y="2882"/>
                    <a:pt x="426" y="4035"/>
                  </a:cubicBezTo>
                  <a:cubicBezTo>
                    <a:pt x="476" y="4148"/>
                    <a:pt x="558" y="4205"/>
                    <a:pt x="639" y="4205"/>
                  </a:cubicBezTo>
                  <a:cubicBezTo>
                    <a:pt x="721" y="4205"/>
                    <a:pt x="802" y="4148"/>
                    <a:pt x="852" y="4035"/>
                  </a:cubicBezTo>
                  <a:cubicBezTo>
                    <a:pt x="1253" y="2882"/>
                    <a:pt x="1053" y="1329"/>
                    <a:pt x="752" y="75"/>
                  </a:cubicBezTo>
                  <a:cubicBezTo>
                    <a:pt x="752" y="25"/>
                    <a:pt x="696" y="0"/>
                    <a:pt x="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2" name="Google Shape;3432;p23"/>
            <p:cNvSpPr/>
            <p:nvPr/>
          </p:nvSpPr>
          <p:spPr>
            <a:xfrm flipH="1">
              <a:off x="2293561" y="3113844"/>
              <a:ext cx="26112" cy="75938"/>
            </a:xfrm>
            <a:custGeom>
              <a:rect b="b" l="l" r="r" t="t"/>
              <a:pathLst>
                <a:path extrusionOk="0" h="3356" w="1154">
                  <a:moveTo>
                    <a:pt x="464" y="0"/>
                  </a:moveTo>
                  <a:cubicBezTo>
                    <a:pt x="333" y="0"/>
                    <a:pt x="201" y="107"/>
                    <a:pt x="201" y="320"/>
                  </a:cubicBezTo>
                  <a:cubicBezTo>
                    <a:pt x="101" y="746"/>
                    <a:pt x="101" y="1247"/>
                    <a:pt x="101" y="1773"/>
                  </a:cubicBezTo>
                  <a:cubicBezTo>
                    <a:pt x="101" y="2199"/>
                    <a:pt x="1" y="2625"/>
                    <a:pt x="1" y="3026"/>
                  </a:cubicBezTo>
                  <a:cubicBezTo>
                    <a:pt x="1" y="3239"/>
                    <a:pt x="128" y="3355"/>
                    <a:pt x="280" y="3355"/>
                  </a:cubicBezTo>
                  <a:cubicBezTo>
                    <a:pt x="361" y="3355"/>
                    <a:pt x="448" y="3322"/>
                    <a:pt x="527" y="3252"/>
                  </a:cubicBezTo>
                  <a:cubicBezTo>
                    <a:pt x="1153" y="2500"/>
                    <a:pt x="828" y="1147"/>
                    <a:pt x="727" y="320"/>
                  </a:cubicBezTo>
                  <a:cubicBezTo>
                    <a:pt x="727" y="107"/>
                    <a:pt x="596" y="0"/>
                    <a:pt x="46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3" name="Google Shape;3433;p23"/>
            <p:cNvSpPr/>
            <p:nvPr/>
          </p:nvSpPr>
          <p:spPr>
            <a:xfrm flipH="1">
              <a:off x="2465951" y="3438827"/>
              <a:ext cx="28375" cy="78088"/>
            </a:xfrm>
            <a:custGeom>
              <a:rect b="b" l="l" r="r" t="t"/>
              <a:pathLst>
                <a:path extrusionOk="0" h="3451" w="1254">
                  <a:moveTo>
                    <a:pt x="117" y="1"/>
                  </a:moveTo>
                  <a:cubicBezTo>
                    <a:pt x="51" y="1"/>
                    <a:pt x="0" y="78"/>
                    <a:pt x="0" y="167"/>
                  </a:cubicBezTo>
                  <a:cubicBezTo>
                    <a:pt x="0" y="668"/>
                    <a:pt x="100" y="1195"/>
                    <a:pt x="100" y="1721"/>
                  </a:cubicBezTo>
                  <a:cubicBezTo>
                    <a:pt x="100" y="2247"/>
                    <a:pt x="100" y="2774"/>
                    <a:pt x="301" y="3300"/>
                  </a:cubicBezTo>
                  <a:cubicBezTo>
                    <a:pt x="301" y="3400"/>
                    <a:pt x="382" y="3450"/>
                    <a:pt x="476" y="3450"/>
                  </a:cubicBezTo>
                  <a:cubicBezTo>
                    <a:pt x="570" y="3450"/>
                    <a:pt x="677" y="3400"/>
                    <a:pt x="727" y="3300"/>
                  </a:cubicBezTo>
                  <a:cubicBezTo>
                    <a:pt x="1253" y="2448"/>
                    <a:pt x="727" y="894"/>
                    <a:pt x="201" y="42"/>
                  </a:cubicBezTo>
                  <a:cubicBezTo>
                    <a:pt x="172" y="13"/>
                    <a:pt x="143" y="1"/>
                    <a:pt x="11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4" name="Google Shape;3434;p23"/>
            <p:cNvSpPr/>
            <p:nvPr/>
          </p:nvSpPr>
          <p:spPr>
            <a:xfrm flipH="1">
              <a:off x="2418888" y="3488537"/>
              <a:ext cx="26112" cy="59556"/>
            </a:xfrm>
            <a:custGeom>
              <a:rect b="b" l="l" r="r" t="t"/>
              <a:pathLst>
                <a:path extrusionOk="0" h="2632" w="1154">
                  <a:moveTo>
                    <a:pt x="301" y="0"/>
                  </a:moveTo>
                  <a:cubicBezTo>
                    <a:pt x="233" y="0"/>
                    <a:pt x="151" y="50"/>
                    <a:pt x="101" y="151"/>
                  </a:cubicBezTo>
                  <a:cubicBezTo>
                    <a:pt x="1" y="577"/>
                    <a:pt x="101" y="978"/>
                    <a:pt x="101" y="1404"/>
                  </a:cubicBezTo>
                  <a:cubicBezTo>
                    <a:pt x="201" y="1830"/>
                    <a:pt x="201" y="2356"/>
                    <a:pt x="527" y="2557"/>
                  </a:cubicBezTo>
                  <a:cubicBezTo>
                    <a:pt x="577" y="2607"/>
                    <a:pt x="652" y="2632"/>
                    <a:pt x="731" y="2632"/>
                  </a:cubicBezTo>
                  <a:cubicBezTo>
                    <a:pt x="809" y="2632"/>
                    <a:pt x="890" y="2607"/>
                    <a:pt x="953" y="2557"/>
                  </a:cubicBezTo>
                  <a:cubicBezTo>
                    <a:pt x="1154" y="2131"/>
                    <a:pt x="953" y="1830"/>
                    <a:pt x="728" y="1404"/>
                  </a:cubicBezTo>
                  <a:cubicBezTo>
                    <a:pt x="627" y="978"/>
                    <a:pt x="527" y="577"/>
                    <a:pt x="427" y="151"/>
                  </a:cubicBezTo>
                  <a:cubicBezTo>
                    <a:pt x="427" y="50"/>
                    <a:pt x="370" y="0"/>
                    <a:pt x="30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5" name="Google Shape;3435;p23"/>
            <p:cNvSpPr/>
            <p:nvPr/>
          </p:nvSpPr>
          <p:spPr>
            <a:xfrm flipH="1">
              <a:off x="1920428" y="3643913"/>
              <a:ext cx="30638" cy="89944"/>
            </a:xfrm>
            <a:custGeom>
              <a:rect b="b" l="l" r="r" t="t"/>
              <a:pathLst>
                <a:path extrusionOk="0" h="3975" w="1354">
                  <a:moveTo>
                    <a:pt x="464" y="0"/>
                  </a:moveTo>
                  <a:cubicBezTo>
                    <a:pt x="282" y="0"/>
                    <a:pt x="101" y="126"/>
                    <a:pt x="101" y="376"/>
                  </a:cubicBezTo>
                  <a:cubicBezTo>
                    <a:pt x="0" y="1429"/>
                    <a:pt x="0" y="3309"/>
                    <a:pt x="1053" y="3935"/>
                  </a:cubicBezTo>
                  <a:cubicBezTo>
                    <a:pt x="1080" y="3962"/>
                    <a:pt x="1114" y="3975"/>
                    <a:pt x="1149" y="3975"/>
                  </a:cubicBezTo>
                  <a:cubicBezTo>
                    <a:pt x="1246" y="3975"/>
                    <a:pt x="1354" y="3882"/>
                    <a:pt x="1354" y="3735"/>
                  </a:cubicBezTo>
                  <a:cubicBezTo>
                    <a:pt x="1354" y="3209"/>
                    <a:pt x="1153" y="2682"/>
                    <a:pt x="1053" y="2256"/>
                  </a:cubicBezTo>
                  <a:cubicBezTo>
                    <a:pt x="928" y="1630"/>
                    <a:pt x="827" y="1003"/>
                    <a:pt x="827" y="376"/>
                  </a:cubicBezTo>
                  <a:cubicBezTo>
                    <a:pt x="827" y="126"/>
                    <a:pt x="646" y="0"/>
                    <a:pt x="46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6" name="Google Shape;3436;p23"/>
            <p:cNvSpPr/>
            <p:nvPr/>
          </p:nvSpPr>
          <p:spPr>
            <a:xfrm flipH="1">
              <a:off x="1880154" y="3613299"/>
              <a:ext cx="28375" cy="83586"/>
            </a:xfrm>
            <a:custGeom>
              <a:rect b="b" l="l" r="r" t="t"/>
              <a:pathLst>
                <a:path extrusionOk="0" h="3694" w="1254">
                  <a:moveTo>
                    <a:pt x="238" y="0"/>
                  </a:moveTo>
                  <a:cubicBezTo>
                    <a:pt x="201" y="0"/>
                    <a:pt x="150" y="25"/>
                    <a:pt x="100" y="75"/>
                  </a:cubicBezTo>
                  <a:cubicBezTo>
                    <a:pt x="0" y="702"/>
                    <a:pt x="0" y="1328"/>
                    <a:pt x="100" y="1955"/>
                  </a:cubicBezTo>
                  <a:cubicBezTo>
                    <a:pt x="100" y="2582"/>
                    <a:pt x="100" y="3208"/>
                    <a:pt x="426" y="3609"/>
                  </a:cubicBezTo>
                  <a:cubicBezTo>
                    <a:pt x="512" y="3663"/>
                    <a:pt x="597" y="3693"/>
                    <a:pt x="675" y="3693"/>
                  </a:cubicBezTo>
                  <a:cubicBezTo>
                    <a:pt x="780" y="3693"/>
                    <a:pt x="870" y="3638"/>
                    <a:pt x="927" y="3509"/>
                  </a:cubicBezTo>
                  <a:cubicBezTo>
                    <a:pt x="1253" y="3108"/>
                    <a:pt x="927" y="2481"/>
                    <a:pt x="827" y="2055"/>
                  </a:cubicBezTo>
                  <a:cubicBezTo>
                    <a:pt x="627" y="1328"/>
                    <a:pt x="526" y="702"/>
                    <a:pt x="301" y="75"/>
                  </a:cubicBezTo>
                  <a:cubicBezTo>
                    <a:pt x="301" y="25"/>
                    <a:pt x="276" y="0"/>
                    <a:pt x="238"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7" name="Google Shape;3437;p23"/>
            <p:cNvSpPr/>
            <p:nvPr/>
          </p:nvSpPr>
          <p:spPr>
            <a:xfrm flipH="1">
              <a:off x="1849540" y="3530487"/>
              <a:ext cx="26112" cy="62407"/>
            </a:xfrm>
            <a:custGeom>
              <a:rect b="b" l="l" r="r" t="t"/>
              <a:pathLst>
                <a:path extrusionOk="0" h="2758" w="1154">
                  <a:moveTo>
                    <a:pt x="327" y="1"/>
                  </a:moveTo>
                  <a:cubicBezTo>
                    <a:pt x="276" y="1"/>
                    <a:pt x="226" y="26"/>
                    <a:pt x="226" y="76"/>
                  </a:cubicBezTo>
                  <a:cubicBezTo>
                    <a:pt x="1" y="602"/>
                    <a:pt x="101" y="1003"/>
                    <a:pt x="101" y="1530"/>
                  </a:cubicBezTo>
                  <a:cubicBezTo>
                    <a:pt x="101" y="1956"/>
                    <a:pt x="101" y="2482"/>
                    <a:pt x="427" y="2683"/>
                  </a:cubicBezTo>
                  <a:cubicBezTo>
                    <a:pt x="477" y="2733"/>
                    <a:pt x="552" y="2758"/>
                    <a:pt x="630" y="2758"/>
                  </a:cubicBezTo>
                  <a:cubicBezTo>
                    <a:pt x="709" y="2758"/>
                    <a:pt x="790" y="2733"/>
                    <a:pt x="853" y="2683"/>
                  </a:cubicBezTo>
                  <a:cubicBezTo>
                    <a:pt x="1154" y="2382"/>
                    <a:pt x="953" y="1856"/>
                    <a:pt x="853" y="1530"/>
                  </a:cubicBezTo>
                  <a:cubicBezTo>
                    <a:pt x="728" y="1003"/>
                    <a:pt x="527" y="602"/>
                    <a:pt x="427" y="76"/>
                  </a:cubicBezTo>
                  <a:cubicBezTo>
                    <a:pt x="427" y="26"/>
                    <a:pt x="377" y="1"/>
                    <a:pt x="32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8" name="Google Shape;3438;p23"/>
            <p:cNvSpPr/>
            <p:nvPr/>
          </p:nvSpPr>
          <p:spPr>
            <a:xfrm flipH="1">
              <a:off x="1802477" y="3265667"/>
              <a:ext cx="28375" cy="59442"/>
            </a:xfrm>
            <a:custGeom>
              <a:rect b="b" l="l" r="r" t="t"/>
              <a:pathLst>
                <a:path extrusionOk="0" h="2627" w="1254">
                  <a:moveTo>
                    <a:pt x="276" y="1"/>
                  </a:moveTo>
                  <a:cubicBezTo>
                    <a:pt x="251" y="1"/>
                    <a:pt x="226" y="26"/>
                    <a:pt x="226" y="76"/>
                  </a:cubicBezTo>
                  <a:cubicBezTo>
                    <a:pt x="1" y="502"/>
                    <a:pt x="126" y="1028"/>
                    <a:pt x="226" y="1429"/>
                  </a:cubicBezTo>
                  <a:cubicBezTo>
                    <a:pt x="226" y="1855"/>
                    <a:pt x="226" y="2281"/>
                    <a:pt x="527" y="2582"/>
                  </a:cubicBezTo>
                  <a:cubicBezTo>
                    <a:pt x="560" y="2615"/>
                    <a:pt x="608" y="2627"/>
                    <a:pt x="660" y="2627"/>
                  </a:cubicBezTo>
                  <a:cubicBezTo>
                    <a:pt x="764" y="2627"/>
                    <a:pt x="886" y="2582"/>
                    <a:pt x="953" y="2582"/>
                  </a:cubicBezTo>
                  <a:cubicBezTo>
                    <a:pt x="1254" y="2181"/>
                    <a:pt x="1053" y="1655"/>
                    <a:pt x="953" y="1229"/>
                  </a:cubicBezTo>
                  <a:cubicBezTo>
                    <a:pt x="853" y="803"/>
                    <a:pt x="627" y="402"/>
                    <a:pt x="327" y="76"/>
                  </a:cubicBezTo>
                  <a:cubicBezTo>
                    <a:pt x="327" y="26"/>
                    <a:pt x="301" y="1"/>
                    <a:pt x="27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9" name="Google Shape;3439;p23"/>
            <p:cNvSpPr/>
            <p:nvPr/>
          </p:nvSpPr>
          <p:spPr>
            <a:xfrm flipH="1">
              <a:off x="1754826" y="3199462"/>
              <a:ext cx="30660" cy="66615"/>
            </a:xfrm>
            <a:custGeom>
              <a:rect b="b" l="l" r="r" t="t"/>
              <a:pathLst>
                <a:path extrusionOk="0" h="2944" w="1355">
                  <a:moveTo>
                    <a:pt x="201" y="1"/>
                  </a:moveTo>
                  <a:cubicBezTo>
                    <a:pt x="151" y="1"/>
                    <a:pt x="101" y="32"/>
                    <a:pt x="101" y="94"/>
                  </a:cubicBezTo>
                  <a:cubicBezTo>
                    <a:pt x="1" y="596"/>
                    <a:pt x="101" y="1122"/>
                    <a:pt x="201" y="1548"/>
                  </a:cubicBezTo>
                  <a:cubicBezTo>
                    <a:pt x="201" y="2074"/>
                    <a:pt x="201" y="2601"/>
                    <a:pt x="627" y="2902"/>
                  </a:cubicBezTo>
                  <a:cubicBezTo>
                    <a:pt x="686" y="2931"/>
                    <a:pt x="736" y="2943"/>
                    <a:pt x="780" y="2943"/>
                  </a:cubicBezTo>
                  <a:cubicBezTo>
                    <a:pt x="887" y="2943"/>
                    <a:pt x="957" y="2872"/>
                    <a:pt x="1028" y="2801"/>
                  </a:cubicBezTo>
                  <a:cubicBezTo>
                    <a:pt x="1354" y="2375"/>
                    <a:pt x="1028" y="1849"/>
                    <a:pt x="928" y="1448"/>
                  </a:cubicBezTo>
                  <a:cubicBezTo>
                    <a:pt x="728" y="1022"/>
                    <a:pt x="627" y="495"/>
                    <a:pt x="301" y="94"/>
                  </a:cubicBezTo>
                  <a:cubicBezTo>
                    <a:pt x="301" y="32"/>
                    <a:pt x="251" y="1"/>
                    <a:pt x="20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0" name="Google Shape;3440;p23"/>
            <p:cNvSpPr/>
            <p:nvPr/>
          </p:nvSpPr>
          <p:spPr>
            <a:xfrm flipH="1">
              <a:off x="1939141" y="3396674"/>
              <a:ext cx="26112" cy="46160"/>
            </a:xfrm>
            <a:custGeom>
              <a:rect b="b" l="l" r="r" t="t"/>
              <a:pathLst>
                <a:path extrusionOk="0" h="2040" w="1154">
                  <a:moveTo>
                    <a:pt x="315" y="1"/>
                  </a:moveTo>
                  <a:cubicBezTo>
                    <a:pt x="139" y="1"/>
                    <a:pt x="1" y="184"/>
                    <a:pt x="1" y="351"/>
                  </a:cubicBezTo>
                  <a:cubicBezTo>
                    <a:pt x="1" y="551"/>
                    <a:pt x="101" y="877"/>
                    <a:pt x="101" y="1078"/>
                  </a:cubicBezTo>
                  <a:cubicBezTo>
                    <a:pt x="101" y="1404"/>
                    <a:pt x="101" y="1604"/>
                    <a:pt x="201" y="1905"/>
                  </a:cubicBezTo>
                  <a:cubicBezTo>
                    <a:pt x="245" y="2002"/>
                    <a:pt x="330" y="2039"/>
                    <a:pt x="430" y="2039"/>
                  </a:cubicBezTo>
                  <a:cubicBezTo>
                    <a:pt x="560" y="2039"/>
                    <a:pt x="714" y="1976"/>
                    <a:pt x="828" y="1905"/>
                  </a:cubicBezTo>
                  <a:cubicBezTo>
                    <a:pt x="1154" y="1278"/>
                    <a:pt x="928" y="451"/>
                    <a:pt x="427" y="25"/>
                  </a:cubicBezTo>
                  <a:cubicBezTo>
                    <a:pt x="389" y="8"/>
                    <a:pt x="351" y="1"/>
                    <a:pt x="31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1" name="Google Shape;3441;p23"/>
            <p:cNvSpPr/>
            <p:nvPr/>
          </p:nvSpPr>
          <p:spPr>
            <a:xfrm flipH="1">
              <a:off x="2062183" y="3762633"/>
              <a:ext cx="21021" cy="88270"/>
            </a:xfrm>
            <a:custGeom>
              <a:rect b="b" l="l" r="r" t="t"/>
              <a:pathLst>
                <a:path extrusionOk="0" h="3901" w="929">
                  <a:moveTo>
                    <a:pt x="316" y="0"/>
                  </a:moveTo>
                  <a:cubicBezTo>
                    <a:pt x="251" y="0"/>
                    <a:pt x="201" y="71"/>
                    <a:pt x="201" y="142"/>
                  </a:cubicBezTo>
                  <a:cubicBezTo>
                    <a:pt x="101" y="668"/>
                    <a:pt x="101" y="1295"/>
                    <a:pt x="101" y="1821"/>
                  </a:cubicBezTo>
                  <a:cubicBezTo>
                    <a:pt x="101" y="2548"/>
                    <a:pt x="1" y="3074"/>
                    <a:pt x="201" y="3701"/>
                  </a:cubicBezTo>
                  <a:cubicBezTo>
                    <a:pt x="246" y="3845"/>
                    <a:pt x="334" y="3901"/>
                    <a:pt x="428" y="3901"/>
                  </a:cubicBezTo>
                  <a:cubicBezTo>
                    <a:pt x="546" y="3901"/>
                    <a:pt x="672" y="3813"/>
                    <a:pt x="728" y="3701"/>
                  </a:cubicBezTo>
                  <a:cubicBezTo>
                    <a:pt x="928" y="3074"/>
                    <a:pt x="928" y="2347"/>
                    <a:pt x="928" y="1621"/>
                  </a:cubicBezTo>
                  <a:cubicBezTo>
                    <a:pt x="828" y="1094"/>
                    <a:pt x="828" y="468"/>
                    <a:pt x="402" y="42"/>
                  </a:cubicBezTo>
                  <a:cubicBezTo>
                    <a:pt x="372" y="12"/>
                    <a:pt x="343" y="0"/>
                    <a:pt x="31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2" name="Google Shape;3442;p23"/>
            <p:cNvSpPr/>
            <p:nvPr/>
          </p:nvSpPr>
          <p:spPr>
            <a:xfrm flipH="1">
              <a:off x="2019668" y="3800080"/>
              <a:ext cx="20998" cy="62180"/>
            </a:xfrm>
            <a:custGeom>
              <a:rect b="b" l="l" r="r" t="t"/>
              <a:pathLst>
                <a:path extrusionOk="0" h="2748" w="928">
                  <a:moveTo>
                    <a:pt x="356" y="0"/>
                  </a:moveTo>
                  <a:cubicBezTo>
                    <a:pt x="301" y="0"/>
                    <a:pt x="243" y="24"/>
                    <a:pt x="201" y="66"/>
                  </a:cubicBezTo>
                  <a:cubicBezTo>
                    <a:pt x="0" y="492"/>
                    <a:pt x="0" y="893"/>
                    <a:pt x="101" y="1319"/>
                  </a:cubicBezTo>
                  <a:cubicBezTo>
                    <a:pt x="101" y="1845"/>
                    <a:pt x="101" y="2246"/>
                    <a:pt x="301" y="2672"/>
                  </a:cubicBezTo>
                  <a:cubicBezTo>
                    <a:pt x="351" y="2723"/>
                    <a:pt x="433" y="2748"/>
                    <a:pt x="514" y="2748"/>
                  </a:cubicBezTo>
                  <a:cubicBezTo>
                    <a:pt x="596" y="2748"/>
                    <a:pt x="677" y="2723"/>
                    <a:pt x="727" y="2672"/>
                  </a:cubicBezTo>
                  <a:cubicBezTo>
                    <a:pt x="928" y="2246"/>
                    <a:pt x="928" y="1946"/>
                    <a:pt x="828" y="1520"/>
                  </a:cubicBezTo>
                  <a:cubicBezTo>
                    <a:pt x="727" y="1119"/>
                    <a:pt x="727" y="592"/>
                    <a:pt x="502" y="166"/>
                  </a:cubicBezTo>
                  <a:cubicBezTo>
                    <a:pt x="502" y="49"/>
                    <a:pt x="433" y="0"/>
                    <a:pt x="35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3" name="Google Shape;3443;p23"/>
            <p:cNvSpPr/>
            <p:nvPr/>
          </p:nvSpPr>
          <p:spPr>
            <a:xfrm flipH="1">
              <a:off x="2210769" y="3800578"/>
              <a:ext cx="49916" cy="76436"/>
            </a:xfrm>
            <a:custGeom>
              <a:rect b="b" l="l" r="r" t="t"/>
              <a:pathLst>
                <a:path extrusionOk="0" h="3378" w="2206">
                  <a:moveTo>
                    <a:pt x="514" y="0"/>
                  </a:moveTo>
                  <a:cubicBezTo>
                    <a:pt x="288" y="0"/>
                    <a:pt x="50" y="157"/>
                    <a:pt x="0" y="470"/>
                  </a:cubicBezTo>
                  <a:cubicBezTo>
                    <a:pt x="0" y="1097"/>
                    <a:pt x="201" y="1598"/>
                    <a:pt x="326" y="2124"/>
                  </a:cubicBezTo>
                  <a:cubicBezTo>
                    <a:pt x="426" y="2550"/>
                    <a:pt x="526" y="3377"/>
                    <a:pt x="1053" y="3377"/>
                  </a:cubicBezTo>
                  <a:cubicBezTo>
                    <a:pt x="2206" y="3377"/>
                    <a:pt x="953" y="871"/>
                    <a:pt x="953" y="470"/>
                  </a:cubicBezTo>
                  <a:cubicBezTo>
                    <a:pt x="953" y="157"/>
                    <a:pt x="739" y="0"/>
                    <a:pt x="51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4" name="Google Shape;3444;p23"/>
            <p:cNvSpPr/>
            <p:nvPr/>
          </p:nvSpPr>
          <p:spPr>
            <a:xfrm flipH="1">
              <a:off x="2239122" y="3685885"/>
              <a:ext cx="21564" cy="55437"/>
            </a:xfrm>
            <a:custGeom>
              <a:rect b="b" l="l" r="r" t="t"/>
              <a:pathLst>
                <a:path extrusionOk="0" h="2450" w="953">
                  <a:moveTo>
                    <a:pt x="464" y="0"/>
                  </a:moveTo>
                  <a:cubicBezTo>
                    <a:pt x="307" y="0"/>
                    <a:pt x="150" y="100"/>
                    <a:pt x="100" y="301"/>
                  </a:cubicBezTo>
                  <a:lnTo>
                    <a:pt x="100" y="1354"/>
                  </a:lnTo>
                  <a:cubicBezTo>
                    <a:pt x="0" y="1780"/>
                    <a:pt x="0" y="1980"/>
                    <a:pt x="201" y="2281"/>
                  </a:cubicBezTo>
                  <a:cubicBezTo>
                    <a:pt x="263" y="2394"/>
                    <a:pt x="370" y="2450"/>
                    <a:pt x="473" y="2450"/>
                  </a:cubicBezTo>
                  <a:cubicBezTo>
                    <a:pt x="577" y="2450"/>
                    <a:pt x="677" y="2394"/>
                    <a:pt x="727" y="2281"/>
                  </a:cubicBezTo>
                  <a:cubicBezTo>
                    <a:pt x="953" y="1980"/>
                    <a:pt x="953" y="1780"/>
                    <a:pt x="953" y="1354"/>
                  </a:cubicBezTo>
                  <a:cubicBezTo>
                    <a:pt x="953" y="1028"/>
                    <a:pt x="827" y="727"/>
                    <a:pt x="827" y="301"/>
                  </a:cubicBezTo>
                  <a:cubicBezTo>
                    <a:pt x="777" y="100"/>
                    <a:pt x="620" y="0"/>
                    <a:pt x="46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5" name="Google Shape;3445;p23"/>
            <p:cNvSpPr/>
            <p:nvPr/>
          </p:nvSpPr>
          <p:spPr>
            <a:xfrm flipH="1">
              <a:off x="2031569" y="2912944"/>
              <a:ext cx="32923" cy="78291"/>
            </a:xfrm>
            <a:custGeom>
              <a:rect b="b" l="l" r="r" t="t"/>
              <a:pathLst>
                <a:path extrusionOk="0" h="3460" w="1455">
                  <a:moveTo>
                    <a:pt x="527" y="1"/>
                  </a:moveTo>
                  <a:cubicBezTo>
                    <a:pt x="527" y="1"/>
                    <a:pt x="427" y="1"/>
                    <a:pt x="427" y="101"/>
                  </a:cubicBezTo>
                  <a:cubicBezTo>
                    <a:pt x="1" y="527"/>
                    <a:pt x="101" y="1354"/>
                    <a:pt x="201" y="1880"/>
                  </a:cubicBezTo>
                  <a:cubicBezTo>
                    <a:pt x="201" y="2407"/>
                    <a:pt x="201" y="3133"/>
                    <a:pt x="728" y="3459"/>
                  </a:cubicBezTo>
                  <a:cubicBezTo>
                    <a:pt x="828" y="3459"/>
                    <a:pt x="1053" y="3459"/>
                    <a:pt x="1053" y="3359"/>
                  </a:cubicBezTo>
                  <a:cubicBezTo>
                    <a:pt x="1454" y="2933"/>
                    <a:pt x="1154" y="2306"/>
                    <a:pt x="1053" y="1780"/>
                  </a:cubicBezTo>
                  <a:cubicBezTo>
                    <a:pt x="928" y="1153"/>
                    <a:pt x="928" y="527"/>
                    <a:pt x="52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6" name="Google Shape;3446;p23"/>
            <p:cNvSpPr/>
            <p:nvPr/>
          </p:nvSpPr>
          <p:spPr>
            <a:xfrm flipH="1">
              <a:off x="1993580" y="2863619"/>
              <a:ext cx="26112" cy="65235"/>
            </a:xfrm>
            <a:custGeom>
              <a:rect b="b" l="l" r="r" t="t"/>
              <a:pathLst>
                <a:path extrusionOk="0" h="2883" w="1154">
                  <a:moveTo>
                    <a:pt x="201" y="0"/>
                  </a:moveTo>
                  <a:cubicBezTo>
                    <a:pt x="101" y="0"/>
                    <a:pt x="1" y="0"/>
                    <a:pt x="1" y="100"/>
                  </a:cubicBezTo>
                  <a:cubicBezTo>
                    <a:pt x="101" y="827"/>
                    <a:pt x="201" y="1654"/>
                    <a:pt x="201" y="2406"/>
                  </a:cubicBezTo>
                  <a:cubicBezTo>
                    <a:pt x="201" y="2607"/>
                    <a:pt x="327" y="2707"/>
                    <a:pt x="427" y="2807"/>
                  </a:cubicBezTo>
                  <a:lnTo>
                    <a:pt x="527" y="2807"/>
                  </a:lnTo>
                  <a:cubicBezTo>
                    <a:pt x="577" y="2857"/>
                    <a:pt x="652" y="2882"/>
                    <a:pt x="731" y="2882"/>
                  </a:cubicBezTo>
                  <a:cubicBezTo>
                    <a:pt x="809" y="2882"/>
                    <a:pt x="891" y="2857"/>
                    <a:pt x="953" y="2807"/>
                  </a:cubicBezTo>
                  <a:lnTo>
                    <a:pt x="1053" y="2707"/>
                  </a:lnTo>
                  <a:cubicBezTo>
                    <a:pt x="1154" y="2607"/>
                    <a:pt x="1154" y="2406"/>
                    <a:pt x="1154" y="2281"/>
                  </a:cubicBezTo>
                  <a:cubicBezTo>
                    <a:pt x="1053" y="1454"/>
                    <a:pt x="828" y="627"/>
                    <a:pt x="20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7" name="Google Shape;3447;p23"/>
            <p:cNvSpPr/>
            <p:nvPr/>
          </p:nvSpPr>
          <p:spPr>
            <a:xfrm flipH="1">
              <a:off x="1946517" y="2764945"/>
              <a:ext cx="32900" cy="65574"/>
            </a:xfrm>
            <a:custGeom>
              <a:rect b="b" l="l" r="r" t="t"/>
              <a:pathLst>
                <a:path extrusionOk="0" h="2898" w="1454">
                  <a:moveTo>
                    <a:pt x="163" y="0"/>
                  </a:moveTo>
                  <a:cubicBezTo>
                    <a:pt x="126" y="0"/>
                    <a:pt x="101" y="25"/>
                    <a:pt x="101" y="75"/>
                  </a:cubicBezTo>
                  <a:cubicBezTo>
                    <a:pt x="0" y="501"/>
                    <a:pt x="101" y="1003"/>
                    <a:pt x="201" y="1429"/>
                  </a:cubicBezTo>
                  <a:cubicBezTo>
                    <a:pt x="426" y="1855"/>
                    <a:pt x="426" y="2381"/>
                    <a:pt x="727" y="2782"/>
                  </a:cubicBezTo>
                  <a:cubicBezTo>
                    <a:pt x="798" y="2862"/>
                    <a:pt x="896" y="2898"/>
                    <a:pt x="995" y="2898"/>
                  </a:cubicBezTo>
                  <a:cubicBezTo>
                    <a:pt x="1175" y="2898"/>
                    <a:pt x="1354" y="2776"/>
                    <a:pt x="1354" y="2582"/>
                  </a:cubicBezTo>
                  <a:cubicBezTo>
                    <a:pt x="1454" y="2055"/>
                    <a:pt x="1153" y="1755"/>
                    <a:pt x="928" y="1328"/>
                  </a:cubicBezTo>
                  <a:cubicBezTo>
                    <a:pt x="727" y="902"/>
                    <a:pt x="527" y="501"/>
                    <a:pt x="301" y="75"/>
                  </a:cubicBezTo>
                  <a:cubicBezTo>
                    <a:pt x="251" y="25"/>
                    <a:pt x="201" y="0"/>
                    <a:pt x="16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8" name="Google Shape;3448;p23"/>
            <p:cNvSpPr/>
            <p:nvPr/>
          </p:nvSpPr>
          <p:spPr>
            <a:xfrm flipH="1">
              <a:off x="2230048" y="2696885"/>
              <a:ext cx="20998" cy="117414"/>
            </a:xfrm>
            <a:custGeom>
              <a:rect b="b" l="l" r="r" t="t"/>
              <a:pathLst>
                <a:path extrusionOk="0" h="5189" w="928">
                  <a:moveTo>
                    <a:pt x="476" y="1"/>
                  </a:moveTo>
                  <a:cubicBezTo>
                    <a:pt x="382" y="1"/>
                    <a:pt x="301" y="51"/>
                    <a:pt x="301" y="151"/>
                  </a:cubicBezTo>
                  <a:cubicBezTo>
                    <a:pt x="0" y="878"/>
                    <a:pt x="100" y="1730"/>
                    <a:pt x="0" y="2557"/>
                  </a:cubicBezTo>
                  <a:cubicBezTo>
                    <a:pt x="0" y="3384"/>
                    <a:pt x="0" y="4236"/>
                    <a:pt x="201" y="4963"/>
                  </a:cubicBezTo>
                  <a:cubicBezTo>
                    <a:pt x="251" y="5113"/>
                    <a:pt x="357" y="5189"/>
                    <a:pt x="464" y="5189"/>
                  </a:cubicBezTo>
                  <a:cubicBezTo>
                    <a:pt x="570" y="5189"/>
                    <a:pt x="677" y="5113"/>
                    <a:pt x="727" y="4963"/>
                  </a:cubicBezTo>
                  <a:cubicBezTo>
                    <a:pt x="928" y="4236"/>
                    <a:pt x="928" y="3384"/>
                    <a:pt x="928" y="2557"/>
                  </a:cubicBezTo>
                  <a:cubicBezTo>
                    <a:pt x="928" y="1730"/>
                    <a:pt x="928" y="878"/>
                    <a:pt x="727" y="151"/>
                  </a:cubicBezTo>
                  <a:cubicBezTo>
                    <a:pt x="677" y="51"/>
                    <a:pt x="570" y="1"/>
                    <a:pt x="47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9" name="Google Shape;3449;p23"/>
            <p:cNvSpPr/>
            <p:nvPr/>
          </p:nvSpPr>
          <p:spPr>
            <a:xfrm flipH="1">
              <a:off x="2185248" y="2696319"/>
              <a:ext cx="23284" cy="57723"/>
            </a:xfrm>
            <a:custGeom>
              <a:rect b="b" l="l" r="r" t="t"/>
              <a:pathLst>
                <a:path extrusionOk="0" h="2551" w="1029">
                  <a:moveTo>
                    <a:pt x="552" y="1"/>
                  </a:moveTo>
                  <a:cubicBezTo>
                    <a:pt x="458" y="1"/>
                    <a:pt x="352" y="26"/>
                    <a:pt x="302" y="76"/>
                  </a:cubicBezTo>
                  <a:cubicBezTo>
                    <a:pt x="201" y="402"/>
                    <a:pt x="201" y="702"/>
                    <a:pt x="101" y="1028"/>
                  </a:cubicBezTo>
                  <a:cubicBezTo>
                    <a:pt x="101" y="1429"/>
                    <a:pt x="1" y="1755"/>
                    <a:pt x="101" y="2156"/>
                  </a:cubicBezTo>
                  <a:cubicBezTo>
                    <a:pt x="151" y="2419"/>
                    <a:pt x="358" y="2551"/>
                    <a:pt x="565" y="2551"/>
                  </a:cubicBezTo>
                  <a:cubicBezTo>
                    <a:pt x="772" y="2551"/>
                    <a:pt x="978" y="2419"/>
                    <a:pt x="1028" y="2156"/>
                  </a:cubicBezTo>
                  <a:cubicBezTo>
                    <a:pt x="1028" y="1755"/>
                    <a:pt x="1028" y="1429"/>
                    <a:pt x="928" y="1028"/>
                  </a:cubicBezTo>
                  <a:cubicBezTo>
                    <a:pt x="928" y="702"/>
                    <a:pt x="928" y="402"/>
                    <a:pt x="728" y="76"/>
                  </a:cubicBezTo>
                  <a:cubicBezTo>
                    <a:pt x="728" y="26"/>
                    <a:pt x="646" y="1"/>
                    <a:pt x="55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0" name="Google Shape;3450;p23"/>
            <p:cNvSpPr/>
            <p:nvPr/>
          </p:nvSpPr>
          <p:spPr>
            <a:xfrm flipH="1">
              <a:off x="2123432" y="2648691"/>
              <a:ext cx="35751" cy="74309"/>
            </a:xfrm>
            <a:custGeom>
              <a:rect b="b" l="l" r="r" t="t"/>
              <a:pathLst>
                <a:path extrusionOk="0" h="3284" w="1580">
                  <a:moveTo>
                    <a:pt x="426" y="0"/>
                  </a:moveTo>
                  <a:cubicBezTo>
                    <a:pt x="0" y="301"/>
                    <a:pt x="101" y="928"/>
                    <a:pt x="226" y="1253"/>
                  </a:cubicBezTo>
                  <a:cubicBezTo>
                    <a:pt x="326" y="1880"/>
                    <a:pt x="426" y="2607"/>
                    <a:pt x="727" y="3133"/>
                  </a:cubicBezTo>
                  <a:cubicBezTo>
                    <a:pt x="790" y="3233"/>
                    <a:pt x="896" y="3283"/>
                    <a:pt x="1000" y="3283"/>
                  </a:cubicBezTo>
                  <a:cubicBezTo>
                    <a:pt x="1103" y="3283"/>
                    <a:pt x="1203" y="3233"/>
                    <a:pt x="1253" y="3133"/>
                  </a:cubicBezTo>
                  <a:cubicBezTo>
                    <a:pt x="1579" y="2707"/>
                    <a:pt x="1354" y="2080"/>
                    <a:pt x="1153" y="1554"/>
                  </a:cubicBezTo>
                  <a:cubicBezTo>
                    <a:pt x="1053" y="1354"/>
                    <a:pt x="852" y="1028"/>
                    <a:pt x="727" y="727"/>
                  </a:cubicBezTo>
                  <a:cubicBezTo>
                    <a:pt x="627" y="502"/>
                    <a:pt x="627" y="301"/>
                    <a:pt x="527"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1" name="Google Shape;3451;p23"/>
            <p:cNvSpPr/>
            <p:nvPr/>
          </p:nvSpPr>
          <p:spPr>
            <a:xfrm flipH="1">
              <a:off x="2052544" y="2731051"/>
              <a:ext cx="30660" cy="76820"/>
            </a:xfrm>
            <a:custGeom>
              <a:rect b="b" l="l" r="r" t="t"/>
              <a:pathLst>
                <a:path extrusionOk="0" h="3395" w="1355">
                  <a:moveTo>
                    <a:pt x="464" y="1"/>
                  </a:moveTo>
                  <a:cubicBezTo>
                    <a:pt x="283" y="1"/>
                    <a:pt x="101" y="107"/>
                    <a:pt x="101" y="320"/>
                  </a:cubicBezTo>
                  <a:cubicBezTo>
                    <a:pt x="1" y="947"/>
                    <a:pt x="101" y="1473"/>
                    <a:pt x="201" y="1999"/>
                  </a:cubicBezTo>
                  <a:cubicBezTo>
                    <a:pt x="302" y="2400"/>
                    <a:pt x="302" y="2927"/>
                    <a:pt x="728" y="3353"/>
                  </a:cubicBezTo>
                  <a:cubicBezTo>
                    <a:pt x="757" y="3382"/>
                    <a:pt x="795" y="3394"/>
                    <a:pt x="834" y="3394"/>
                  </a:cubicBezTo>
                  <a:cubicBezTo>
                    <a:pt x="928" y="3394"/>
                    <a:pt x="1028" y="3323"/>
                    <a:pt x="1028" y="3253"/>
                  </a:cubicBezTo>
                  <a:cubicBezTo>
                    <a:pt x="1354" y="2826"/>
                    <a:pt x="1254" y="2501"/>
                    <a:pt x="1129" y="1999"/>
                  </a:cubicBezTo>
                  <a:cubicBezTo>
                    <a:pt x="928" y="1473"/>
                    <a:pt x="828" y="947"/>
                    <a:pt x="828" y="320"/>
                  </a:cubicBezTo>
                  <a:cubicBezTo>
                    <a:pt x="828" y="107"/>
                    <a:pt x="646" y="1"/>
                    <a:pt x="46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2" name="Google Shape;3452;p23"/>
            <p:cNvSpPr/>
            <p:nvPr/>
          </p:nvSpPr>
          <p:spPr>
            <a:xfrm flipH="1">
              <a:off x="2331551" y="2685164"/>
              <a:ext cx="18736" cy="41589"/>
            </a:xfrm>
            <a:custGeom>
              <a:rect b="b" l="l" r="r" t="t"/>
              <a:pathLst>
                <a:path extrusionOk="0" h="1838" w="828">
                  <a:moveTo>
                    <a:pt x="668" y="1"/>
                  </a:moveTo>
                  <a:cubicBezTo>
                    <a:pt x="644" y="1"/>
                    <a:pt x="627" y="13"/>
                    <a:pt x="627" y="42"/>
                  </a:cubicBezTo>
                  <a:cubicBezTo>
                    <a:pt x="301" y="569"/>
                    <a:pt x="0" y="1195"/>
                    <a:pt x="201" y="1722"/>
                  </a:cubicBezTo>
                  <a:cubicBezTo>
                    <a:pt x="259" y="1779"/>
                    <a:pt x="358" y="1837"/>
                    <a:pt x="451" y="1837"/>
                  </a:cubicBezTo>
                  <a:cubicBezTo>
                    <a:pt x="520" y="1837"/>
                    <a:pt x="584" y="1806"/>
                    <a:pt x="627" y="1722"/>
                  </a:cubicBezTo>
                  <a:cubicBezTo>
                    <a:pt x="627" y="1195"/>
                    <a:pt x="627" y="669"/>
                    <a:pt x="827" y="143"/>
                  </a:cubicBezTo>
                  <a:cubicBezTo>
                    <a:pt x="827" y="72"/>
                    <a:pt x="727" y="1"/>
                    <a:pt x="66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3" name="Google Shape;3453;p23"/>
            <p:cNvSpPr/>
            <p:nvPr/>
          </p:nvSpPr>
          <p:spPr>
            <a:xfrm flipH="1">
              <a:off x="2248760" y="2983833"/>
              <a:ext cx="21564" cy="65801"/>
            </a:xfrm>
            <a:custGeom>
              <a:rect b="b" l="l" r="r" t="t"/>
              <a:pathLst>
                <a:path extrusionOk="0" h="2908" w="953">
                  <a:moveTo>
                    <a:pt x="426" y="0"/>
                  </a:moveTo>
                  <a:cubicBezTo>
                    <a:pt x="326" y="426"/>
                    <a:pt x="226" y="953"/>
                    <a:pt x="226" y="1354"/>
                  </a:cubicBezTo>
                  <a:cubicBezTo>
                    <a:pt x="125" y="1880"/>
                    <a:pt x="0" y="2306"/>
                    <a:pt x="326" y="2832"/>
                  </a:cubicBezTo>
                  <a:cubicBezTo>
                    <a:pt x="326" y="2883"/>
                    <a:pt x="401" y="2908"/>
                    <a:pt x="492" y="2908"/>
                  </a:cubicBezTo>
                  <a:cubicBezTo>
                    <a:pt x="583" y="2908"/>
                    <a:pt x="689" y="2883"/>
                    <a:pt x="752" y="2832"/>
                  </a:cubicBezTo>
                  <a:cubicBezTo>
                    <a:pt x="952" y="2306"/>
                    <a:pt x="852" y="1880"/>
                    <a:pt x="852" y="1354"/>
                  </a:cubicBezTo>
                  <a:cubicBezTo>
                    <a:pt x="752" y="953"/>
                    <a:pt x="752" y="426"/>
                    <a:pt x="52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4" name="Google Shape;3454;p23"/>
            <p:cNvSpPr/>
            <p:nvPr/>
          </p:nvSpPr>
          <p:spPr>
            <a:xfrm flipH="1">
              <a:off x="2435338" y="3210481"/>
              <a:ext cx="26112" cy="58402"/>
            </a:xfrm>
            <a:custGeom>
              <a:rect b="b" l="l" r="r" t="t"/>
              <a:pathLst>
                <a:path extrusionOk="0" h="2581" w="1154">
                  <a:moveTo>
                    <a:pt x="481" y="1"/>
                  </a:moveTo>
                  <a:cubicBezTo>
                    <a:pt x="390" y="1"/>
                    <a:pt x="302" y="93"/>
                    <a:pt x="302" y="234"/>
                  </a:cubicBezTo>
                  <a:cubicBezTo>
                    <a:pt x="302" y="861"/>
                    <a:pt x="1" y="1888"/>
                    <a:pt x="527" y="2515"/>
                  </a:cubicBezTo>
                  <a:cubicBezTo>
                    <a:pt x="569" y="2556"/>
                    <a:pt x="645" y="2581"/>
                    <a:pt x="719" y="2581"/>
                  </a:cubicBezTo>
                  <a:cubicBezTo>
                    <a:pt x="825" y="2581"/>
                    <a:pt x="928" y="2532"/>
                    <a:pt x="928" y="2415"/>
                  </a:cubicBezTo>
                  <a:cubicBezTo>
                    <a:pt x="1154" y="1988"/>
                    <a:pt x="1054" y="1688"/>
                    <a:pt x="1054" y="1262"/>
                  </a:cubicBezTo>
                  <a:cubicBezTo>
                    <a:pt x="928" y="861"/>
                    <a:pt x="828" y="435"/>
                    <a:pt x="627" y="109"/>
                  </a:cubicBezTo>
                  <a:cubicBezTo>
                    <a:pt x="590" y="34"/>
                    <a:pt x="535" y="1"/>
                    <a:pt x="48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5" name="Google Shape;3455;p23"/>
            <p:cNvSpPr/>
            <p:nvPr/>
          </p:nvSpPr>
          <p:spPr>
            <a:xfrm flipH="1">
              <a:off x="1882439" y="3067799"/>
              <a:ext cx="26090" cy="46364"/>
            </a:xfrm>
            <a:custGeom>
              <a:rect b="b" l="l" r="r" t="t"/>
              <a:pathLst>
                <a:path extrusionOk="0" h="2049" w="1153">
                  <a:moveTo>
                    <a:pt x="468" y="1"/>
                  </a:moveTo>
                  <a:cubicBezTo>
                    <a:pt x="323" y="1"/>
                    <a:pt x="201" y="86"/>
                    <a:pt x="201" y="274"/>
                  </a:cubicBezTo>
                  <a:cubicBezTo>
                    <a:pt x="100" y="776"/>
                    <a:pt x="0" y="1528"/>
                    <a:pt x="426" y="1929"/>
                  </a:cubicBezTo>
                  <a:cubicBezTo>
                    <a:pt x="502" y="2014"/>
                    <a:pt x="578" y="2049"/>
                    <a:pt x="648" y="2049"/>
                  </a:cubicBezTo>
                  <a:cubicBezTo>
                    <a:pt x="764" y="2049"/>
                    <a:pt x="865" y="1953"/>
                    <a:pt x="927" y="1828"/>
                  </a:cubicBezTo>
                  <a:cubicBezTo>
                    <a:pt x="1153" y="1402"/>
                    <a:pt x="927" y="901"/>
                    <a:pt x="927" y="375"/>
                  </a:cubicBezTo>
                  <a:cubicBezTo>
                    <a:pt x="871" y="137"/>
                    <a:pt x="652" y="1"/>
                    <a:pt x="46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6" name="Google Shape;3456;p23"/>
            <p:cNvSpPr/>
            <p:nvPr/>
          </p:nvSpPr>
          <p:spPr>
            <a:xfrm flipH="1">
              <a:off x="2005481" y="3507430"/>
              <a:ext cx="30660" cy="63221"/>
            </a:xfrm>
            <a:custGeom>
              <a:rect b="b" l="l" r="r" t="t"/>
              <a:pathLst>
                <a:path extrusionOk="0" h="2794" w="1355">
                  <a:moveTo>
                    <a:pt x="195" y="1"/>
                  </a:moveTo>
                  <a:cubicBezTo>
                    <a:pt x="101" y="1"/>
                    <a:pt x="1" y="72"/>
                    <a:pt x="1" y="143"/>
                  </a:cubicBezTo>
                  <a:cubicBezTo>
                    <a:pt x="201" y="995"/>
                    <a:pt x="427" y="1822"/>
                    <a:pt x="628" y="2549"/>
                  </a:cubicBezTo>
                  <a:cubicBezTo>
                    <a:pt x="628" y="2712"/>
                    <a:pt x="734" y="2793"/>
                    <a:pt x="853" y="2793"/>
                  </a:cubicBezTo>
                  <a:cubicBezTo>
                    <a:pt x="972" y="2793"/>
                    <a:pt x="1104" y="2712"/>
                    <a:pt x="1154" y="2549"/>
                  </a:cubicBezTo>
                  <a:cubicBezTo>
                    <a:pt x="1354" y="1722"/>
                    <a:pt x="928" y="669"/>
                    <a:pt x="302" y="42"/>
                  </a:cubicBezTo>
                  <a:cubicBezTo>
                    <a:pt x="272" y="13"/>
                    <a:pt x="234" y="1"/>
                    <a:pt x="19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4">
  <p:cSld name="CUSTOM_7_1">
    <p:spTree>
      <p:nvGrpSpPr>
        <p:cNvPr id="3457" name="Shape 3457"/>
        <p:cNvGrpSpPr/>
        <p:nvPr/>
      </p:nvGrpSpPr>
      <p:grpSpPr>
        <a:xfrm>
          <a:off x="0" y="0"/>
          <a:ext cx="0" cy="0"/>
          <a:chOff x="0" y="0"/>
          <a:chExt cx="0" cy="0"/>
        </a:xfrm>
      </p:grpSpPr>
      <p:sp>
        <p:nvSpPr>
          <p:cNvPr id="3458" name="Google Shape;3458;p24"/>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9" name="Google Shape;3459;p24"/>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0" name="Google Shape;3460;p24"/>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1" name="Google Shape;3461;p24"/>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2" name="Google Shape;3462;p24"/>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3" name="Google Shape;3463;p24"/>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4" name="Google Shape;3464;p24"/>
          <p:cNvSpPr/>
          <p:nvPr/>
        </p:nvSpPr>
        <p:spPr>
          <a:xfrm>
            <a:off x="724262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5" name="Google Shape;3465;p24"/>
          <p:cNvSpPr/>
          <p:nvPr/>
        </p:nvSpPr>
        <p:spPr>
          <a:xfrm>
            <a:off x="7283518"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6" name="Google Shape;3466;p24"/>
          <p:cNvSpPr/>
          <p:nvPr/>
        </p:nvSpPr>
        <p:spPr>
          <a:xfrm>
            <a:off x="7337454"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7" name="Google Shape;3467;p24"/>
          <p:cNvSpPr/>
          <p:nvPr/>
        </p:nvSpPr>
        <p:spPr>
          <a:xfrm>
            <a:off x="7333711"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8" name="Google Shape;3468;p24"/>
          <p:cNvSpPr/>
          <p:nvPr/>
        </p:nvSpPr>
        <p:spPr>
          <a:xfrm>
            <a:off x="7385775"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9" name="Google Shape;3469;p24"/>
          <p:cNvSpPr/>
          <p:nvPr/>
        </p:nvSpPr>
        <p:spPr>
          <a:xfrm>
            <a:off x="7434564"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0" name="Google Shape;3470;p24"/>
          <p:cNvSpPr/>
          <p:nvPr/>
        </p:nvSpPr>
        <p:spPr>
          <a:xfrm>
            <a:off x="7453624"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1" name="Google Shape;3471;p24"/>
          <p:cNvSpPr/>
          <p:nvPr/>
        </p:nvSpPr>
        <p:spPr>
          <a:xfrm>
            <a:off x="738995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2" name="Google Shape;3472;p24"/>
          <p:cNvSpPr/>
          <p:nvPr/>
        </p:nvSpPr>
        <p:spPr>
          <a:xfrm>
            <a:off x="7279338"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3" name="Google Shape;3473;p24"/>
          <p:cNvSpPr/>
          <p:nvPr/>
        </p:nvSpPr>
        <p:spPr>
          <a:xfrm>
            <a:off x="467640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4" name="Google Shape;3474;p24"/>
          <p:cNvSpPr/>
          <p:nvPr/>
        </p:nvSpPr>
        <p:spPr>
          <a:xfrm>
            <a:off x="4716834"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5" name="Google Shape;3475;p24"/>
          <p:cNvSpPr/>
          <p:nvPr/>
        </p:nvSpPr>
        <p:spPr>
          <a:xfrm>
            <a:off x="4769366"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6" name="Google Shape;3476;p24"/>
          <p:cNvSpPr/>
          <p:nvPr/>
        </p:nvSpPr>
        <p:spPr>
          <a:xfrm>
            <a:off x="4767495"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7" name="Google Shape;3477;p24"/>
          <p:cNvSpPr/>
          <p:nvPr/>
        </p:nvSpPr>
        <p:spPr>
          <a:xfrm>
            <a:off x="4817687"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8" name="Google Shape;3478;p24"/>
          <p:cNvSpPr/>
          <p:nvPr/>
        </p:nvSpPr>
        <p:spPr>
          <a:xfrm>
            <a:off x="4866040" y="695034"/>
            <a:ext cx="19528" cy="40772"/>
          </a:xfrm>
          <a:custGeom>
            <a:rect b="b" l="l" r="r" t="t"/>
            <a:pathLst>
              <a:path extrusionOk="0" h="1307" w="626">
                <a:moveTo>
                  <a:pt x="367" y="0"/>
                </a:moveTo>
                <a:cubicBezTo>
                  <a:pt x="308" y="0"/>
                  <a:pt x="236" y="42"/>
                  <a:pt x="194" y="84"/>
                </a:cubicBezTo>
                <a:cubicBezTo>
                  <a:pt x="119" y="204"/>
                  <a:pt x="119" y="263"/>
                  <a:pt x="60" y="338"/>
                </a:cubicBezTo>
                <a:lnTo>
                  <a:pt x="60" y="636"/>
                </a:lnTo>
                <a:cubicBezTo>
                  <a:pt x="0" y="829"/>
                  <a:pt x="0" y="949"/>
                  <a:pt x="119" y="1202"/>
                </a:cubicBezTo>
                <a:lnTo>
                  <a:pt x="194" y="1261"/>
                </a:lnTo>
                <a:cubicBezTo>
                  <a:pt x="224" y="1291"/>
                  <a:pt x="253" y="1306"/>
                  <a:pt x="283" y="1306"/>
                </a:cubicBezTo>
                <a:cubicBezTo>
                  <a:pt x="313" y="1306"/>
                  <a:pt x="343" y="1291"/>
                  <a:pt x="373" y="1261"/>
                </a:cubicBezTo>
                <a:cubicBezTo>
                  <a:pt x="566" y="1083"/>
                  <a:pt x="626" y="889"/>
                  <a:pt x="626" y="710"/>
                </a:cubicBezTo>
                <a:lnTo>
                  <a:pt x="626" y="397"/>
                </a:lnTo>
                <a:cubicBezTo>
                  <a:pt x="626" y="263"/>
                  <a:pt x="566" y="204"/>
                  <a:pt x="492" y="84"/>
                </a:cubicBezTo>
                <a:lnTo>
                  <a:pt x="432" y="25"/>
                </a:lnTo>
                <a:cubicBezTo>
                  <a:pt x="415" y="7"/>
                  <a:pt x="392" y="0"/>
                  <a:pt x="36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9" name="Google Shape;3479;p24"/>
          <p:cNvSpPr/>
          <p:nvPr/>
        </p:nvSpPr>
        <p:spPr>
          <a:xfrm>
            <a:off x="4887408"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0" name="Google Shape;3480;p24"/>
          <p:cNvSpPr/>
          <p:nvPr/>
        </p:nvSpPr>
        <p:spPr>
          <a:xfrm>
            <a:off x="482327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1" name="Google Shape;3481;p24"/>
          <p:cNvSpPr/>
          <p:nvPr/>
        </p:nvSpPr>
        <p:spPr>
          <a:xfrm>
            <a:off x="4713122"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2" name="Google Shape;3482;p24"/>
          <p:cNvSpPr/>
          <p:nvPr/>
        </p:nvSpPr>
        <p:spPr>
          <a:xfrm>
            <a:off x="5299619"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3" name="Google Shape;3483;p24"/>
          <p:cNvSpPr/>
          <p:nvPr/>
        </p:nvSpPr>
        <p:spPr>
          <a:xfrm>
            <a:off x="5340516"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4" name="Google Shape;3484;p24"/>
          <p:cNvSpPr/>
          <p:nvPr/>
        </p:nvSpPr>
        <p:spPr>
          <a:xfrm>
            <a:off x="5392549"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5" name="Google Shape;3485;p24"/>
          <p:cNvSpPr/>
          <p:nvPr/>
        </p:nvSpPr>
        <p:spPr>
          <a:xfrm>
            <a:off x="5390708"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6" name="Google Shape;3486;p24"/>
          <p:cNvSpPr/>
          <p:nvPr/>
        </p:nvSpPr>
        <p:spPr>
          <a:xfrm>
            <a:off x="5443210"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7" name="Google Shape;3487;p24"/>
          <p:cNvSpPr/>
          <p:nvPr/>
        </p:nvSpPr>
        <p:spPr>
          <a:xfrm>
            <a:off x="5489690" y="695034"/>
            <a:ext cx="19091" cy="40772"/>
          </a:xfrm>
          <a:custGeom>
            <a:rect b="b" l="l" r="r" t="t"/>
            <a:pathLst>
              <a:path extrusionOk="0" h="1307" w="612">
                <a:moveTo>
                  <a:pt x="365" y="0"/>
                </a:moveTo>
                <a:cubicBezTo>
                  <a:pt x="301" y="0"/>
                  <a:pt x="221" y="42"/>
                  <a:pt x="179" y="84"/>
                </a:cubicBezTo>
                <a:cubicBezTo>
                  <a:pt x="120" y="204"/>
                  <a:pt x="120" y="263"/>
                  <a:pt x="60" y="338"/>
                </a:cubicBezTo>
                <a:lnTo>
                  <a:pt x="60" y="636"/>
                </a:lnTo>
                <a:cubicBezTo>
                  <a:pt x="1" y="829"/>
                  <a:pt x="60" y="949"/>
                  <a:pt x="120" y="1202"/>
                </a:cubicBezTo>
                <a:lnTo>
                  <a:pt x="179" y="1261"/>
                </a:lnTo>
                <a:cubicBezTo>
                  <a:pt x="209" y="1291"/>
                  <a:pt x="243" y="1306"/>
                  <a:pt x="276" y="1306"/>
                </a:cubicBezTo>
                <a:cubicBezTo>
                  <a:pt x="310" y="1306"/>
                  <a:pt x="343" y="1291"/>
                  <a:pt x="373" y="1261"/>
                </a:cubicBezTo>
                <a:cubicBezTo>
                  <a:pt x="552" y="1083"/>
                  <a:pt x="611" y="889"/>
                  <a:pt x="611" y="710"/>
                </a:cubicBezTo>
                <a:lnTo>
                  <a:pt x="611" y="397"/>
                </a:lnTo>
                <a:cubicBezTo>
                  <a:pt x="611" y="263"/>
                  <a:pt x="552" y="204"/>
                  <a:pt x="492" y="84"/>
                </a:cubicBezTo>
                <a:lnTo>
                  <a:pt x="433" y="25"/>
                </a:lnTo>
                <a:cubicBezTo>
                  <a:pt x="415" y="7"/>
                  <a:pt x="391" y="0"/>
                  <a:pt x="3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8" name="Google Shape;3488;p24"/>
          <p:cNvSpPr/>
          <p:nvPr/>
        </p:nvSpPr>
        <p:spPr>
          <a:xfrm>
            <a:off x="5511059"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9" name="Google Shape;3489;p24"/>
          <p:cNvSpPr/>
          <p:nvPr/>
        </p:nvSpPr>
        <p:spPr>
          <a:xfrm>
            <a:off x="5446953"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0" name="Google Shape;3490;p24"/>
          <p:cNvSpPr/>
          <p:nvPr/>
        </p:nvSpPr>
        <p:spPr>
          <a:xfrm>
            <a:off x="5336803"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1" name="Google Shape;3491;p24"/>
          <p:cNvSpPr/>
          <p:nvPr/>
        </p:nvSpPr>
        <p:spPr>
          <a:xfrm>
            <a:off x="5999501"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2" name="Google Shape;3492;p24"/>
          <p:cNvSpPr/>
          <p:nvPr/>
        </p:nvSpPr>
        <p:spPr>
          <a:xfrm>
            <a:off x="6040366"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3" name="Google Shape;3493;p24"/>
          <p:cNvSpPr/>
          <p:nvPr/>
        </p:nvSpPr>
        <p:spPr>
          <a:xfrm>
            <a:off x="60943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4" name="Google Shape;3494;p24"/>
          <p:cNvSpPr/>
          <p:nvPr/>
        </p:nvSpPr>
        <p:spPr>
          <a:xfrm>
            <a:off x="6090559"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5" name="Google Shape;3495;p24"/>
          <p:cNvSpPr/>
          <p:nvPr/>
        </p:nvSpPr>
        <p:spPr>
          <a:xfrm>
            <a:off x="6142623"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6" name="Google Shape;3496;p24"/>
          <p:cNvSpPr/>
          <p:nvPr/>
        </p:nvSpPr>
        <p:spPr>
          <a:xfrm>
            <a:off x="6189104" y="695034"/>
            <a:ext cx="19528" cy="40772"/>
          </a:xfrm>
          <a:custGeom>
            <a:rect b="b" l="l" r="r" t="t"/>
            <a:pathLst>
              <a:path extrusionOk="0" h="1307" w="626">
                <a:moveTo>
                  <a:pt x="373" y="0"/>
                </a:moveTo>
                <a:cubicBezTo>
                  <a:pt x="308" y="0"/>
                  <a:pt x="236" y="42"/>
                  <a:pt x="194" y="84"/>
                </a:cubicBezTo>
                <a:cubicBezTo>
                  <a:pt x="134" y="204"/>
                  <a:pt x="134" y="263"/>
                  <a:pt x="75" y="338"/>
                </a:cubicBezTo>
                <a:lnTo>
                  <a:pt x="75" y="636"/>
                </a:lnTo>
                <a:cubicBezTo>
                  <a:pt x="0" y="829"/>
                  <a:pt x="75" y="949"/>
                  <a:pt x="134" y="1202"/>
                </a:cubicBezTo>
                <a:lnTo>
                  <a:pt x="194" y="1261"/>
                </a:lnTo>
                <a:cubicBezTo>
                  <a:pt x="224" y="1291"/>
                  <a:pt x="253" y="1306"/>
                  <a:pt x="293" y="1306"/>
                </a:cubicBezTo>
                <a:cubicBezTo>
                  <a:pt x="332" y="1306"/>
                  <a:pt x="380" y="1291"/>
                  <a:pt x="447" y="1261"/>
                </a:cubicBezTo>
                <a:cubicBezTo>
                  <a:pt x="566" y="1083"/>
                  <a:pt x="626" y="889"/>
                  <a:pt x="626" y="710"/>
                </a:cubicBezTo>
                <a:lnTo>
                  <a:pt x="626" y="397"/>
                </a:lnTo>
                <a:cubicBezTo>
                  <a:pt x="626" y="263"/>
                  <a:pt x="566" y="204"/>
                  <a:pt x="507" y="84"/>
                </a:cubicBezTo>
                <a:lnTo>
                  <a:pt x="447" y="25"/>
                </a:lnTo>
                <a:cubicBezTo>
                  <a:pt x="425" y="7"/>
                  <a:pt x="400"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7" name="Google Shape;3497;p24"/>
          <p:cNvSpPr/>
          <p:nvPr/>
        </p:nvSpPr>
        <p:spPr>
          <a:xfrm>
            <a:off x="6210472"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8" name="Google Shape;3498;p24"/>
          <p:cNvSpPr/>
          <p:nvPr/>
        </p:nvSpPr>
        <p:spPr>
          <a:xfrm>
            <a:off x="6146803"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9" name="Google Shape;3499;p24"/>
          <p:cNvSpPr/>
          <p:nvPr/>
        </p:nvSpPr>
        <p:spPr>
          <a:xfrm>
            <a:off x="603618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0" name="Google Shape;3500;p24"/>
          <p:cNvSpPr/>
          <p:nvPr/>
        </p:nvSpPr>
        <p:spPr>
          <a:xfrm>
            <a:off x="6626863"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1" name="Google Shape;3501;p24"/>
          <p:cNvSpPr/>
          <p:nvPr/>
        </p:nvSpPr>
        <p:spPr>
          <a:xfrm>
            <a:off x="666776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2" name="Google Shape;3502;p24"/>
          <p:cNvSpPr/>
          <p:nvPr/>
        </p:nvSpPr>
        <p:spPr>
          <a:xfrm>
            <a:off x="6721665"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3" name="Google Shape;3503;p24"/>
          <p:cNvSpPr/>
          <p:nvPr/>
        </p:nvSpPr>
        <p:spPr>
          <a:xfrm>
            <a:off x="6717953"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4" name="Google Shape;3504;p24"/>
          <p:cNvSpPr/>
          <p:nvPr/>
        </p:nvSpPr>
        <p:spPr>
          <a:xfrm>
            <a:off x="677001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5" name="Google Shape;3505;p24"/>
          <p:cNvSpPr/>
          <p:nvPr/>
        </p:nvSpPr>
        <p:spPr>
          <a:xfrm>
            <a:off x="6818806" y="695034"/>
            <a:ext cx="19091" cy="40772"/>
          </a:xfrm>
          <a:custGeom>
            <a:rect b="b" l="l" r="r" t="t"/>
            <a:pathLst>
              <a:path extrusionOk="0" h="1307" w="612">
                <a:moveTo>
                  <a:pt x="321" y="0"/>
                </a:moveTo>
                <a:cubicBezTo>
                  <a:pt x="239" y="0"/>
                  <a:pt x="179"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55"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6" name="Google Shape;3506;p24"/>
          <p:cNvSpPr/>
          <p:nvPr/>
        </p:nvSpPr>
        <p:spPr>
          <a:xfrm>
            <a:off x="6837866"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7" name="Google Shape;3507;p24"/>
          <p:cNvSpPr/>
          <p:nvPr/>
        </p:nvSpPr>
        <p:spPr>
          <a:xfrm>
            <a:off x="6774197"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8" name="Google Shape;3508;p24"/>
          <p:cNvSpPr/>
          <p:nvPr/>
        </p:nvSpPr>
        <p:spPr>
          <a:xfrm>
            <a:off x="6663580"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9" name="Google Shape;3509;p24"/>
          <p:cNvSpPr/>
          <p:nvPr/>
        </p:nvSpPr>
        <p:spPr>
          <a:xfrm>
            <a:off x="7870015"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0" name="Google Shape;3510;p24"/>
          <p:cNvSpPr/>
          <p:nvPr/>
        </p:nvSpPr>
        <p:spPr>
          <a:xfrm>
            <a:off x="7910912"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1" name="Google Shape;3511;p24"/>
          <p:cNvSpPr/>
          <p:nvPr/>
        </p:nvSpPr>
        <p:spPr>
          <a:xfrm>
            <a:off x="796481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2" name="Google Shape;3512;p24"/>
          <p:cNvSpPr/>
          <p:nvPr/>
        </p:nvSpPr>
        <p:spPr>
          <a:xfrm>
            <a:off x="7961105"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3" name="Google Shape;3513;p24"/>
          <p:cNvSpPr/>
          <p:nvPr/>
        </p:nvSpPr>
        <p:spPr>
          <a:xfrm>
            <a:off x="8013169"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4" name="Google Shape;3514;p24"/>
          <p:cNvSpPr/>
          <p:nvPr/>
        </p:nvSpPr>
        <p:spPr>
          <a:xfrm>
            <a:off x="8061958"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5" name="Google Shape;3515;p24"/>
          <p:cNvSpPr/>
          <p:nvPr/>
        </p:nvSpPr>
        <p:spPr>
          <a:xfrm>
            <a:off x="8081018"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6" name="Google Shape;3516;p24"/>
          <p:cNvSpPr/>
          <p:nvPr/>
        </p:nvSpPr>
        <p:spPr>
          <a:xfrm>
            <a:off x="8017349"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7" name="Google Shape;3517;p24"/>
          <p:cNvSpPr/>
          <p:nvPr/>
        </p:nvSpPr>
        <p:spPr>
          <a:xfrm>
            <a:off x="7906732"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8" name="Google Shape;3518;p24"/>
          <p:cNvSpPr/>
          <p:nvPr/>
        </p:nvSpPr>
        <p:spPr>
          <a:xfrm>
            <a:off x="3421649"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0" y="651"/>
                  <a:pt x="60" y="844"/>
                  <a:pt x="179" y="964"/>
                </a:cubicBezTo>
                <a:cubicBezTo>
                  <a:pt x="246" y="993"/>
                  <a:pt x="295" y="1008"/>
                  <a:pt x="334" y="1008"/>
                </a:cubicBezTo>
                <a:cubicBezTo>
                  <a:pt x="373" y="1008"/>
                  <a:pt x="403" y="993"/>
                  <a:pt x="432" y="964"/>
                </a:cubicBezTo>
                <a:cubicBezTo>
                  <a:pt x="552" y="844"/>
                  <a:pt x="611" y="651"/>
                  <a:pt x="611" y="531"/>
                </a:cubicBezTo>
                <a:cubicBezTo>
                  <a:pt x="686" y="472"/>
                  <a:pt x="686" y="412"/>
                  <a:pt x="611" y="353"/>
                </a:cubicBezTo>
                <a:lnTo>
                  <a:pt x="611" y="99"/>
                </a:lnTo>
                <a:lnTo>
                  <a:pt x="552" y="99"/>
                </a:ln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9" name="Google Shape;3519;p24"/>
          <p:cNvSpPr/>
          <p:nvPr/>
        </p:nvSpPr>
        <p:spPr>
          <a:xfrm>
            <a:off x="346207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0" name="Google Shape;3520;p24"/>
          <p:cNvSpPr/>
          <p:nvPr/>
        </p:nvSpPr>
        <p:spPr>
          <a:xfrm>
            <a:off x="3516450"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79" y="1157"/>
                </a:cubicBezTo>
                <a:cubicBezTo>
                  <a:pt x="246" y="1187"/>
                  <a:pt x="295" y="1201"/>
                  <a:pt x="334" y="1201"/>
                </a:cubicBezTo>
                <a:cubicBezTo>
                  <a:pt x="373"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1" name="Google Shape;3521;p24"/>
          <p:cNvSpPr/>
          <p:nvPr/>
        </p:nvSpPr>
        <p:spPr>
          <a:xfrm>
            <a:off x="3512738"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2" name="Google Shape;3522;p24"/>
          <p:cNvSpPr/>
          <p:nvPr/>
        </p:nvSpPr>
        <p:spPr>
          <a:xfrm>
            <a:off x="356477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3" name="Google Shape;3523;p24"/>
          <p:cNvSpPr/>
          <p:nvPr/>
        </p:nvSpPr>
        <p:spPr>
          <a:xfrm>
            <a:off x="3613124"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6"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4" name="Google Shape;3524;p24"/>
          <p:cNvSpPr/>
          <p:nvPr/>
        </p:nvSpPr>
        <p:spPr>
          <a:xfrm>
            <a:off x="3632621"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5" name="Google Shape;3525;p24"/>
          <p:cNvSpPr/>
          <p:nvPr/>
        </p:nvSpPr>
        <p:spPr>
          <a:xfrm>
            <a:off x="3570823"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6" name="Google Shape;3526;p24"/>
          <p:cNvSpPr/>
          <p:nvPr/>
        </p:nvSpPr>
        <p:spPr>
          <a:xfrm>
            <a:off x="3460206"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7" name="Google Shape;3527;p24"/>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8" name="Google Shape;3528;p24"/>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9" name="Google Shape;3529;p24"/>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0" name="Google Shape;3530;p24"/>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1" name="Google Shape;3531;p24"/>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2" name="Google Shape;3532;p24"/>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3" name="Google Shape;3533;p24"/>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4" name="Google Shape;3534;p24"/>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5" name="Google Shape;3535;p24"/>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6" name="Google Shape;3536;p24"/>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7" name="Google Shape;3537;p24"/>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8" name="Google Shape;3538;p24"/>
          <p:cNvSpPr/>
          <p:nvPr/>
        </p:nvSpPr>
        <p:spPr>
          <a:xfrm>
            <a:off x="1678919"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9" name="Google Shape;3539;p24"/>
          <p:cNvSpPr/>
          <p:nvPr/>
        </p:nvSpPr>
        <p:spPr>
          <a:xfrm>
            <a:off x="1727708" y="690417"/>
            <a:ext cx="19091" cy="39805"/>
          </a:xfrm>
          <a:custGeom>
            <a:rect b="b" l="l" r="r" t="t"/>
            <a:pathLst>
              <a:path extrusionOk="0" h="1276" w="612">
                <a:moveTo>
                  <a:pt x="303" y="1"/>
                </a:moveTo>
                <a:cubicBezTo>
                  <a:pt x="251" y="1"/>
                  <a:pt x="215" y="33"/>
                  <a:pt x="179" y="113"/>
                </a:cubicBezTo>
                <a:cubicBezTo>
                  <a:pt x="120" y="173"/>
                  <a:pt x="60" y="292"/>
                  <a:pt x="60" y="352"/>
                </a:cubicBezTo>
                <a:cubicBezTo>
                  <a:pt x="1" y="411"/>
                  <a:pt x="1" y="545"/>
                  <a:pt x="1" y="605"/>
                </a:cubicBezTo>
                <a:cubicBezTo>
                  <a:pt x="1" y="784"/>
                  <a:pt x="1" y="977"/>
                  <a:pt x="60" y="1156"/>
                </a:cubicBezTo>
                <a:lnTo>
                  <a:pt x="120" y="1231"/>
                </a:lnTo>
                <a:cubicBezTo>
                  <a:pt x="150" y="1260"/>
                  <a:pt x="194" y="1275"/>
                  <a:pt x="241" y="1275"/>
                </a:cubicBezTo>
                <a:cubicBezTo>
                  <a:pt x="287" y="1275"/>
                  <a:pt x="336" y="1260"/>
                  <a:pt x="373" y="1231"/>
                </a:cubicBezTo>
                <a:cubicBezTo>
                  <a:pt x="492" y="1037"/>
                  <a:pt x="552" y="858"/>
                  <a:pt x="552" y="664"/>
                </a:cubicBezTo>
                <a:cubicBezTo>
                  <a:pt x="611" y="545"/>
                  <a:pt x="611" y="486"/>
                  <a:pt x="552" y="352"/>
                </a:cubicBezTo>
                <a:cubicBezTo>
                  <a:pt x="552" y="292"/>
                  <a:pt x="492" y="173"/>
                  <a:pt x="433" y="113"/>
                </a:cubicBezTo>
                <a:lnTo>
                  <a:pt x="433" y="39"/>
                </a:lnTo>
                <a:cubicBezTo>
                  <a:pt x="379" y="15"/>
                  <a:pt x="337" y="1"/>
                  <a:pt x="30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0" name="Google Shape;3540;p24"/>
          <p:cNvSpPr/>
          <p:nvPr/>
        </p:nvSpPr>
        <p:spPr>
          <a:xfrm>
            <a:off x="1746768"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1" name="Google Shape;3541;p24"/>
          <p:cNvSpPr/>
          <p:nvPr/>
        </p:nvSpPr>
        <p:spPr>
          <a:xfrm>
            <a:off x="1683099"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2" name="Google Shape;3542;p24"/>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3" name="Google Shape;3543;p24"/>
          <p:cNvSpPr/>
          <p:nvPr/>
        </p:nvSpPr>
        <p:spPr>
          <a:xfrm>
            <a:off x="2178497"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1" y="651"/>
                  <a:pt x="60" y="844"/>
                  <a:pt x="179" y="964"/>
                </a:cubicBezTo>
                <a:cubicBezTo>
                  <a:pt x="209" y="993"/>
                  <a:pt x="257" y="1008"/>
                  <a:pt x="306" y="1008"/>
                </a:cubicBezTo>
                <a:cubicBezTo>
                  <a:pt x="354" y="1008"/>
                  <a:pt x="403" y="993"/>
                  <a:pt x="433" y="964"/>
                </a:cubicBezTo>
                <a:cubicBezTo>
                  <a:pt x="552" y="844"/>
                  <a:pt x="611" y="651"/>
                  <a:pt x="611" y="531"/>
                </a:cubicBezTo>
                <a:cubicBezTo>
                  <a:pt x="611" y="472"/>
                  <a:pt x="686" y="412"/>
                  <a:pt x="611" y="353"/>
                </a:cubicBezTo>
                <a:cubicBezTo>
                  <a:pt x="611" y="278"/>
                  <a:pt x="611" y="219"/>
                  <a:pt x="552" y="99"/>
                </a:cubicBez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4" name="Google Shape;3544;p24"/>
          <p:cNvSpPr/>
          <p:nvPr/>
        </p:nvSpPr>
        <p:spPr>
          <a:xfrm>
            <a:off x="221892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5" name="Google Shape;3545;p24"/>
          <p:cNvSpPr/>
          <p:nvPr/>
        </p:nvSpPr>
        <p:spPr>
          <a:xfrm>
            <a:off x="2273298"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20" y="1157"/>
                </a:cubicBezTo>
                <a:lnTo>
                  <a:pt x="179" y="1157"/>
                </a:lnTo>
                <a:cubicBezTo>
                  <a:pt x="217" y="1187"/>
                  <a:pt x="265" y="1201"/>
                  <a:pt x="312" y="1201"/>
                </a:cubicBezTo>
                <a:cubicBezTo>
                  <a:pt x="358"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6" name="Google Shape;3546;p24"/>
          <p:cNvSpPr/>
          <p:nvPr/>
        </p:nvSpPr>
        <p:spPr>
          <a:xfrm>
            <a:off x="2269586"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7" name="Google Shape;3547;p24"/>
          <p:cNvSpPr/>
          <p:nvPr/>
        </p:nvSpPr>
        <p:spPr>
          <a:xfrm>
            <a:off x="2321619"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8" name="Google Shape;3548;p24"/>
          <p:cNvSpPr/>
          <p:nvPr/>
        </p:nvSpPr>
        <p:spPr>
          <a:xfrm>
            <a:off x="2369972"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7"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9" name="Google Shape;3549;p24"/>
          <p:cNvSpPr/>
          <p:nvPr/>
        </p:nvSpPr>
        <p:spPr>
          <a:xfrm>
            <a:off x="2389469"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0" name="Google Shape;3550;p24"/>
          <p:cNvSpPr/>
          <p:nvPr/>
        </p:nvSpPr>
        <p:spPr>
          <a:xfrm>
            <a:off x="2325363"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1" name="Google Shape;3551;p24"/>
          <p:cNvSpPr/>
          <p:nvPr/>
        </p:nvSpPr>
        <p:spPr>
          <a:xfrm>
            <a:off x="2215213"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2" name="Google Shape;3552;p24"/>
          <p:cNvSpPr/>
          <p:nvPr/>
        </p:nvSpPr>
        <p:spPr>
          <a:xfrm>
            <a:off x="2807731" y="694566"/>
            <a:ext cx="19559" cy="31476"/>
          </a:xfrm>
          <a:custGeom>
            <a:rect b="b" l="l" r="r" t="t"/>
            <a:pathLst>
              <a:path extrusionOk="0" h="1009" w="627">
                <a:moveTo>
                  <a:pt x="376" y="1"/>
                </a:moveTo>
                <a:cubicBezTo>
                  <a:pt x="343" y="1"/>
                  <a:pt x="303" y="15"/>
                  <a:pt x="254" y="40"/>
                </a:cubicBezTo>
                <a:cubicBezTo>
                  <a:pt x="180" y="99"/>
                  <a:pt x="120" y="159"/>
                  <a:pt x="60" y="219"/>
                </a:cubicBezTo>
                <a:cubicBezTo>
                  <a:pt x="1" y="278"/>
                  <a:pt x="1" y="412"/>
                  <a:pt x="1" y="472"/>
                </a:cubicBezTo>
                <a:cubicBezTo>
                  <a:pt x="1" y="651"/>
                  <a:pt x="1" y="844"/>
                  <a:pt x="120" y="964"/>
                </a:cubicBezTo>
                <a:cubicBezTo>
                  <a:pt x="187" y="993"/>
                  <a:pt x="235" y="1008"/>
                  <a:pt x="275"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58" y="30"/>
                  <a:pt x="423" y="1"/>
                  <a:pt x="37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3" name="Google Shape;3553;p24"/>
          <p:cNvSpPr/>
          <p:nvPr/>
        </p:nvSpPr>
        <p:spPr>
          <a:xfrm>
            <a:off x="2848160"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4" name="Google Shape;3554;p24"/>
          <p:cNvSpPr/>
          <p:nvPr/>
        </p:nvSpPr>
        <p:spPr>
          <a:xfrm>
            <a:off x="2900692"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5" y="1201"/>
                  <a:pt x="334" y="1201"/>
                </a:cubicBezTo>
                <a:cubicBezTo>
                  <a:pt x="373" y="1201"/>
                  <a:pt x="403" y="1187"/>
                  <a:pt x="432" y="1157"/>
                </a:cubicBezTo>
                <a:cubicBezTo>
                  <a:pt x="552" y="963"/>
                  <a:pt x="552" y="784"/>
                  <a:pt x="626" y="591"/>
                </a:cubicBezTo>
                <a:cubicBezTo>
                  <a:pt x="552" y="531"/>
                  <a:pt x="552" y="412"/>
                  <a:pt x="552"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5" name="Google Shape;3555;p24"/>
          <p:cNvSpPr/>
          <p:nvPr/>
        </p:nvSpPr>
        <p:spPr>
          <a:xfrm>
            <a:off x="2896980"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6" name="Google Shape;3556;p24"/>
          <p:cNvSpPr/>
          <p:nvPr/>
        </p:nvSpPr>
        <p:spPr>
          <a:xfrm>
            <a:off x="2949013"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7" name="Google Shape;3557;p24"/>
          <p:cNvSpPr/>
          <p:nvPr/>
        </p:nvSpPr>
        <p:spPr>
          <a:xfrm>
            <a:off x="2997334" y="690417"/>
            <a:ext cx="19559" cy="39805"/>
          </a:xfrm>
          <a:custGeom>
            <a:rect b="b" l="l" r="r" t="t"/>
            <a:pathLst>
              <a:path extrusionOk="0" h="1276" w="627">
                <a:moveTo>
                  <a:pt x="315" y="1"/>
                </a:moveTo>
                <a:cubicBezTo>
                  <a:pt x="266"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8" y="1037"/>
                  <a:pt x="567" y="858"/>
                  <a:pt x="627" y="664"/>
                </a:cubicBezTo>
                <a:cubicBezTo>
                  <a:pt x="627" y="545"/>
                  <a:pt x="627" y="486"/>
                  <a:pt x="567" y="352"/>
                </a:cubicBezTo>
                <a:cubicBezTo>
                  <a:pt x="567" y="292"/>
                  <a:pt x="508" y="173"/>
                  <a:pt x="433" y="113"/>
                </a:cubicBezTo>
                <a:lnTo>
                  <a:pt x="433" y="39"/>
                </a:lnTo>
                <a:cubicBezTo>
                  <a:pt x="385" y="15"/>
                  <a:pt x="347" y="1"/>
                  <a:pt x="3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8" name="Google Shape;3558;p24"/>
          <p:cNvSpPr/>
          <p:nvPr/>
        </p:nvSpPr>
        <p:spPr>
          <a:xfrm>
            <a:off x="3016862"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9" name="Google Shape;3559;p24"/>
          <p:cNvSpPr/>
          <p:nvPr/>
        </p:nvSpPr>
        <p:spPr>
          <a:xfrm>
            <a:off x="295506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0" name="Google Shape;3560;p24"/>
          <p:cNvSpPr/>
          <p:nvPr/>
        </p:nvSpPr>
        <p:spPr>
          <a:xfrm>
            <a:off x="2844448"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1" name="Google Shape;3561;p24"/>
          <p:cNvSpPr/>
          <p:nvPr/>
        </p:nvSpPr>
        <p:spPr>
          <a:xfrm>
            <a:off x="4050883" y="694566"/>
            <a:ext cx="19559" cy="31476"/>
          </a:xfrm>
          <a:custGeom>
            <a:rect b="b" l="l" r="r" t="t"/>
            <a:pathLst>
              <a:path extrusionOk="0" h="1009" w="627">
                <a:moveTo>
                  <a:pt x="394" y="1"/>
                </a:moveTo>
                <a:cubicBezTo>
                  <a:pt x="353" y="1"/>
                  <a:pt x="303" y="15"/>
                  <a:pt x="254" y="40"/>
                </a:cubicBezTo>
                <a:cubicBezTo>
                  <a:pt x="180" y="99"/>
                  <a:pt x="120" y="159"/>
                  <a:pt x="60" y="219"/>
                </a:cubicBezTo>
                <a:cubicBezTo>
                  <a:pt x="1" y="278"/>
                  <a:pt x="1" y="412"/>
                  <a:pt x="1" y="472"/>
                </a:cubicBezTo>
                <a:cubicBezTo>
                  <a:pt x="1" y="651"/>
                  <a:pt x="1" y="844"/>
                  <a:pt x="120" y="964"/>
                </a:cubicBezTo>
                <a:cubicBezTo>
                  <a:pt x="187" y="993"/>
                  <a:pt x="235" y="1008"/>
                  <a:pt x="274"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92" y="30"/>
                  <a:pt x="451" y="1"/>
                  <a:pt x="39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2" name="Google Shape;3562;p24"/>
          <p:cNvSpPr/>
          <p:nvPr/>
        </p:nvSpPr>
        <p:spPr>
          <a:xfrm>
            <a:off x="409131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3" name="Google Shape;3563;p24"/>
          <p:cNvSpPr/>
          <p:nvPr/>
        </p:nvSpPr>
        <p:spPr>
          <a:xfrm>
            <a:off x="4143844"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4" y="1201"/>
                  <a:pt x="334" y="1201"/>
                </a:cubicBezTo>
                <a:cubicBezTo>
                  <a:pt x="373" y="1201"/>
                  <a:pt x="403" y="1187"/>
                  <a:pt x="432" y="1157"/>
                </a:cubicBezTo>
                <a:cubicBezTo>
                  <a:pt x="551" y="963"/>
                  <a:pt x="626" y="784"/>
                  <a:pt x="626" y="591"/>
                </a:cubicBezTo>
                <a:cubicBezTo>
                  <a:pt x="626" y="531"/>
                  <a:pt x="551" y="412"/>
                  <a:pt x="551"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4" name="Google Shape;3564;p24"/>
          <p:cNvSpPr/>
          <p:nvPr/>
        </p:nvSpPr>
        <p:spPr>
          <a:xfrm>
            <a:off x="4140132"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5" name="Google Shape;3565;p24"/>
          <p:cNvSpPr/>
          <p:nvPr/>
        </p:nvSpPr>
        <p:spPr>
          <a:xfrm>
            <a:off x="4192165"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6" name="Google Shape;3566;p24"/>
          <p:cNvSpPr/>
          <p:nvPr/>
        </p:nvSpPr>
        <p:spPr>
          <a:xfrm>
            <a:off x="4240486" y="690417"/>
            <a:ext cx="19559" cy="39805"/>
          </a:xfrm>
          <a:custGeom>
            <a:rect b="b" l="l" r="r" t="t"/>
            <a:pathLst>
              <a:path extrusionOk="0" h="1276" w="627">
                <a:moveTo>
                  <a:pt x="341" y="1"/>
                </a:moveTo>
                <a:cubicBezTo>
                  <a:pt x="288"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7" y="1037"/>
                  <a:pt x="567" y="858"/>
                  <a:pt x="627" y="664"/>
                </a:cubicBezTo>
                <a:cubicBezTo>
                  <a:pt x="627" y="545"/>
                  <a:pt x="627" y="486"/>
                  <a:pt x="567" y="352"/>
                </a:cubicBezTo>
                <a:cubicBezTo>
                  <a:pt x="567" y="292"/>
                  <a:pt x="567" y="173"/>
                  <a:pt x="433" y="113"/>
                </a:cubicBezTo>
                <a:lnTo>
                  <a:pt x="433" y="39"/>
                </a:lnTo>
                <a:cubicBezTo>
                  <a:pt x="409" y="15"/>
                  <a:pt x="376"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7" name="Google Shape;3567;p24"/>
          <p:cNvSpPr/>
          <p:nvPr/>
        </p:nvSpPr>
        <p:spPr>
          <a:xfrm>
            <a:off x="4260014"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8" name="Google Shape;3568;p24"/>
          <p:cNvSpPr/>
          <p:nvPr/>
        </p:nvSpPr>
        <p:spPr>
          <a:xfrm>
            <a:off x="419821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9" name="Google Shape;3569;p24"/>
          <p:cNvSpPr/>
          <p:nvPr/>
        </p:nvSpPr>
        <p:spPr>
          <a:xfrm>
            <a:off x="4087600"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0" name="Google Shape;3570;p24"/>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1" name="Google Shape;3571;p24"/>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2" name="Google Shape;3572;p24"/>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3" name="Google Shape;3573;p24"/>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4" name="Google Shape;3574;p24"/>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5" name="Google Shape;3575;p24"/>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6" name="Google Shape;3576;p24"/>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7" name="Google Shape;3577;p24"/>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8" name="Google Shape;3578;p24"/>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9" name="Google Shape;3579;p24"/>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0" name="Google Shape;3580;p24"/>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1" name="Google Shape;3581;p24"/>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2" name="Google Shape;3582;p24"/>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3" name="Google Shape;3583;p24"/>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4" name="Google Shape;3584;p24"/>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5" name="Google Shape;3585;p24"/>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6" name="Google Shape;3586;p24"/>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7" name="Google Shape;3587;p24"/>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8" name="Google Shape;3588;p24"/>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9" name="Google Shape;3589;p24"/>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0" name="Google Shape;3590;p24"/>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1" name="Google Shape;3591;p24"/>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2" name="Google Shape;3592;p24"/>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3" name="Google Shape;3593;p24"/>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4" name="Google Shape;3594;p24"/>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5" name="Google Shape;3595;p24"/>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6" name="Google Shape;3596;p24"/>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7" name="Google Shape;3597;p24"/>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8" name="Google Shape;3598;p24"/>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9" name="Google Shape;3599;p24"/>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0" name="Google Shape;3600;p24"/>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1" name="Google Shape;3601;p24"/>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2" name="Google Shape;3602;p24"/>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3" name="Google Shape;3603;p24"/>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4" name="Google Shape;3604;p24"/>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5" name="Google Shape;3605;p24"/>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6" name="Google Shape;3606;p24"/>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7" name="Google Shape;3607;p24"/>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8" name="Google Shape;3608;p24"/>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9" name="Google Shape;3609;p24"/>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0" name="Google Shape;3610;p24"/>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1" name="Google Shape;3611;p24"/>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2" name="Google Shape;3612;p24"/>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3" name="Google Shape;3613;p24"/>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4" name="Google Shape;3614;p24"/>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5" name="Google Shape;3615;p24"/>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6" name="Google Shape;3616;p24"/>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7" name="Google Shape;3617;p24"/>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8" name="Google Shape;3618;p24"/>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9" name="Google Shape;3619;p24"/>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0" name="Google Shape;3620;p24"/>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1" name="Google Shape;3621;p24"/>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2" name="Google Shape;3622;p24"/>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3" name="Google Shape;3623;p24"/>
          <p:cNvSpPr txBox="1"/>
          <p:nvPr>
            <p:ph type="title"/>
          </p:nvPr>
        </p:nvSpPr>
        <p:spPr>
          <a:xfrm>
            <a:off x="955575" y="849425"/>
            <a:ext cx="7388400" cy="549300"/>
          </a:xfrm>
          <a:prstGeom prst="rect">
            <a:avLst/>
          </a:prstGeom>
        </p:spPr>
        <p:txBody>
          <a:bodyPr anchorCtr="0" anchor="b" bIns="91425" lIns="91425" spcFirstLastPara="1" rIns="91425" wrap="square" tIns="91425">
            <a:noAutofit/>
          </a:bodyPr>
          <a:lstStyle>
            <a:lvl1pPr lvl="0" rtl="0">
              <a:spcBef>
                <a:spcPts val="0"/>
              </a:spcBef>
              <a:spcAft>
                <a:spcPts val="0"/>
              </a:spcAft>
              <a:buSzPts val="2800"/>
              <a:buNone/>
              <a:defRPr b="1" sz="26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3624" name="Google Shape;3624;p24"/>
          <p:cNvGrpSpPr/>
          <p:nvPr/>
        </p:nvGrpSpPr>
        <p:grpSpPr>
          <a:xfrm>
            <a:off x="8108208" y="1531516"/>
            <a:ext cx="339881" cy="1408716"/>
            <a:chOff x="8108208" y="3284116"/>
            <a:chExt cx="339881" cy="1408716"/>
          </a:xfrm>
        </p:grpSpPr>
        <p:sp>
          <p:nvSpPr>
            <p:cNvPr id="3625" name="Google Shape;3625;p24"/>
            <p:cNvSpPr/>
            <p:nvPr/>
          </p:nvSpPr>
          <p:spPr>
            <a:xfrm>
              <a:off x="8185452" y="3284116"/>
              <a:ext cx="82202" cy="75404"/>
            </a:xfrm>
            <a:custGeom>
              <a:rect b="b" l="l" r="r" t="t"/>
              <a:pathLst>
                <a:path extrusionOk="0" h="2507" w="2733">
                  <a:moveTo>
                    <a:pt x="1254" y="1"/>
                  </a:moveTo>
                  <a:cubicBezTo>
                    <a:pt x="627" y="1"/>
                    <a:pt x="1" y="627"/>
                    <a:pt x="1" y="1254"/>
                  </a:cubicBezTo>
                  <a:cubicBezTo>
                    <a:pt x="1" y="1880"/>
                    <a:pt x="527" y="2507"/>
                    <a:pt x="1254" y="2507"/>
                  </a:cubicBezTo>
                  <a:lnTo>
                    <a:pt x="1480" y="2507"/>
                  </a:lnTo>
                  <a:cubicBezTo>
                    <a:pt x="1780" y="2407"/>
                    <a:pt x="2106" y="2407"/>
                    <a:pt x="2307" y="2081"/>
                  </a:cubicBezTo>
                  <a:cubicBezTo>
                    <a:pt x="2507" y="1880"/>
                    <a:pt x="2733" y="1579"/>
                    <a:pt x="2733" y="1254"/>
                  </a:cubicBezTo>
                  <a:cubicBezTo>
                    <a:pt x="2632" y="527"/>
                    <a:pt x="2206" y="101"/>
                    <a:pt x="148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6" name="Google Shape;3626;p24"/>
            <p:cNvSpPr/>
            <p:nvPr/>
          </p:nvSpPr>
          <p:spPr>
            <a:xfrm>
              <a:off x="8375693" y="4625668"/>
              <a:ext cx="72397" cy="67163"/>
            </a:xfrm>
            <a:custGeom>
              <a:rect b="b" l="l" r="r" t="t"/>
              <a:pathLst>
                <a:path extrusionOk="0" h="2233" w="2407">
                  <a:moveTo>
                    <a:pt x="1419" y="1"/>
                  </a:moveTo>
                  <a:cubicBezTo>
                    <a:pt x="1364" y="1"/>
                    <a:pt x="1308" y="9"/>
                    <a:pt x="1254" y="27"/>
                  </a:cubicBezTo>
                  <a:lnTo>
                    <a:pt x="1028" y="27"/>
                  </a:lnTo>
                  <a:cubicBezTo>
                    <a:pt x="727" y="27"/>
                    <a:pt x="527" y="127"/>
                    <a:pt x="301" y="353"/>
                  </a:cubicBezTo>
                  <a:cubicBezTo>
                    <a:pt x="101" y="553"/>
                    <a:pt x="1" y="879"/>
                    <a:pt x="1" y="1080"/>
                  </a:cubicBezTo>
                  <a:cubicBezTo>
                    <a:pt x="1" y="1381"/>
                    <a:pt x="101" y="1706"/>
                    <a:pt x="301" y="1907"/>
                  </a:cubicBezTo>
                  <a:cubicBezTo>
                    <a:pt x="527" y="2132"/>
                    <a:pt x="727" y="2132"/>
                    <a:pt x="1028" y="2233"/>
                  </a:cubicBezTo>
                  <a:lnTo>
                    <a:pt x="1254" y="2233"/>
                  </a:lnTo>
                  <a:cubicBezTo>
                    <a:pt x="1555" y="2233"/>
                    <a:pt x="1880" y="2132"/>
                    <a:pt x="2081" y="1907"/>
                  </a:cubicBezTo>
                  <a:cubicBezTo>
                    <a:pt x="2181" y="1706"/>
                    <a:pt x="2407" y="1381"/>
                    <a:pt x="2407" y="1080"/>
                  </a:cubicBezTo>
                  <a:cubicBezTo>
                    <a:pt x="2407" y="879"/>
                    <a:pt x="2281" y="553"/>
                    <a:pt x="2081" y="353"/>
                  </a:cubicBezTo>
                  <a:cubicBezTo>
                    <a:pt x="1917" y="168"/>
                    <a:pt x="1669" y="1"/>
                    <a:pt x="1419"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7" name="Google Shape;3627;p24"/>
            <p:cNvSpPr/>
            <p:nvPr/>
          </p:nvSpPr>
          <p:spPr>
            <a:xfrm>
              <a:off x="8108208" y="3967376"/>
              <a:ext cx="84458" cy="65629"/>
            </a:xfrm>
            <a:custGeom>
              <a:rect b="b" l="l" r="r" t="t"/>
              <a:pathLst>
                <a:path extrusionOk="0" h="2182" w="2808">
                  <a:moveTo>
                    <a:pt x="1354" y="1"/>
                  </a:moveTo>
                  <a:cubicBezTo>
                    <a:pt x="0" y="1"/>
                    <a:pt x="0" y="2181"/>
                    <a:pt x="1354" y="2181"/>
                  </a:cubicBezTo>
                  <a:cubicBezTo>
                    <a:pt x="2807" y="2181"/>
                    <a:pt x="2807" y="1"/>
                    <a:pt x="1354"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28" name="Google Shape;3628;p24"/>
          <p:cNvGrpSpPr/>
          <p:nvPr/>
        </p:nvGrpSpPr>
        <p:grpSpPr>
          <a:xfrm>
            <a:off x="849387" y="1481369"/>
            <a:ext cx="434489" cy="1509007"/>
            <a:chOff x="9506687" y="1383069"/>
            <a:chExt cx="434489" cy="1509007"/>
          </a:xfrm>
        </p:grpSpPr>
        <p:sp>
          <p:nvSpPr>
            <p:cNvPr id="3629" name="Google Shape;3629;p24"/>
            <p:cNvSpPr/>
            <p:nvPr/>
          </p:nvSpPr>
          <p:spPr>
            <a:xfrm>
              <a:off x="9506687" y="2810627"/>
              <a:ext cx="103316" cy="81450"/>
            </a:xfrm>
            <a:custGeom>
              <a:rect b="b" l="l" r="r" t="t"/>
              <a:pathLst>
                <a:path extrusionOk="0" h="2708" w="3435">
                  <a:moveTo>
                    <a:pt x="1655" y="0"/>
                  </a:moveTo>
                  <a:cubicBezTo>
                    <a:pt x="0" y="0"/>
                    <a:pt x="0" y="2707"/>
                    <a:pt x="1655" y="2707"/>
                  </a:cubicBezTo>
                  <a:cubicBezTo>
                    <a:pt x="3434" y="2707"/>
                    <a:pt x="3434" y="0"/>
                    <a:pt x="165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0" name="Google Shape;3630;p24"/>
            <p:cNvSpPr/>
            <p:nvPr/>
          </p:nvSpPr>
          <p:spPr>
            <a:xfrm rot="5400000">
              <a:off x="9779747" y="2046459"/>
              <a:ext cx="103316" cy="81450"/>
            </a:xfrm>
            <a:custGeom>
              <a:rect b="b" l="l" r="r" t="t"/>
              <a:pathLst>
                <a:path extrusionOk="0" h="2708" w="3435">
                  <a:moveTo>
                    <a:pt x="1655" y="0"/>
                  </a:moveTo>
                  <a:cubicBezTo>
                    <a:pt x="0" y="0"/>
                    <a:pt x="0" y="2707"/>
                    <a:pt x="1655" y="2707"/>
                  </a:cubicBezTo>
                  <a:cubicBezTo>
                    <a:pt x="3434" y="2707"/>
                    <a:pt x="3434" y="0"/>
                    <a:pt x="165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1" name="Google Shape;3631;p24"/>
            <p:cNvSpPr/>
            <p:nvPr/>
          </p:nvSpPr>
          <p:spPr>
            <a:xfrm rot="5400000">
              <a:off x="9871396" y="1385686"/>
              <a:ext cx="72397" cy="67163"/>
            </a:xfrm>
            <a:custGeom>
              <a:rect b="b" l="l" r="r" t="t"/>
              <a:pathLst>
                <a:path extrusionOk="0" h="2233" w="2407">
                  <a:moveTo>
                    <a:pt x="1419" y="1"/>
                  </a:moveTo>
                  <a:cubicBezTo>
                    <a:pt x="1364" y="1"/>
                    <a:pt x="1308" y="9"/>
                    <a:pt x="1254" y="27"/>
                  </a:cubicBezTo>
                  <a:lnTo>
                    <a:pt x="1028" y="27"/>
                  </a:lnTo>
                  <a:cubicBezTo>
                    <a:pt x="727" y="27"/>
                    <a:pt x="527" y="127"/>
                    <a:pt x="301" y="353"/>
                  </a:cubicBezTo>
                  <a:cubicBezTo>
                    <a:pt x="101" y="553"/>
                    <a:pt x="1" y="879"/>
                    <a:pt x="1" y="1080"/>
                  </a:cubicBezTo>
                  <a:cubicBezTo>
                    <a:pt x="1" y="1381"/>
                    <a:pt x="101" y="1706"/>
                    <a:pt x="301" y="1907"/>
                  </a:cubicBezTo>
                  <a:cubicBezTo>
                    <a:pt x="527" y="2132"/>
                    <a:pt x="727" y="2132"/>
                    <a:pt x="1028" y="2233"/>
                  </a:cubicBezTo>
                  <a:lnTo>
                    <a:pt x="1254" y="2233"/>
                  </a:lnTo>
                  <a:cubicBezTo>
                    <a:pt x="1555" y="2233"/>
                    <a:pt x="1880" y="2132"/>
                    <a:pt x="2081" y="1907"/>
                  </a:cubicBezTo>
                  <a:cubicBezTo>
                    <a:pt x="2181" y="1706"/>
                    <a:pt x="2407" y="1381"/>
                    <a:pt x="2407" y="1080"/>
                  </a:cubicBezTo>
                  <a:cubicBezTo>
                    <a:pt x="2407" y="879"/>
                    <a:pt x="2281" y="553"/>
                    <a:pt x="2081" y="353"/>
                  </a:cubicBezTo>
                  <a:cubicBezTo>
                    <a:pt x="1917" y="168"/>
                    <a:pt x="1669" y="1"/>
                    <a:pt x="1419"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32" name="Google Shape;3632;p24"/>
          <p:cNvGrpSpPr/>
          <p:nvPr/>
        </p:nvGrpSpPr>
        <p:grpSpPr>
          <a:xfrm>
            <a:off x="8180472" y="3117594"/>
            <a:ext cx="350390" cy="1470478"/>
            <a:chOff x="8180472" y="1441194"/>
            <a:chExt cx="350390" cy="1470478"/>
          </a:xfrm>
        </p:grpSpPr>
        <p:sp>
          <p:nvSpPr>
            <p:cNvPr id="3633" name="Google Shape;3633;p24"/>
            <p:cNvSpPr/>
            <p:nvPr/>
          </p:nvSpPr>
          <p:spPr>
            <a:xfrm>
              <a:off x="8218121" y="1441194"/>
              <a:ext cx="232476" cy="203480"/>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4" name="Google Shape;3634;p24"/>
            <p:cNvSpPr/>
            <p:nvPr/>
          </p:nvSpPr>
          <p:spPr>
            <a:xfrm>
              <a:off x="8180472" y="1493740"/>
              <a:ext cx="183281" cy="193760"/>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5" name="Google Shape;3635;p24"/>
            <p:cNvSpPr/>
            <p:nvPr/>
          </p:nvSpPr>
          <p:spPr>
            <a:xfrm>
              <a:off x="8256150" y="1780623"/>
              <a:ext cx="274712" cy="634218"/>
            </a:xfrm>
            <a:custGeom>
              <a:rect b="b" l="l" r="r" t="t"/>
              <a:pathLst>
                <a:path extrusionOk="0" h="29454" w="12758">
                  <a:moveTo>
                    <a:pt x="4169" y="1"/>
                  </a:moveTo>
                  <a:cubicBezTo>
                    <a:pt x="3919" y="1"/>
                    <a:pt x="4691" y="2871"/>
                    <a:pt x="3660" y="5644"/>
                  </a:cubicBezTo>
                  <a:cubicBezTo>
                    <a:pt x="2632" y="8351"/>
                    <a:pt x="1" y="12311"/>
                    <a:pt x="953" y="15243"/>
                  </a:cubicBezTo>
                  <a:cubicBezTo>
                    <a:pt x="2006" y="18175"/>
                    <a:pt x="2733" y="18902"/>
                    <a:pt x="2507" y="19729"/>
                  </a:cubicBezTo>
                  <a:cubicBezTo>
                    <a:pt x="2306" y="20682"/>
                    <a:pt x="327" y="22035"/>
                    <a:pt x="527" y="24642"/>
                  </a:cubicBezTo>
                  <a:cubicBezTo>
                    <a:pt x="753" y="27248"/>
                    <a:pt x="4813" y="29454"/>
                    <a:pt x="4813" y="29454"/>
                  </a:cubicBezTo>
                  <a:cubicBezTo>
                    <a:pt x="6893" y="28401"/>
                    <a:pt x="10452" y="23689"/>
                    <a:pt x="10352" y="21083"/>
                  </a:cubicBezTo>
                  <a:cubicBezTo>
                    <a:pt x="10352" y="18476"/>
                    <a:pt x="8146" y="16396"/>
                    <a:pt x="8672" y="14717"/>
                  </a:cubicBezTo>
                  <a:cubicBezTo>
                    <a:pt x="9199" y="13163"/>
                    <a:pt x="12758" y="8977"/>
                    <a:pt x="11705" y="6045"/>
                  </a:cubicBezTo>
                  <a:cubicBezTo>
                    <a:pt x="10778" y="3138"/>
                    <a:pt x="5239" y="406"/>
                    <a:pt x="4186" y="5"/>
                  </a:cubicBezTo>
                  <a:cubicBezTo>
                    <a:pt x="4180" y="2"/>
                    <a:pt x="4174" y="1"/>
                    <a:pt x="4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6" name="Google Shape;3636;p24"/>
            <p:cNvSpPr/>
            <p:nvPr/>
          </p:nvSpPr>
          <p:spPr>
            <a:xfrm>
              <a:off x="8310111" y="1819985"/>
              <a:ext cx="101483" cy="692421"/>
            </a:xfrm>
            <a:custGeom>
              <a:rect b="b" l="l" r="r" t="t"/>
              <a:pathLst>
                <a:path extrusionOk="0" h="32157" w="4713">
                  <a:moveTo>
                    <a:pt x="2833" y="1"/>
                  </a:moveTo>
                  <a:cubicBezTo>
                    <a:pt x="2800" y="1"/>
                    <a:pt x="2766" y="15"/>
                    <a:pt x="2733" y="57"/>
                  </a:cubicBezTo>
                  <a:cubicBezTo>
                    <a:pt x="2633" y="157"/>
                    <a:pt x="2633" y="257"/>
                    <a:pt x="2733" y="357"/>
                  </a:cubicBezTo>
                  <a:cubicBezTo>
                    <a:pt x="3134" y="884"/>
                    <a:pt x="3460" y="1510"/>
                    <a:pt x="3660" y="2137"/>
                  </a:cubicBezTo>
                  <a:cubicBezTo>
                    <a:pt x="3886" y="2763"/>
                    <a:pt x="3986" y="3390"/>
                    <a:pt x="3986" y="4117"/>
                  </a:cubicBezTo>
                  <a:cubicBezTo>
                    <a:pt x="4086" y="4743"/>
                    <a:pt x="3986" y="5370"/>
                    <a:pt x="3886" y="6097"/>
                  </a:cubicBezTo>
                  <a:cubicBezTo>
                    <a:pt x="3760" y="6723"/>
                    <a:pt x="3560" y="7450"/>
                    <a:pt x="3359" y="8077"/>
                  </a:cubicBezTo>
                  <a:cubicBezTo>
                    <a:pt x="3034" y="9455"/>
                    <a:pt x="2633" y="10708"/>
                    <a:pt x="2307" y="12062"/>
                  </a:cubicBezTo>
                  <a:cubicBezTo>
                    <a:pt x="2106" y="12788"/>
                    <a:pt x="2006" y="13515"/>
                    <a:pt x="2006" y="14242"/>
                  </a:cubicBezTo>
                  <a:cubicBezTo>
                    <a:pt x="2006" y="14969"/>
                    <a:pt x="2106" y="15721"/>
                    <a:pt x="2407" y="16448"/>
                  </a:cubicBezTo>
                  <a:lnTo>
                    <a:pt x="2833" y="17375"/>
                  </a:lnTo>
                  <a:cubicBezTo>
                    <a:pt x="2933" y="17701"/>
                    <a:pt x="3034" y="18001"/>
                    <a:pt x="3134" y="18327"/>
                  </a:cubicBezTo>
                  <a:cubicBezTo>
                    <a:pt x="3359" y="18954"/>
                    <a:pt x="3460" y="19681"/>
                    <a:pt x="3560" y="20307"/>
                  </a:cubicBezTo>
                  <a:cubicBezTo>
                    <a:pt x="3660" y="21661"/>
                    <a:pt x="3560" y="23014"/>
                    <a:pt x="3359" y="24367"/>
                  </a:cubicBezTo>
                  <a:cubicBezTo>
                    <a:pt x="3034" y="25746"/>
                    <a:pt x="2633" y="26999"/>
                    <a:pt x="2106" y="28252"/>
                  </a:cubicBezTo>
                  <a:cubicBezTo>
                    <a:pt x="1580" y="29505"/>
                    <a:pt x="853" y="30758"/>
                    <a:pt x="1" y="31786"/>
                  </a:cubicBezTo>
                  <a:cubicBezTo>
                    <a:pt x="1" y="31886"/>
                    <a:pt x="1" y="32012"/>
                    <a:pt x="126" y="32112"/>
                  </a:cubicBezTo>
                  <a:cubicBezTo>
                    <a:pt x="160" y="32145"/>
                    <a:pt x="193" y="32156"/>
                    <a:pt x="223" y="32156"/>
                  </a:cubicBezTo>
                  <a:cubicBezTo>
                    <a:pt x="282" y="32156"/>
                    <a:pt x="327" y="32112"/>
                    <a:pt x="327" y="32112"/>
                  </a:cubicBezTo>
                  <a:cubicBezTo>
                    <a:pt x="2106" y="29906"/>
                    <a:pt x="3460" y="27300"/>
                    <a:pt x="4086" y="24493"/>
                  </a:cubicBezTo>
                  <a:cubicBezTo>
                    <a:pt x="4387" y="23114"/>
                    <a:pt x="4387" y="21661"/>
                    <a:pt x="4287" y="20207"/>
                  </a:cubicBezTo>
                  <a:cubicBezTo>
                    <a:pt x="4186" y="19580"/>
                    <a:pt x="4086" y="18854"/>
                    <a:pt x="3886" y="18102"/>
                  </a:cubicBezTo>
                  <a:cubicBezTo>
                    <a:pt x="3760" y="17801"/>
                    <a:pt x="3660" y="17475"/>
                    <a:pt x="3560" y="17074"/>
                  </a:cubicBezTo>
                  <a:lnTo>
                    <a:pt x="3134" y="16122"/>
                  </a:lnTo>
                  <a:cubicBezTo>
                    <a:pt x="2933" y="15495"/>
                    <a:pt x="2833" y="14869"/>
                    <a:pt x="2833" y="14242"/>
                  </a:cubicBezTo>
                  <a:cubicBezTo>
                    <a:pt x="2833" y="13616"/>
                    <a:pt x="2933" y="12889"/>
                    <a:pt x="3034" y="12262"/>
                  </a:cubicBezTo>
                  <a:cubicBezTo>
                    <a:pt x="3359" y="10909"/>
                    <a:pt x="3760" y="9656"/>
                    <a:pt x="4086" y="8302"/>
                  </a:cubicBezTo>
                  <a:cubicBezTo>
                    <a:pt x="4287" y="7575"/>
                    <a:pt x="4387" y="6949"/>
                    <a:pt x="4512" y="6197"/>
                  </a:cubicBezTo>
                  <a:cubicBezTo>
                    <a:pt x="4613" y="5470"/>
                    <a:pt x="4713" y="4743"/>
                    <a:pt x="4613" y="4016"/>
                  </a:cubicBezTo>
                  <a:cubicBezTo>
                    <a:pt x="4512" y="3290"/>
                    <a:pt x="4387" y="2663"/>
                    <a:pt x="4086" y="1936"/>
                  </a:cubicBezTo>
                  <a:cubicBezTo>
                    <a:pt x="3886" y="1310"/>
                    <a:pt x="3560" y="683"/>
                    <a:pt x="3034" y="57"/>
                  </a:cubicBezTo>
                  <a:cubicBezTo>
                    <a:pt x="2967" y="57"/>
                    <a:pt x="2900" y="1"/>
                    <a:pt x="2833"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7" name="Google Shape;3637;p24"/>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8" name="Google Shape;3638;p24"/>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9" name="Google Shape;3639;p24"/>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40" name="Google Shape;3640;p24"/>
          <p:cNvGrpSpPr/>
          <p:nvPr/>
        </p:nvGrpSpPr>
        <p:grpSpPr>
          <a:xfrm>
            <a:off x="656650" y="3102026"/>
            <a:ext cx="633646" cy="1561469"/>
            <a:chOff x="885250" y="1197026"/>
            <a:chExt cx="633646" cy="1561469"/>
          </a:xfrm>
        </p:grpSpPr>
        <p:sp>
          <p:nvSpPr>
            <p:cNvPr id="3641" name="Google Shape;3641;p24"/>
            <p:cNvSpPr/>
            <p:nvPr/>
          </p:nvSpPr>
          <p:spPr>
            <a:xfrm rot="-3986147">
              <a:off x="967799" y="2260242"/>
              <a:ext cx="406050" cy="446011"/>
            </a:xfrm>
            <a:custGeom>
              <a:rect b="b" l="l" r="r" t="t"/>
              <a:pathLst>
                <a:path extrusionOk="0" h="26843" w="24438">
                  <a:moveTo>
                    <a:pt x="17770" y="0"/>
                  </a:moveTo>
                  <a:cubicBezTo>
                    <a:pt x="17018" y="0"/>
                    <a:pt x="16292" y="226"/>
                    <a:pt x="15665" y="526"/>
                  </a:cubicBezTo>
                  <a:cubicBezTo>
                    <a:pt x="15139" y="752"/>
                    <a:pt x="14637" y="1153"/>
                    <a:pt x="14211" y="1579"/>
                  </a:cubicBezTo>
                  <a:cubicBezTo>
                    <a:pt x="13585" y="952"/>
                    <a:pt x="12758" y="526"/>
                    <a:pt x="11906" y="526"/>
                  </a:cubicBezTo>
                  <a:cubicBezTo>
                    <a:pt x="10552" y="526"/>
                    <a:pt x="9399" y="1379"/>
                    <a:pt x="8673" y="2406"/>
                  </a:cubicBezTo>
                  <a:cubicBezTo>
                    <a:pt x="8246" y="3033"/>
                    <a:pt x="7946" y="3759"/>
                    <a:pt x="7845" y="4612"/>
                  </a:cubicBezTo>
                  <a:lnTo>
                    <a:pt x="7520" y="4286"/>
                  </a:lnTo>
                  <a:cubicBezTo>
                    <a:pt x="7319" y="4085"/>
                    <a:pt x="6993" y="3985"/>
                    <a:pt x="6793" y="3885"/>
                  </a:cubicBezTo>
                  <a:cubicBezTo>
                    <a:pt x="6609" y="3787"/>
                    <a:pt x="6429" y="3751"/>
                    <a:pt x="6250" y="3751"/>
                  </a:cubicBezTo>
                  <a:cubicBezTo>
                    <a:pt x="6015" y="3751"/>
                    <a:pt x="5782" y="3814"/>
                    <a:pt x="5540" y="3885"/>
                  </a:cubicBezTo>
                  <a:cubicBezTo>
                    <a:pt x="4186" y="4186"/>
                    <a:pt x="3134" y="5138"/>
                    <a:pt x="2307" y="6266"/>
                  </a:cubicBezTo>
                  <a:cubicBezTo>
                    <a:pt x="1580" y="7419"/>
                    <a:pt x="1254" y="8772"/>
                    <a:pt x="953" y="10025"/>
                  </a:cubicBezTo>
                  <a:cubicBezTo>
                    <a:pt x="1" y="15564"/>
                    <a:pt x="3459" y="23609"/>
                    <a:pt x="7946" y="26842"/>
                  </a:cubicBezTo>
                  <a:cubicBezTo>
                    <a:pt x="9299" y="26542"/>
                    <a:pt x="11605" y="25689"/>
                    <a:pt x="12432" y="24662"/>
                  </a:cubicBezTo>
                  <a:cubicBezTo>
                    <a:pt x="13059" y="23810"/>
                    <a:pt x="13384" y="22557"/>
                    <a:pt x="12632" y="21930"/>
                  </a:cubicBezTo>
                  <a:cubicBezTo>
                    <a:pt x="14011" y="21629"/>
                    <a:pt x="15264" y="20902"/>
                    <a:pt x="15891" y="19649"/>
                  </a:cubicBezTo>
                  <a:cubicBezTo>
                    <a:pt x="16191" y="19123"/>
                    <a:pt x="16191" y="18396"/>
                    <a:pt x="16091" y="17770"/>
                  </a:cubicBezTo>
                  <a:cubicBezTo>
                    <a:pt x="16517" y="17770"/>
                    <a:pt x="16818" y="17669"/>
                    <a:pt x="17144" y="17544"/>
                  </a:cubicBezTo>
                  <a:cubicBezTo>
                    <a:pt x="18171" y="17043"/>
                    <a:pt x="19023" y="15990"/>
                    <a:pt x="19224" y="14737"/>
                  </a:cubicBezTo>
                  <a:cubicBezTo>
                    <a:pt x="19424" y="13584"/>
                    <a:pt x="19124" y="12231"/>
                    <a:pt x="18272" y="11404"/>
                  </a:cubicBezTo>
                  <a:cubicBezTo>
                    <a:pt x="19951" y="11178"/>
                    <a:pt x="21630" y="10451"/>
                    <a:pt x="22783" y="9198"/>
                  </a:cubicBezTo>
                  <a:cubicBezTo>
                    <a:pt x="23911" y="7845"/>
                    <a:pt x="24437" y="5965"/>
                    <a:pt x="23810" y="4386"/>
                  </a:cubicBezTo>
                  <a:cubicBezTo>
                    <a:pt x="23610" y="3659"/>
                    <a:pt x="23084" y="2932"/>
                    <a:pt x="22557" y="2406"/>
                  </a:cubicBezTo>
                  <a:cubicBezTo>
                    <a:pt x="21304" y="1053"/>
                    <a:pt x="19650" y="0"/>
                    <a:pt x="1777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2" name="Google Shape;3642;p24"/>
            <p:cNvSpPr/>
            <p:nvPr/>
          </p:nvSpPr>
          <p:spPr>
            <a:xfrm rot="-3986147">
              <a:off x="1169186" y="2266643"/>
              <a:ext cx="180328" cy="487666"/>
            </a:xfrm>
            <a:custGeom>
              <a:rect b="b" l="l" r="r" t="t"/>
              <a:pathLst>
                <a:path extrusionOk="0" h="29350" w="10853">
                  <a:moveTo>
                    <a:pt x="10552" y="1"/>
                  </a:moveTo>
                  <a:cubicBezTo>
                    <a:pt x="8246" y="1480"/>
                    <a:pt x="6266" y="3459"/>
                    <a:pt x="4587" y="5640"/>
                  </a:cubicBezTo>
                  <a:cubicBezTo>
                    <a:pt x="3760" y="6693"/>
                    <a:pt x="3033" y="7946"/>
                    <a:pt x="2406" y="9199"/>
                  </a:cubicBezTo>
                  <a:cubicBezTo>
                    <a:pt x="1880" y="10452"/>
                    <a:pt x="1354" y="11705"/>
                    <a:pt x="953" y="13059"/>
                  </a:cubicBezTo>
                  <a:cubicBezTo>
                    <a:pt x="627" y="14312"/>
                    <a:pt x="326" y="15665"/>
                    <a:pt x="201" y="17144"/>
                  </a:cubicBezTo>
                  <a:cubicBezTo>
                    <a:pt x="101" y="17445"/>
                    <a:pt x="101" y="17770"/>
                    <a:pt x="101" y="18071"/>
                  </a:cubicBezTo>
                  <a:lnTo>
                    <a:pt x="101" y="19124"/>
                  </a:lnTo>
                  <a:cubicBezTo>
                    <a:pt x="101" y="19851"/>
                    <a:pt x="0" y="20477"/>
                    <a:pt x="101" y="21204"/>
                  </a:cubicBezTo>
                  <a:lnTo>
                    <a:pt x="201" y="22257"/>
                  </a:lnTo>
                  <a:lnTo>
                    <a:pt x="326" y="23284"/>
                  </a:lnTo>
                  <a:cubicBezTo>
                    <a:pt x="426" y="23911"/>
                    <a:pt x="527" y="24663"/>
                    <a:pt x="627" y="25289"/>
                  </a:cubicBezTo>
                  <a:cubicBezTo>
                    <a:pt x="727" y="25916"/>
                    <a:pt x="953" y="26643"/>
                    <a:pt x="1153" y="27269"/>
                  </a:cubicBezTo>
                  <a:cubicBezTo>
                    <a:pt x="1354" y="27896"/>
                    <a:pt x="1579" y="28623"/>
                    <a:pt x="1680" y="29249"/>
                  </a:cubicBezTo>
                  <a:cubicBezTo>
                    <a:pt x="1780" y="29349"/>
                    <a:pt x="1880" y="29349"/>
                    <a:pt x="1980" y="29349"/>
                  </a:cubicBezTo>
                  <a:cubicBezTo>
                    <a:pt x="2081" y="29349"/>
                    <a:pt x="2081" y="29249"/>
                    <a:pt x="2081" y="29149"/>
                  </a:cubicBezTo>
                  <a:cubicBezTo>
                    <a:pt x="1354" y="26542"/>
                    <a:pt x="953" y="23810"/>
                    <a:pt x="827" y="21204"/>
                  </a:cubicBezTo>
                  <a:cubicBezTo>
                    <a:pt x="727" y="18497"/>
                    <a:pt x="1053" y="15765"/>
                    <a:pt x="1780" y="13259"/>
                  </a:cubicBezTo>
                  <a:cubicBezTo>
                    <a:pt x="2406" y="10652"/>
                    <a:pt x="3660" y="8246"/>
                    <a:pt x="5213" y="6066"/>
                  </a:cubicBezTo>
                  <a:cubicBezTo>
                    <a:pt x="5965" y="5013"/>
                    <a:pt x="6792" y="3986"/>
                    <a:pt x="7720" y="2933"/>
                  </a:cubicBezTo>
                  <a:cubicBezTo>
                    <a:pt x="8672" y="1981"/>
                    <a:pt x="9725" y="1154"/>
                    <a:pt x="10752" y="327"/>
                  </a:cubicBezTo>
                  <a:cubicBezTo>
                    <a:pt x="10853" y="327"/>
                    <a:pt x="10853" y="226"/>
                    <a:pt x="10853" y="101"/>
                  </a:cubicBezTo>
                  <a:cubicBezTo>
                    <a:pt x="10752" y="1"/>
                    <a:pt x="10652" y="1"/>
                    <a:pt x="10552"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3" name="Google Shape;3643;p24"/>
            <p:cNvSpPr/>
            <p:nvPr/>
          </p:nvSpPr>
          <p:spPr>
            <a:xfrm rot="5400000">
              <a:off x="1217806" y="1868570"/>
              <a:ext cx="94936" cy="28050"/>
            </a:xfrm>
            <a:custGeom>
              <a:rect b="b" l="l" r="r" t="t"/>
              <a:pathLst>
                <a:path extrusionOk="0" h="1688" w="5713">
                  <a:moveTo>
                    <a:pt x="1590" y="1"/>
                  </a:moveTo>
                  <a:cubicBezTo>
                    <a:pt x="690" y="1"/>
                    <a:pt x="1" y="53"/>
                    <a:pt x="73" y="434"/>
                  </a:cubicBezTo>
                  <a:cubicBezTo>
                    <a:pt x="73" y="961"/>
                    <a:pt x="274" y="1161"/>
                    <a:pt x="700" y="1261"/>
                  </a:cubicBezTo>
                  <a:cubicBezTo>
                    <a:pt x="893" y="1261"/>
                    <a:pt x="1338" y="1200"/>
                    <a:pt x="1981" y="1200"/>
                  </a:cubicBezTo>
                  <a:cubicBezTo>
                    <a:pt x="2758" y="1200"/>
                    <a:pt x="3824" y="1290"/>
                    <a:pt x="5086" y="1687"/>
                  </a:cubicBezTo>
                  <a:lnTo>
                    <a:pt x="5186" y="1687"/>
                  </a:lnTo>
                  <a:cubicBezTo>
                    <a:pt x="5387" y="1487"/>
                    <a:pt x="5512" y="1261"/>
                    <a:pt x="5712" y="1161"/>
                  </a:cubicBezTo>
                  <a:cubicBezTo>
                    <a:pt x="5387" y="860"/>
                    <a:pt x="4259" y="108"/>
                    <a:pt x="2680" y="8"/>
                  </a:cubicBezTo>
                  <a:cubicBezTo>
                    <a:pt x="2306" y="8"/>
                    <a:pt x="1933" y="1"/>
                    <a:pt x="1590" y="1"/>
                  </a:cubicBezTo>
                  <a:close/>
                </a:path>
              </a:pathLst>
            </a:custGeom>
            <a:solidFill>
              <a:srgbClr val="7D342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4" name="Google Shape;3644;p24"/>
            <p:cNvSpPr/>
            <p:nvPr/>
          </p:nvSpPr>
          <p:spPr>
            <a:xfrm rot="5400000">
              <a:off x="1094994" y="1948712"/>
              <a:ext cx="169931" cy="156769"/>
            </a:xfrm>
            <a:custGeom>
              <a:rect b="b" l="l" r="r" t="t"/>
              <a:pathLst>
                <a:path extrusionOk="0" h="9434" w="10226">
                  <a:moveTo>
                    <a:pt x="6266" y="0"/>
                  </a:moveTo>
                  <a:cubicBezTo>
                    <a:pt x="6266" y="1579"/>
                    <a:pt x="1153" y="6592"/>
                    <a:pt x="0" y="6893"/>
                  </a:cubicBezTo>
                  <a:lnTo>
                    <a:pt x="527" y="6893"/>
                  </a:lnTo>
                  <a:cubicBezTo>
                    <a:pt x="1695" y="8497"/>
                    <a:pt x="4015" y="9433"/>
                    <a:pt x="5850" y="9433"/>
                  </a:cubicBezTo>
                  <a:cubicBezTo>
                    <a:pt x="6654" y="9433"/>
                    <a:pt x="7364" y="9254"/>
                    <a:pt x="7845" y="8873"/>
                  </a:cubicBezTo>
                  <a:cubicBezTo>
                    <a:pt x="10226" y="6792"/>
                    <a:pt x="8146" y="953"/>
                    <a:pt x="6266" y="0"/>
                  </a:cubicBezTo>
                  <a:close/>
                </a:path>
              </a:pathLst>
            </a:custGeom>
            <a:solidFill>
              <a:srgbClr val="D986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5" name="Google Shape;3645;p24"/>
            <p:cNvSpPr/>
            <p:nvPr/>
          </p:nvSpPr>
          <p:spPr>
            <a:xfrm rot="5400000">
              <a:off x="1145919" y="1891272"/>
              <a:ext cx="152864" cy="157102"/>
            </a:xfrm>
            <a:custGeom>
              <a:rect b="b" l="l" r="r" t="t"/>
              <a:pathLst>
                <a:path extrusionOk="0" h="9454" w="9199">
                  <a:moveTo>
                    <a:pt x="6164" y="0"/>
                  </a:moveTo>
                  <a:cubicBezTo>
                    <a:pt x="5664" y="0"/>
                    <a:pt x="5138" y="115"/>
                    <a:pt x="4612" y="381"/>
                  </a:cubicBezTo>
                  <a:cubicBezTo>
                    <a:pt x="3986" y="682"/>
                    <a:pt x="3033" y="1408"/>
                    <a:pt x="2206" y="2461"/>
                  </a:cubicBezTo>
                  <a:cubicBezTo>
                    <a:pt x="2006" y="2561"/>
                    <a:pt x="1881" y="2787"/>
                    <a:pt x="1680" y="2987"/>
                  </a:cubicBezTo>
                  <a:cubicBezTo>
                    <a:pt x="753" y="4341"/>
                    <a:pt x="1" y="5794"/>
                    <a:pt x="226" y="6947"/>
                  </a:cubicBezTo>
                  <a:cubicBezTo>
                    <a:pt x="527" y="9053"/>
                    <a:pt x="2106" y="9454"/>
                    <a:pt x="2733" y="9454"/>
                  </a:cubicBezTo>
                  <a:lnTo>
                    <a:pt x="2933" y="9454"/>
                  </a:lnTo>
                  <a:cubicBezTo>
                    <a:pt x="4086" y="9153"/>
                    <a:pt x="9199" y="4140"/>
                    <a:pt x="9199" y="2561"/>
                  </a:cubicBezTo>
                  <a:cubicBezTo>
                    <a:pt x="9199" y="1288"/>
                    <a:pt x="7833" y="0"/>
                    <a:pt x="6164" y="0"/>
                  </a:cubicBezTo>
                  <a:close/>
                </a:path>
              </a:pathLst>
            </a:custGeom>
            <a:solidFill>
              <a:srgbClr val="8C3A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6" name="Google Shape;3646;p24"/>
            <p:cNvSpPr/>
            <p:nvPr/>
          </p:nvSpPr>
          <p:spPr>
            <a:xfrm rot="5400000">
              <a:off x="1135421" y="1985073"/>
              <a:ext cx="10436" cy="11167"/>
            </a:xfrm>
            <a:custGeom>
              <a:rect b="b" l="l" r="r" t="t"/>
              <a:pathLst>
                <a:path extrusionOk="0" h="672" w="628">
                  <a:moveTo>
                    <a:pt x="134" y="1"/>
                  </a:moveTo>
                  <a:cubicBezTo>
                    <a:pt x="90" y="1"/>
                    <a:pt x="68" y="45"/>
                    <a:pt x="1" y="45"/>
                  </a:cubicBezTo>
                  <a:lnTo>
                    <a:pt x="1" y="246"/>
                  </a:lnTo>
                  <a:cubicBezTo>
                    <a:pt x="101" y="371"/>
                    <a:pt x="101" y="371"/>
                    <a:pt x="101" y="471"/>
                  </a:cubicBezTo>
                  <a:cubicBezTo>
                    <a:pt x="226" y="572"/>
                    <a:pt x="327" y="572"/>
                    <a:pt x="427" y="672"/>
                  </a:cubicBezTo>
                  <a:lnTo>
                    <a:pt x="427" y="572"/>
                  </a:lnTo>
                  <a:cubicBezTo>
                    <a:pt x="527" y="572"/>
                    <a:pt x="627" y="572"/>
                    <a:pt x="627" y="471"/>
                  </a:cubicBezTo>
                  <a:cubicBezTo>
                    <a:pt x="527" y="371"/>
                    <a:pt x="527" y="246"/>
                    <a:pt x="427" y="146"/>
                  </a:cubicBezTo>
                  <a:lnTo>
                    <a:pt x="327" y="45"/>
                  </a:lnTo>
                  <a:lnTo>
                    <a:pt x="226" y="45"/>
                  </a:lnTo>
                  <a:cubicBezTo>
                    <a:pt x="185" y="12"/>
                    <a:pt x="157" y="1"/>
                    <a:pt x="134"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7" name="Google Shape;3647;p24"/>
            <p:cNvSpPr/>
            <p:nvPr/>
          </p:nvSpPr>
          <p:spPr>
            <a:xfrm rot="5400000">
              <a:off x="1133178" y="2008139"/>
              <a:ext cx="12496" cy="12098"/>
            </a:xfrm>
            <a:custGeom>
              <a:rect b="b" l="l" r="r" t="t"/>
              <a:pathLst>
                <a:path extrusionOk="0" h="728" w="752">
                  <a:moveTo>
                    <a:pt x="226" y="0"/>
                  </a:moveTo>
                  <a:cubicBezTo>
                    <a:pt x="125" y="0"/>
                    <a:pt x="0" y="101"/>
                    <a:pt x="0" y="201"/>
                  </a:cubicBezTo>
                  <a:lnTo>
                    <a:pt x="125" y="326"/>
                  </a:lnTo>
                  <a:cubicBezTo>
                    <a:pt x="125" y="426"/>
                    <a:pt x="125" y="527"/>
                    <a:pt x="226" y="527"/>
                  </a:cubicBezTo>
                  <a:cubicBezTo>
                    <a:pt x="326" y="627"/>
                    <a:pt x="426" y="727"/>
                    <a:pt x="526" y="727"/>
                  </a:cubicBezTo>
                  <a:lnTo>
                    <a:pt x="627" y="727"/>
                  </a:lnTo>
                  <a:cubicBezTo>
                    <a:pt x="627" y="727"/>
                    <a:pt x="752" y="627"/>
                    <a:pt x="627" y="527"/>
                  </a:cubicBezTo>
                  <a:cubicBezTo>
                    <a:pt x="627" y="426"/>
                    <a:pt x="627" y="326"/>
                    <a:pt x="526" y="201"/>
                  </a:cubicBezTo>
                  <a:cubicBezTo>
                    <a:pt x="426" y="201"/>
                    <a:pt x="426" y="201"/>
                    <a:pt x="426" y="101"/>
                  </a:cubicBezTo>
                  <a:cubicBezTo>
                    <a:pt x="326" y="101"/>
                    <a:pt x="326" y="101"/>
                    <a:pt x="226" y="0"/>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8" name="Google Shape;3648;p24"/>
            <p:cNvSpPr/>
            <p:nvPr/>
          </p:nvSpPr>
          <p:spPr>
            <a:xfrm rot="5400000">
              <a:off x="1158371" y="2010848"/>
              <a:ext cx="12098" cy="10436"/>
            </a:xfrm>
            <a:custGeom>
              <a:rect b="b" l="l" r="r" t="t"/>
              <a:pathLst>
                <a:path extrusionOk="0" h="628" w="728">
                  <a:moveTo>
                    <a:pt x="101" y="1"/>
                  </a:moveTo>
                  <a:cubicBezTo>
                    <a:pt x="0" y="1"/>
                    <a:pt x="0" y="101"/>
                    <a:pt x="0" y="101"/>
                  </a:cubicBezTo>
                  <a:cubicBezTo>
                    <a:pt x="0" y="201"/>
                    <a:pt x="101" y="302"/>
                    <a:pt x="101" y="302"/>
                  </a:cubicBezTo>
                  <a:cubicBezTo>
                    <a:pt x="101" y="402"/>
                    <a:pt x="201" y="402"/>
                    <a:pt x="201" y="527"/>
                  </a:cubicBezTo>
                  <a:cubicBezTo>
                    <a:pt x="301" y="527"/>
                    <a:pt x="401" y="627"/>
                    <a:pt x="502" y="627"/>
                  </a:cubicBezTo>
                  <a:lnTo>
                    <a:pt x="627" y="627"/>
                  </a:lnTo>
                  <a:cubicBezTo>
                    <a:pt x="627" y="627"/>
                    <a:pt x="727" y="527"/>
                    <a:pt x="627" y="527"/>
                  </a:cubicBezTo>
                  <a:cubicBezTo>
                    <a:pt x="627" y="302"/>
                    <a:pt x="502" y="201"/>
                    <a:pt x="502" y="201"/>
                  </a:cubicBezTo>
                  <a:cubicBezTo>
                    <a:pt x="401" y="101"/>
                    <a:pt x="401" y="101"/>
                    <a:pt x="301" y="101"/>
                  </a:cubicBezTo>
                  <a:cubicBezTo>
                    <a:pt x="301" y="1"/>
                    <a:pt x="201" y="1"/>
                    <a:pt x="101"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9" name="Google Shape;3649;p24"/>
            <p:cNvSpPr/>
            <p:nvPr/>
          </p:nvSpPr>
          <p:spPr>
            <a:xfrm rot="5400000">
              <a:off x="1132554" y="2036664"/>
              <a:ext cx="8757" cy="10436"/>
            </a:xfrm>
            <a:custGeom>
              <a:rect b="b" l="l" r="r" t="t"/>
              <a:pathLst>
                <a:path extrusionOk="0" h="628" w="527">
                  <a:moveTo>
                    <a:pt x="101" y="1"/>
                  </a:moveTo>
                  <a:cubicBezTo>
                    <a:pt x="101" y="1"/>
                    <a:pt x="1" y="1"/>
                    <a:pt x="1" y="126"/>
                  </a:cubicBezTo>
                  <a:lnTo>
                    <a:pt x="1" y="327"/>
                  </a:lnTo>
                  <a:lnTo>
                    <a:pt x="101" y="427"/>
                  </a:lnTo>
                  <a:cubicBezTo>
                    <a:pt x="226" y="527"/>
                    <a:pt x="326" y="627"/>
                    <a:pt x="427" y="627"/>
                  </a:cubicBezTo>
                  <a:cubicBezTo>
                    <a:pt x="527" y="527"/>
                    <a:pt x="527" y="527"/>
                    <a:pt x="527" y="427"/>
                  </a:cubicBezTo>
                  <a:cubicBezTo>
                    <a:pt x="527" y="327"/>
                    <a:pt x="527" y="226"/>
                    <a:pt x="427" y="226"/>
                  </a:cubicBezTo>
                  <a:cubicBezTo>
                    <a:pt x="427" y="126"/>
                    <a:pt x="326" y="126"/>
                    <a:pt x="326" y="126"/>
                  </a:cubicBezTo>
                  <a:cubicBezTo>
                    <a:pt x="326" y="1"/>
                    <a:pt x="226" y="1"/>
                    <a:pt x="226"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0" name="Google Shape;3650;p24"/>
            <p:cNvSpPr/>
            <p:nvPr/>
          </p:nvSpPr>
          <p:spPr>
            <a:xfrm rot="5400000">
              <a:off x="1154000" y="2037719"/>
              <a:ext cx="15836" cy="12081"/>
            </a:xfrm>
            <a:custGeom>
              <a:rect b="b" l="l" r="r" t="t"/>
              <a:pathLst>
                <a:path extrusionOk="0" h="727" w="953">
                  <a:moveTo>
                    <a:pt x="101" y="0"/>
                  </a:moveTo>
                  <a:cubicBezTo>
                    <a:pt x="101" y="0"/>
                    <a:pt x="0" y="0"/>
                    <a:pt x="0" y="100"/>
                  </a:cubicBezTo>
                  <a:cubicBezTo>
                    <a:pt x="101" y="201"/>
                    <a:pt x="101" y="201"/>
                    <a:pt x="201" y="301"/>
                  </a:cubicBezTo>
                  <a:cubicBezTo>
                    <a:pt x="201" y="426"/>
                    <a:pt x="201" y="426"/>
                    <a:pt x="326" y="526"/>
                  </a:cubicBezTo>
                  <a:cubicBezTo>
                    <a:pt x="426" y="627"/>
                    <a:pt x="527" y="727"/>
                    <a:pt x="727" y="727"/>
                  </a:cubicBezTo>
                  <a:lnTo>
                    <a:pt x="827" y="727"/>
                  </a:lnTo>
                  <a:cubicBezTo>
                    <a:pt x="827" y="727"/>
                    <a:pt x="953" y="627"/>
                    <a:pt x="827" y="627"/>
                  </a:cubicBezTo>
                  <a:cubicBezTo>
                    <a:pt x="827" y="426"/>
                    <a:pt x="727" y="301"/>
                    <a:pt x="627" y="201"/>
                  </a:cubicBezTo>
                  <a:cubicBezTo>
                    <a:pt x="527" y="100"/>
                    <a:pt x="527" y="100"/>
                    <a:pt x="426" y="100"/>
                  </a:cubicBezTo>
                  <a:cubicBezTo>
                    <a:pt x="326" y="0"/>
                    <a:pt x="326" y="0"/>
                    <a:pt x="201" y="0"/>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1" name="Google Shape;3651;p24"/>
            <p:cNvSpPr/>
            <p:nvPr/>
          </p:nvSpPr>
          <p:spPr>
            <a:xfrm rot="5400000">
              <a:off x="1185441" y="2032501"/>
              <a:ext cx="12098" cy="12098"/>
            </a:xfrm>
            <a:custGeom>
              <a:rect b="b" l="l" r="r" t="t"/>
              <a:pathLst>
                <a:path extrusionOk="0" h="728" w="728">
                  <a:moveTo>
                    <a:pt x="201" y="1"/>
                  </a:moveTo>
                  <a:cubicBezTo>
                    <a:pt x="101" y="1"/>
                    <a:pt x="1" y="101"/>
                    <a:pt x="101" y="201"/>
                  </a:cubicBezTo>
                  <a:lnTo>
                    <a:pt x="101" y="326"/>
                  </a:lnTo>
                  <a:cubicBezTo>
                    <a:pt x="201" y="427"/>
                    <a:pt x="201" y="427"/>
                    <a:pt x="201" y="527"/>
                  </a:cubicBezTo>
                  <a:cubicBezTo>
                    <a:pt x="302" y="627"/>
                    <a:pt x="402" y="727"/>
                    <a:pt x="527" y="727"/>
                  </a:cubicBezTo>
                  <a:lnTo>
                    <a:pt x="627" y="727"/>
                  </a:lnTo>
                  <a:cubicBezTo>
                    <a:pt x="627" y="727"/>
                    <a:pt x="728" y="727"/>
                    <a:pt x="728" y="627"/>
                  </a:cubicBezTo>
                  <a:cubicBezTo>
                    <a:pt x="728" y="427"/>
                    <a:pt x="627" y="326"/>
                    <a:pt x="527" y="201"/>
                  </a:cubicBezTo>
                  <a:lnTo>
                    <a:pt x="402" y="101"/>
                  </a:lnTo>
                  <a:cubicBezTo>
                    <a:pt x="302" y="101"/>
                    <a:pt x="302" y="1"/>
                    <a:pt x="201"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2" name="Google Shape;3652;p24"/>
            <p:cNvSpPr/>
            <p:nvPr/>
          </p:nvSpPr>
          <p:spPr>
            <a:xfrm rot="5400000">
              <a:off x="1208765" y="2047083"/>
              <a:ext cx="12098" cy="10419"/>
            </a:xfrm>
            <a:custGeom>
              <a:rect b="b" l="l" r="r" t="t"/>
              <a:pathLst>
                <a:path extrusionOk="0" h="627" w="728">
                  <a:moveTo>
                    <a:pt x="101" y="0"/>
                  </a:moveTo>
                  <a:cubicBezTo>
                    <a:pt x="1" y="0"/>
                    <a:pt x="1" y="100"/>
                    <a:pt x="1" y="201"/>
                  </a:cubicBezTo>
                  <a:cubicBezTo>
                    <a:pt x="101" y="201"/>
                    <a:pt x="101" y="301"/>
                    <a:pt x="101" y="301"/>
                  </a:cubicBezTo>
                  <a:cubicBezTo>
                    <a:pt x="201" y="426"/>
                    <a:pt x="201" y="426"/>
                    <a:pt x="327" y="526"/>
                  </a:cubicBezTo>
                  <a:cubicBezTo>
                    <a:pt x="327" y="526"/>
                    <a:pt x="427" y="627"/>
                    <a:pt x="627" y="627"/>
                  </a:cubicBezTo>
                  <a:cubicBezTo>
                    <a:pt x="728" y="627"/>
                    <a:pt x="728" y="526"/>
                    <a:pt x="728" y="526"/>
                  </a:cubicBezTo>
                  <a:cubicBezTo>
                    <a:pt x="728" y="301"/>
                    <a:pt x="627" y="201"/>
                    <a:pt x="527" y="100"/>
                  </a:cubicBezTo>
                  <a:cubicBezTo>
                    <a:pt x="527" y="100"/>
                    <a:pt x="427" y="100"/>
                    <a:pt x="327" y="0"/>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3" name="Google Shape;3653;p24"/>
            <p:cNvSpPr/>
            <p:nvPr/>
          </p:nvSpPr>
          <p:spPr>
            <a:xfrm rot="5400000">
              <a:off x="1170244" y="2061026"/>
              <a:ext cx="12513" cy="10436"/>
            </a:xfrm>
            <a:custGeom>
              <a:rect b="b" l="l" r="r" t="t"/>
              <a:pathLst>
                <a:path extrusionOk="0" h="628" w="753">
                  <a:moveTo>
                    <a:pt x="126" y="1"/>
                  </a:moveTo>
                  <a:cubicBezTo>
                    <a:pt x="126" y="1"/>
                    <a:pt x="1" y="1"/>
                    <a:pt x="1" y="101"/>
                  </a:cubicBezTo>
                  <a:lnTo>
                    <a:pt x="1" y="302"/>
                  </a:lnTo>
                  <a:lnTo>
                    <a:pt x="227" y="502"/>
                  </a:lnTo>
                  <a:cubicBezTo>
                    <a:pt x="227" y="628"/>
                    <a:pt x="427" y="628"/>
                    <a:pt x="527" y="628"/>
                  </a:cubicBezTo>
                  <a:lnTo>
                    <a:pt x="628" y="628"/>
                  </a:lnTo>
                  <a:cubicBezTo>
                    <a:pt x="628" y="628"/>
                    <a:pt x="753" y="628"/>
                    <a:pt x="628" y="502"/>
                  </a:cubicBezTo>
                  <a:cubicBezTo>
                    <a:pt x="628" y="402"/>
                    <a:pt x="527" y="302"/>
                    <a:pt x="427" y="201"/>
                  </a:cubicBezTo>
                  <a:cubicBezTo>
                    <a:pt x="427" y="101"/>
                    <a:pt x="427" y="101"/>
                    <a:pt x="327" y="101"/>
                  </a:cubicBezTo>
                  <a:cubicBezTo>
                    <a:pt x="327" y="1"/>
                    <a:pt x="227" y="1"/>
                    <a:pt x="227"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4" name="Google Shape;3654;p24"/>
            <p:cNvSpPr/>
            <p:nvPr/>
          </p:nvSpPr>
          <p:spPr>
            <a:xfrm rot="5400000">
              <a:off x="1135504" y="2065870"/>
              <a:ext cx="8774" cy="7843"/>
            </a:xfrm>
            <a:custGeom>
              <a:rect b="b" l="l" r="r" t="t"/>
              <a:pathLst>
                <a:path extrusionOk="0" h="472" w="528">
                  <a:moveTo>
                    <a:pt x="201" y="1"/>
                  </a:moveTo>
                  <a:cubicBezTo>
                    <a:pt x="101" y="1"/>
                    <a:pt x="1" y="1"/>
                    <a:pt x="1" y="101"/>
                  </a:cubicBezTo>
                  <a:lnTo>
                    <a:pt x="1" y="226"/>
                  </a:lnTo>
                  <a:cubicBezTo>
                    <a:pt x="1" y="326"/>
                    <a:pt x="101" y="326"/>
                    <a:pt x="101" y="427"/>
                  </a:cubicBezTo>
                  <a:cubicBezTo>
                    <a:pt x="101" y="427"/>
                    <a:pt x="146" y="471"/>
                    <a:pt x="205" y="471"/>
                  </a:cubicBezTo>
                  <a:cubicBezTo>
                    <a:pt x="235" y="471"/>
                    <a:pt x="268" y="460"/>
                    <a:pt x="302" y="427"/>
                  </a:cubicBezTo>
                  <a:cubicBezTo>
                    <a:pt x="427" y="427"/>
                    <a:pt x="527" y="427"/>
                    <a:pt x="527" y="326"/>
                  </a:cubicBezTo>
                  <a:lnTo>
                    <a:pt x="427" y="326"/>
                  </a:lnTo>
                  <a:lnTo>
                    <a:pt x="427" y="101"/>
                  </a:lnTo>
                  <a:lnTo>
                    <a:pt x="302" y="1"/>
                  </a:ln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5" name="Google Shape;3655;p24"/>
            <p:cNvSpPr/>
            <p:nvPr/>
          </p:nvSpPr>
          <p:spPr>
            <a:xfrm rot="5400000">
              <a:off x="1112555" y="2032501"/>
              <a:ext cx="6680" cy="6680"/>
            </a:xfrm>
            <a:custGeom>
              <a:rect b="b" l="l" r="r" t="t"/>
              <a:pathLst>
                <a:path extrusionOk="0" h="402" w="402">
                  <a:moveTo>
                    <a:pt x="101" y="0"/>
                  </a:moveTo>
                  <a:cubicBezTo>
                    <a:pt x="101" y="101"/>
                    <a:pt x="1" y="101"/>
                    <a:pt x="1" y="201"/>
                  </a:cubicBezTo>
                  <a:lnTo>
                    <a:pt x="1" y="301"/>
                  </a:lnTo>
                  <a:lnTo>
                    <a:pt x="101" y="401"/>
                  </a:lnTo>
                  <a:lnTo>
                    <a:pt x="302" y="401"/>
                  </a:lnTo>
                  <a:cubicBezTo>
                    <a:pt x="402" y="401"/>
                    <a:pt x="402" y="301"/>
                    <a:pt x="402" y="301"/>
                  </a:cubicBezTo>
                  <a:cubicBezTo>
                    <a:pt x="402" y="201"/>
                    <a:pt x="402" y="101"/>
                    <a:pt x="302" y="101"/>
                  </a:cubicBezTo>
                  <a:lnTo>
                    <a:pt x="302" y="0"/>
                  </a:ln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6" name="Google Shape;3656;p24"/>
            <p:cNvSpPr/>
            <p:nvPr/>
          </p:nvSpPr>
          <p:spPr>
            <a:xfrm rot="3331833">
              <a:off x="1044454" y="1230006"/>
              <a:ext cx="270734" cy="362280"/>
            </a:xfrm>
            <a:custGeom>
              <a:rect b="b" l="l" r="r" t="t"/>
              <a:pathLst>
                <a:path extrusionOk="0" h="21801" w="16292">
                  <a:moveTo>
                    <a:pt x="7375" y="0"/>
                  </a:moveTo>
                  <a:cubicBezTo>
                    <a:pt x="6934" y="0"/>
                    <a:pt x="6455" y="90"/>
                    <a:pt x="5940" y="296"/>
                  </a:cubicBezTo>
                  <a:cubicBezTo>
                    <a:pt x="2908" y="1650"/>
                    <a:pt x="4787" y="8342"/>
                    <a:pt x="4286" y="8743"/>
                  </a:cubicBezTo>
                  <a:cubicBezTo>
                    <a:pt x="4235" y="8794"/>
                    <a:pt x="4173" y="8815"/>
                    <a:pt x="4102" y="8815"/>
                  </a:cubicBezTo>
                  <a:cubicBezTo>
                    <a:pt x="3796" y="8815"/>
                    <a:pt x="3313" y="8432"/>
                    <a:pt x="2725" y="8432"/>
                  </a:cubicBezTo>
                  <a:cubicBezTo>
                    <a:pt x="2311" y="8432"/>
                    <a:pt x="1846" y="8622"/>
                    <a:pt x="1354" y="9269"/>
                  </a:cubicBezTo>
                  <a:cubicBezTo>
                    <a:pt x="0" y="11048"/>
                    <a:pt x="928" y="14507"/>
                    <a:pt x="3860" y="18041"/>
                  </a:cubicBezTo>
                  <a:cubicBezTo>
                    <a:pt x="6893" y="21600"/>
                    <a:pt x="12006" y="21800"/>
                    <a:pt x="12006" y="21800"/>
                  </a:cubicBezTo>
                  <a:cubicBezTo>
                    <a:pt x="12006" y="20347"/>
                    <a:pt x="12833" y="18266"/>
                    <a:pt x="14412" y="15234"/>
                  </a:cubicBezTo>
                  <a:cubicBezTo>
                    <a:pt x="15239" y="13655"/>
                    <a:pt x="16291" y="10422"/>
                    <a:pt x="15239" y="8968"/>
                  </a:cubicBezTo>
                  <a:cubicBezTo>
                    <a:pt x="14888" y="8475"/>
                    <a:pt x="14492" y="8311"/>
                    <a:pt x="14102" y="8311"/>
                  </a:cubicBezTo>
                  <a:cubicBezTo>
                    <a:pt x="13320" y="8311"/>
                    <a:pt x="12557" y="8968"/>
                    <a:pt x="12206" y="8968"/>
                  </a:cubicBezTo>
                  <a:cubicBezTo>
                    <a:pt x="11680" y="8968"/>
                    <a:pt x="11680" y="5209"/>
                    <a:pt x="11279" y="3630"/>
                  </a:cubicBezTo>
                  <a:cubicBezTo>
                    <a:pt x="10923" y="2331"/>
                    <a:pt x="9622" y="0"/>
                    <a:pt x="73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7" name="Google Shape;3657;p24"/>
            <p:cNvSpPr/>
            <p:nvPr/>
          </p:nvSpPr>
          <p:spPr>
            <a:xfrm rot="3331833">
              <a:off x="1027892" y="1400111"/>
              <a:ext cx="177027" cy="319789"/>
            </a:xfrm>
            <a:custGeom>
              <a:rect b="b" l="l" r="r" t="t"/>
              <a:pathLst>
                <a:path extrusionOk="0" h="19244" w="10653">
                  <a:moveTo>
                    <a:pt x="201" y="1"/>
                  </a:moveTo>
                  <a:cubicBezTo>
                    <a:pt x="101" y="1"/>
                    <a:pt x="1" y="101"/>
                    <a:pt x="1" y="201"/>
                  </a:cubicBezTo>
                  <a:cubicBezTo>
                    <a:pt x="101" y="2081"/>
                    <a:pt x="402" y="3860"/>
                    <a:pt x="828" y="5740"/>
                  </a:cubicBezTo>
                  <a:cubicBezTo>
                    <a:pt x="1354" y="7519"/>
                    <a:pt x="1981" y="9274"/>
                    <a:pt x="2808" y="10953"/>
                  </a:cubicBezTo>
                  <a:cubicBezTo>
                    <a:pt x="3234" y="11780"/>
                    <a:pt x="3760" y="12632"/>
                    <a:pt x="4261" y="13459"/>
                  </a:cubicBezTo>
                  <a:cubicBezTo>
                    <a:pt x="4687" y="14186"/>
                    <a:pt x="5314" y="14913"/>
                    <a:pt x="5941" y="15665"/>
                  </a:cubicBezTo>
                  <a:cubicBezTo>
                    <a:pt x="6567" y="16392"/>
                    <a:pt x="7194" y="17018"/>
                    <a:pt x="7920" y="17645"/>
                  </a:cubicBezTo>
                  <a:cubicBezTo>
                    <a:pt x="8647" y="18271"/>
                    <a:pt x="9499" y="18798"/>
                    <a:pt x="10327" y="19199"/>
                  </a:cubicBezTo>
                  <a:cubicBezTo>
                    <a:pt x="10327" y="19232"/>
                    <a:pt x="10338" y="19243"/>
                    <a:pt x="10356" y="19243"/>
                  </a:cubicBezTo>
                  <a:cubicBezTo>
                    <a:pt x="10393" y="19243"/>
                    <a:pt x="10460" y="19199"/>
                    <a:pt x="10527" y="19199"/>
                  </a:cubicBezTo>
                  <a:cubicBezTo>
                    <a:pt x="10652" y="19098"/>
                    <a:pt x="10527" y="18998"/>
                    <a:pt x="10527" y="18898"/>
                  </a:cubicBezTo>
                  <a:cubicBezTo>
                    <a:pt x="8973" y="17845"/>
                    <a:pt x="7620" y="16592"/>
                    <a:pt x="6467" y="15138"/>
                  </a:cubicBezTo>
                  <a:cubicBezTo>
                    <a:pt x="5314" y="13785"/>
                    <a:pt x="4387" y="12206"/>
                    <a:pt x="3534" y="10652"/>
                  </a:cubicBezTo>
                  <a:cubicBezTo>
                    <a:pt x="2707" y="8973"/>
                    <a:pt x="2081" y="7294"/>
                    <a:pt x="1555" y="5514"/>
                  </a:cubicBezTo>
                  <a:cubicBezTo>
                    <a:pt x="1254" y="4587"/>
                    <a:pt x="1028" y="3760"/>
                    <a:pt x="828" y="2808"/>
                  </a:cubicBezTo>
                  <a:cubicBezTo>
                    <a:pt x="627" y="1980"/>
                    <a:pt x="502" y="1028"/>
                    <a:pt x="402" y="201"/>
                  </a:cubicBezTo>
                  <a:lnTo>
                    <a:pt x="402" y="101"/>
                  </a:lnTo>
                  <a:cubicBezTo>
                    <a:pt x="301" y="1"/>
                    <a:pt x="301" y="1"/>
                    <a:pt x="201"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5">
  <p:cSld name="CUSTOM_8">
    <p:spTree>
      <p:nvGrpSpPr>
        <p:cNvPr id="3658" name="Shape 3658"/>
        <p:cNvGrpSpPr/>
        <p:nvPr/>
      </p:nvGrpSpPr>
      <p:grpSpPr>
        <a:xfrm>
          <a:off x="0" y="0"/>
          <a:ext cx="0" cy="0"/>
          <a:chOff x="0" y="0"/>
          <a:chExt cx="0" cy="0"/>
        </a:xfrm>
      </p:grpSpPr>
      <p:sp>
        <p:nvSpPr>
          <p:cNvPr id="3659" name="Google Shape;3659;p25"/>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0" name="Google Shape;3660;p25"/>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1" name="Google Shape;3661;p25"/>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2" name="Google Shape;3662;p25"/>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3" name="Google Shape;3663;p25"/>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4" name="Google Shape;3664;p25"/>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5" name="Google Shape;3665;p25"/>
          <p:cNvSpPr/>
          <p:nvPr/>
        </p:nvSpPr>
        <p:spPr>
          <a:xfrm>
            <a:off x="724262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6" name="Google Shape;3666;p25"/>
          <p:cNvSpPr/>
          <p:nvPr/>
        </p:nvSpPr>
        <p:spPr>
          <a:xfrm>
            <a:off x="7283518"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7" name="Google Shape;3667;p25"/>
          <p:cNvSpPr/>
          <p:nvPr/>
        </p:nvSpPr>
        <p:spPr>
          <a:xfrm>
            <a:off x="7337454"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8" name="Google Shape;3668;p25"/>
          <p:cNvSpPr/>
          <p:nvPr/>
        </p:nvSpPr>
        <p:spPr>
          <a:xfrm>
            <a:off x="7333711"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9" name="Google Shape;3669;p25"/>
          <p:cNvSpPr/>
          <p:nvPr/>
        </p:nvSpPr>
        <p:spPr>
          <a:xfrm>
            <a:off x="7385775"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0" name="Google Shape;3670;p25"/>
          <p:cNvSpPr/>
          <p:nvPr/>
        </p:nvSpPr>
        <p:spPr>
          <a:xfrm>
            <a:off x="7434564"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1" name="Google Shape;3671;p25"/>
          <p:cNvSpPr/>
          <p:nvPr/>
        </p:nvSpPr>
        <p:spPr>
          <a:xfrm>
            <a:off x="7453624"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2" name="Google Shape;3672;p25"/>
          <p:cNvSpPr/>
          <p:nvPr/>
        </p:nvSpPr>
        <p:spPr>
          <a:xfrm>
            <a:off x="738995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3" name="Google Shape;3673;p25"/>
          <p:cNvSpPr/>
          <p:nvPr/>
        </p:nvSpPr>
        <p:spPr>
          <a:xfrm>
            <a:off x="7279338"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4" name="Google Shape;3674;p25"/>
          <p:cNvSpPr/>
          <p:nvPr/>
        </p:nvSpPr>
        <p:spPr>
          <a:xfrm>
            <a:off x="467640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5" name="Google Shape;3675;p25"/>
          <p:cNvSpPr/>
          <p:nvPr/>
        </p:nvSpPr>
        <p:spPr>
          <a:xfrm>
            <a:off x="4716834"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6" name="Google Shape;3676;p25"/>
          <p:cNvSpPr/>
          <p:nvPr/>
        </p:nvSpPr>
        <p:spPr>
          <a:xfrm>
            <a:off x="4769366"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7" name="Google Shape;3677;p25"/>
          <p:cNvSpPr/>
          <p:nvPr/>
        </p:nvSpPr>
        <p:spPr>
          <a:xfrm>
            <a:off x="4767495"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8" name="Google Shape;3678;p25"/>
          <p:cNvSpPr/>
          <p:nvPr/>
        </p:nvSpPr>
        <p:spPr>
          <a:xfrm>
            <a:off x="4817687"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9" name="Google Shape;3679;p25"/>
          <p:cNvSpPr/>
          <p:nvPr/>
        </p:nvSpPr>
        <p:spPr>
          <a:xfrm>
            <a:off x="4866040" y="695034"/>
            <a:ext cx="19528" cy="40772"/>
          </a:xfrm>
          <a:custGeom>
            <a:rect b="b" l="l" r="r" t="t"/>
            <a:pathLst>
              <a:path extrusionOk="0" h="1307" w="626">
                <a:moveTo>
                  <a:pt x="367" y="0"/>
                </a:moveTo>
                <a:cubicBezTo>
                  <a:pt x="308" y="0"/>
                  <a:pt x="236" y="42"/>
                  <a:pt x="194" y="84"/>
                </a:cubicBezTo>
                <a:cubicBezTo>
                  <a:pt x="119" y="204"/>
                  <a:pt x="119" y="263"/>
                  <a:pt x="60" y="338"/>
                </a:cubicBezTo>
                <a:lnTo>
                  <a:pt x="60" y="636"/>
                </a:lnTo>
                <a:cubicBezTo>
                  <a:pt x="0" y="829"/>
                  <a:pt x="0" y="949"/>
                  <a:pt x="119" y="1202"/>
                </a:cubicBezTo>
                <a:lnTo>
                  <a:pt x="194" y="1261"/>
                </a:lnTo>
                <a:cubicBezTo>
                  <a:pt x="224" y="1291"/>
                  <a:pt x="253" y="1306"/>
                  <a:pt x="283" y="1306"/>
                </a:cubicBezTo>
                <a:cubicBezTo>
                  <a:pt x="313" y="1306"/>
                  <a:pt x="343" y="1291"/>
                  <a:pt x="373" y="1261"/>
                </a:cubicBezTo>
                <a:cubicBezTo>
                  <a:pt x="566" y="1083"/>
                  <a:pt x="626" y="889"/>
                  <a:pt x="626" y="710"/>
                </a:cubicBezTo>
                <a:lnTo>
                  <a:pt x="626" y="397"/>
                </a:lnTo>
                <a:cubicBezTo>
                  <a:pt x="626" y="263"/>
                  <a:pt x="566" y="204"/>
                  <a:pt x="492" y="84"/>
                </a:cubicBezTo>
                <a:lnTo>
                  <a:pt x="432" y="25"/>
                </a:lnTo>
                <a:cubicBezTo>
                  <a:pt x="415" y="7"/>
                  <a:pt x="392" y="0"/>
                  <a:pt x="36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0" name="Google Shape;3680;p25"/>
          <p:cNvSpPr/>
          <p:nvPr/>
        </p:nvSpPr>
        <p:spPr>
          <a:xfrm>
            <a:off x="4887408"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1" name="Google Shape;3681;p25"/>
          <p:cNvSpPr/>
          <p:nvPr/>
        </p:nvSpPr>
        <p:spPr>
          <a:xfrm>
            <a:off x="482327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2" name="Google Shape;3682;p25"/>
          <p:cNvSpPr/>
          <p:nvPr/>
        </p:nvSpPr>
        <p:spPr>
          <a:xfrm>
            <a:off x="4713122"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3" name="Google Shape;3683;p25"/>
          <p:cNvSpPr/>
          <p:nvPr/>
        </p:nvSpPr>
        <p:spPr>
          <a:xfrm>
            <a:off x="5299619"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4" name="Google Shape;3684;p25"/>
          <p:cNvSpPr/>
          <p:nvPr/>
        </p:nvSpPr>
        <p:spPr>
          <a:xfrm>
            <a:off x="5340516"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5" name="Google Shape;3685;p25"/>
          <p:cNvSpPr/>
          <p:nvPr/>
        </p:nvSpPr>
        <p:spPr>
          <a:xfrm>
            <a:off x="5392549"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6" name="Google Shape;3686;p25"/>
          <p:cNvSpPr/>
          <p:nvPr/>
        </p:nvSpPr>
        <p:spPr>
          <a:xfrm>
            <a:off x="5390708"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7" name="Google Shape;3687;p25"/>
          <p:cNvSpPr/>
          <p:nvPr/>
        </p:nvSpPr>
        <p:spPr>
          <a:xfrm>
            <a:off x="5443210"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8" name="Google Shape;3688;p25"/>
          <p:cNvSpPr/>
          <p:nvPr/>
        </p:nvSpPr>
        <p:spPr>
          <a:xfrm>
            <a:off x="5489690" y="695034"/>
            <a:ext cx="19091" cy="40772"/>
          </a:xfrm>
          <a:custGeom>
            <a:rect b="b" l="l" r="r" t="t"/>
            <a:pathLst>
              <a:path extrusionOk="0" h="1307" w="612">
                <a:moveTo>
                  <a:pt x="365" y="0"/>
                </a:moveTo>
                <a:cubicBezTo>
                  <a:pt x="301" y="0"/>
                  <a:pt x="221" y="42"/>
                  <a:pt x="179" y="84"/>
                </a:cubicBezTo>
                <a:cubicBezTo>
                  <a:pt x="120" y="204"/>
                  <a:pt x="120" y="263"/>
                  <a:pt x="60" y="338"/>
                </a:cubicBezTo>
                <a:lnTo>
                  <a:pt x="60" y="636"/>
                </a:lnTo>
                <a:cubicBezTo>
                  <a:pt x="1" y="829"/>
                  <a:pt x="60" y="949"/>
                  <a:pt x="120" y="1202"/>
                </a:cubicBezTo>
                <a:lnTo>
                  <a:pt x="179" y="1261"/>
                </a:lnTo>
                <a:cubicBezTo>
                  <a:pt x="209" y="1291"/>
                  <a:pt x="243" y="1306"/>
                  <a:pt x="276" y="1306"/>
                </a:cubicBezTo>
                <a:cubicBezTo>
                  <a:pt x="310" y="1306"/>
                  <a:pt x="343" y="1291"/>
                  <a:pt x="373" y="1261"/>
                </a:cubicBezTo>
                <a:cubicBezTo>
                  <a:pt x="552" y="1083"/>
                  <a:pt x="611" y="889"/>
                  <a:pt x="611" y="710"/>
                </a:cubicBezTo>
                <a:lnTo>
                  <a:pt x="611" y="397"/>
                </a:lnTo>
                <a:cubicBezTo>
                  <a:pt x="611" y="263"/>
                  <a:pt x="552" y="204"/>
                  <a:pt x="492" y="84"/>
                </a:cubicBezTo>
                <a:lnTo>
                  <a:pt x="433" y="25"/>
                </a:lnTo>
                <a:cubicBezTo>
                  <a:pt x="415" y="7"/>
                  <a:pt x="391" y="0"/>
                  <a:pt x="3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9" name="Google Shape;3689;p25"/>
          <p:cNvSpPr/>
          <p:nvPr/>
        </p:nvSpPr>
        <p:spPr>
          <a:xfrm>
            <a:off x="5511059"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0" name="Google Shape;3690;p25"/>
          <p:cNvSpPr/>
          <p:nvPr/>
        </p:nvSpPr>
        <p:spPr>
          <a:xfrm>
            <a:off x="5446953"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1" name="Google Shape;3691;p25"/>
          <p:cNvSpPr/>
          <p:nvPr/>
        </p:nvSpPr>
        <p:spPr>
          <a:xfrm>
            <a:off x="5336803"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2" name="Google Shape;3692;p25"/>
          <p:cNvSpPr/>
          <p:nvPr/>
        </p:nvSpPr>
        <p:spPr>
          <a:xfrm>
            <a:off x="5999501"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3" name="Google Shape;3693;p25"/>
          <p:cNvSpPr/>
          <p:nvPr/>
        </p:nvSpPr>
        <p:spPr>
          <a:xfrm>
            <a:off x="6040366"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4" name="Google Shape;3694;p25"/>
          <p:cNvSpPr/>
          <p:nvPr/>
        </p:nvSpPr>
        <p:spPr>
          <a:xfrm>
            <a:off x="60943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5" name="Google Shape;3695;p25"/>
          <p:cNvSpPr/>
          <p:nvPr/>
        </p:nvSpPr>
        <p:spPr>
          <a:xfrm>
            <a:off x="6090559"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6" name="Google Shape;3696;p25"/>
          <p:cNvSpPr/>
          <p:nvPr/>
        </p:nvSpPr>
        <p:spPr>
          <a:xfrm>
            <a:off x="6142623"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7" name="Google Shape;3697;p25"/>
          <p:cNvSpPr/>
          <p:nvPr/>
        </p:nvSpPr>
        <p:spPr>
          <a:xfrm>
            <a:off x="6189104" y="695034"/>
            <a:ext cx="19528" cy="40772"/>
          </a:xfrm>
          <a:custGeom>
            <a:rect b="b" l="l" r="r" t="t"/>
            <a:pathLst>
              <a:path extrusionOk="0" h="1307" w="626">
                <a:moveTo>
                  <a:pt x="373" y="0"/>
                </a:moveTo>
                <a:cubicBezTo>
                  <a:pt x="308" y="0"/>
                  <a:pt x="236" y="42"/>
                  <a:pt x="194" y="84"/>
                </a:cubicBezTo>
                <a:cubicBezTo>
                  <a:pt x="134" y="204"/>
                  <a:pt x="134" y="263"/>
                  <a:pt x="75" y="338"/>
                </a:cubicBezTo>
                <a:lnTo>
                  <a:pt x="75" y="636"/>
                </a:lnTo>
                <a:cubicBezTo>
                  <a:pt x="0" y="829"/>
                  <a:pt x="75" y="949"/>
                  <a:pt x="134" y="1202"/>
                </a:cubicBezTo>
                <a:lnTo>
                  <a:pt x="194" y="1261"/>
                </a:lnTo>
                <a:cubicBezTo>
                  <a:pt x="224" y="1291"/>
                  <a:pt x="253" y="1306"/>
                  <a:pt x="293" y="1306"/>
                </a:cubicBezTo>
                <a:cubicBezTo>
                  <a:pt x="332" y="1306"/>
                  <a:pt x="380" y="1291"/>
                  <a:pt x="447" y="1261"/>
                </a:cubicBezTo>
                <a:cubicBezTo>
                  <a:pt x="566" y="1083"/>
                  <a:pt x="626" y="889"/>
                  <a:pt x="626" y="710"/>
                </a:cubicBezTo>
                <a:lnTo>
                  <a:pt x="626" y="397"/>
                </a:lnTo>
                <a:cubicBezTo>
                  <a:pt x="626" y="263"/>
                  <a:pt x="566" y="204"/>
                  <a:pt x="507" y="84"/>
                </a:cubicBezTo>
                <a:lnTo>
                  <a:pt x="447" y="25"/>
                </a:lnTo>
                <a:cubicBezTo>
                  <a:pt x="425" y="7"/>
                  <a:pt x="400"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8" name="Google Shape;3698;p25"/>
          <p:cNvSpPr/>
          <p:nvPr/>
        </p:nvSpPr>
        <p:spPr>
          <a:xfrm>
            <a:off x="6210472"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9" name="Google Shape;3699;p25"/>
          <p:cNvSpPr/>
          <p:nvPr/>
        </p:nvSpPr>
        <p:spPr>
          <a:xfrm>
            <a:off x="6146803"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0" name="Google Shape;3700;p25"/>
          <p:cNvSpPr/>
          <p:nvPr/>
        </p:nvSpPr>
        <p:spPr>
          <a:xfrm>
            <a:off x="603618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1" name="Google Shape;3701;p25"/>
          <p:cNvSpPr/>
          <p:nvPr/>
        </p:nvSpPr>
        <p:spPr>
          <a:xfrm>
            <a:off x="6626863"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2" name="Google Shape;3702;p25"/>
          <p:cNvSpPr/>
          <p:nvPr/>
        </p:nvSpPr>
        <p:spPr>
          <a:xfrm>
            <a:off x="666776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3" name="Google Shape;3703;p25"/>
          <p:cNvSpPr/>
          <p:nvPr/>
        </p:nvSpPr>
        <p:spPr>
          <a:xfrm>
            <a:off x="6721665"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4" name="Google Shape;3704;p25"/>
          <p:cNvSpPr/>
          <p:nvPr/>
        </p:nvSpPr>
        <p:spPr>
          <a:xfrm>
            <a:off x="6717953"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5" name="Google Shape;3705;p25"/>
          <p:cNvSpPr/>
          <p:nvPr/>
        </p:nvSpPr>
        <p:spPr>
          <a:xfrm>
            <a:off x="677001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6" name="Google Shape;3706;p25"/>
          <p:cNvSpPr/>
          <p:nvPr/>
        </p:nvSpPr>
        <p:spPr>
          <a:xfrm>
            <a:off x="6818806" y="695034"/>
            <a:ext cx="19091" cy="40772"/>
          </a:xfrm>
          <a:custGeom>
            <a:rect b="b" l="l" r="r" t="t"/>
            <a:pathLst>
              <a:path extrusionOk="0" h="1307" w="612">
                <a:moveTo>
                  <a:pt x="321" y="0"/>
                </a:moveTo>
                <a:cubicBezTo>
                  <a:pt x="239" y="0"/>
                  <a:pt x="179"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55"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7" name="Google Shape;3707;p25"/>
          <p:cNvSpPr/>
          <p:nvPr/>
        </p:nvSpPr>
        <p:spPr>
          <a:xfrm>
            <a:off x="6837866"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8" name="Google Shape;3708;p25"/>
          <p:cNvSpPr/>
          <p:nvPr/>
        </p:nvSpPr>
        <p:spPr>
          <a:xfrm>
            <a:off x="6774197"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9" name="Google Shape;3709;p25"/>
          <p:cNvSpPr/>
          <p:nvPr/>
        </p:nvSpPr>
        <p:spPr>
          <a:xfrm>
            <a:off x="6663580"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0" name="Google Shape;3710;p25"/>
          <p:cNvSpPr/>
          <p:nvPr/>
        </p:nvSpPr>
        <p:spPr>
          <a:xfrm>
            <a:off x="7870015"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1" name="Google Shape;3711;p25"/>
          <p:cNvSpPr/>
          <p:nvPr/>
        </p:nvSpPr>
        <p:spPr>
          <a:xfrm>
            <a:off x="7910912"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2" name="Google Shape;3712;p25"/>
          <p:cNvSpPr/>
          <p:nvPr/>
        </p:nvSpPr>
        <p:spPr>
          <a:xfrm>
            <a:off x="796481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3" name="Google Shape;3713;p25"/>
          <p:cNvSpPr/>
          <p:nvPr/>
        </p:nvSpPr>
        <p:spPr>
          <a:xfrm>
            <a:off x="7961105"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4" name="Google Shape;3714;p25"/>
          <p:cNvSpPr/>
          <p:nvPr/>
        </p:nvSpPr>
        <p:spPr>
          <a:xfrm>
            <a:off x="8013169"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5" name="Google Shape;3715;p25"/>
          <p:cNvSpPr/>
          <p:nvPr/>
        </p:nvSpPr>
        <p:spPr>
          <a:xfrm>
            <a:off x="8061958"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6" name="Google Shape;3716;p25"/>
          <p:cNvSpPr/>
          <p:nvPr/>
        </p:nvSpPr>
        <p:spPr>
          <a:xfrm>
            <a:off x="8081018"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7" name="Google Shape;3717;p25"/>
          <p:cNvSpPr/>
          <p:nvPr/>
        </p:nvSpPr>
        <p:spPr>
          <a:xfrm>
            <a:off x="8017349"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8" name="Google Shape;3718;p25"/>
          <p:cNvSpPr/>
          <p:nvPr/>
        </p:nvSpPr>
        <p:spPr>
          <a:xfrm>
            <a:off x="7906732"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9" name="Google Shape;3719;p25"/>
          <p:cNvSpPr/>
          <p:nvPr/>
        </p:nvSpPr>
        <p:spPr>
          <a:xfrm>
            <a:off x="3421649"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0" y="651"/>
                  <a:pt x="60" y="844"/>
                  <a:pt x="179" y="964"/>
                </a:cubicBezTo>
                <a:cubicBezTo>
                  <a:pt x="246" y="993"/>
                  <a:pt x="295" y="1008"/>
                  <a:pt x="334" y="1008"/>
                </a:cubicBezTo>
                <a:cubicBezTo>
                  <a:pt x="373" y="1008"/>
                  <a:pt x="403" y="993"/>
                  <a:pt x="432" y="964"/>
                </a:cubicBezTo>
                <a:cubicBezTo>
                  <a:pt x="552" y="844"/>
                  <a:pt x="611" y="651"/>
                  <a:pt x="611" y="531"/>
                </a:cubicBezTo>
                <a:cubicBezTo>
                  <a:pt x="686" y="472"/>
                  <a:pt x="686" y="412"/>
                  <a:pt x="611" y="353"/>
                </a:cubicBezTo>
                <a:lnTo>
                  <a:pt x="611" y="99"/>
                </a:lnTo>
                <a:lnTo>
                  <a:pt x="552" y="99"/>
                </a:ln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0" name="Google Shape;3720;p25"/>
          <p:cNvSpPr/>
          <p:nvPr/>
        </p:nvSpPr>
        <p:spPr>
          <a:xfrm>
            <a:off x="346207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1" name="Google Shape;3721;p25"/>
          <p:cNvSpPr/>
          <p:nvPr/>
        </p:nvSpPr>
        <p:spPr>
          <a:xfrm>
            <a:off x="3516450"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79" y="1157"/>
                </a:cubicBezTo>
                <a:cubicBezTo>
                  <a:pt x="246" y="1187"/>
                  <a:pt x="295" y="1201"/>
                  <a:pt x="334" y="1201"/>
                </a:cubicBezTo>
                <a:cubicBezTo>
                  <a:pt x="373"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2" name="Google Shape;3722;p25"/>
          <p:cNvSpPr/>
          <p:nvPr/>
        </p:nvSpPr>
        <p:spPr>
          <a:xfrm>
            <a:off x="3512738"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3" name="Google Shape;3723;p25"/>
          <p:cNvSpPr/>
          <p:nvPr/>
        </p:nvSpPr>
        <p:spPr>
          <a:xfrm>
            <a:off x="356477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4" name="Google Shape;3724;p25"/>
          <p:cNvSpPr/>
          <p:nvPr/>
        </p:nvSpPr>
        <p:spPr>
          <a:xfrm>
            <a:off x="3613124"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6"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5" name="Google Shape;3725;p25"/>
          <p:cNvSpPr/>
          <p:nvPr/>
        </p:nvSpPr>
        <p:spPr>
          <a:xfrm>
            <a:off x="3632621"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6" name="Google Shape;3726;p25"/>
          <p:cNvSpPr/>
          <p:nvPr/>
        </p:nvSpPr>
        <p:spPr>
          <a:xfrm>
            <a:off x="3570823"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7" name="Google Shape;3727;p25"/>
          <p:cNvSpPr/>
          <p:nvPr/>
        </p:nvSpPr>
        <p:spPr>
          <a:xfrm>
            <a:off x="3460206"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8" name="Google Shape;3728;p25"/>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9" name="Google Shape;3729;p25"/>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0" name="Google Shape;3730;p25"/>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1" name="Google Shape;3731;p25"/>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2" name="Google Shape;3732;p25"/>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3" name="Google Shape;3733;p25"/>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4" name="Google Shape;3734;p25"/>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5" name="Google Shape;3735;p25"/>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6" name="Google Shape;3736;p25"/>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7" name="Google Shape;3737;p25"/>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8" name="Google Shape;3738;p25"/>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9" name="Google Shape;3739;p25"/>
          <p:cNvSpPr/>
          <p:nvPr/>
        </p:nvSpPr>
        <p:spPr>
          <a:xfrm>
            <a:off x="1678919"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0" name="Google Shape;3740;p25"/>
          <p:cNvSpPr/>
          <p:nvPr/>
        </p:nvSpPr>
        <p:spPr>
          <a:xfrm>
            <a:off x="1727708" y="690417"/>
            <a:ext cx="19091" cy="39805"/>
          </a:xfrm>
          <a:custGeom>
            <a:rect b="b" l="l" r="r" t="t"/>
            <a:pathLst>
              <a:path extrusionOk="0" h="1276" w="612">
                <a:moveTo>
                  <a:pt x="303" y="1"/>
                </a:moveTo>
                <a:cubicBezTo>
                  <a:pt x="251" y="1"/>
                  <a:pt x="215" y="33"/>
                  <a:pt x="179" y="113"/>
                </a:cubicBezTo>
                <a:cubicBezTo>
                  <a:pt x="120" y="173"/>
                  <a:pt x="60" y="292"/>
                  <a:pt x="60" y="352"/>
                </a:cubicBezTo>
                <a:cubicBezTo>
                  <a:pt x="1" y="411"/>
                  <a:pt x="1" y="545"/>
                  <a:pt x="1" y="605"/>
                </a:cubicBezTo>
                <a:cubicBezTo>
                  <a:pt x="1" y="784"/>
                  <a:pt x="1" y="977"/>
                  <a:pt x="60" y="1156"/>
                </a:cubicBezTo>
                <a:lnTo>
                  <a:pt x="120" y="1231"/>
                </a:lnTo>
                <a:cubicBezTo>
                  <a:pt x="150" y="1260"/>
                  <a:pt x="194" y="1275"/>
                  <a:pt x="241" y="1275"/>
                </a:cubicBezTo>
                <a:cubicBezTo>
                  <a:pt x="287" y="1275"/>
                  <a:pt x="336" y="1260"/>
                  <a:pt x="373" y="1231"/>
                </a:cubicBezTo>
                <a:cubicBezTo>
                  <a:pt x="492" y="1037"/>
                  <a:pt x="552" y="858"/>
                  <a:pt x="552" y="664"/>
                </a:cubicBezTo>
                <a:cubicBezTo>
                  <a:pt x="611" y="545"/>
                  <a:pt x="611" y="486"/>
                  <a:pt x="552" y="352"/>
                </a:cubicBezTo>
                <a:cubicBezTo>
                  <a:pt x="552" y="292"/>
                  <a:pt x="492" y="173"/>
                  <a:pt x="433" y="113"/>
                </a:cubicBezTo>
                <a:lnTo>
                  <a:pt x="433" y="39"/>
                </a:lnTo>
                <a:cubicBezTo>
                  <a:pt x="379" y="15"/>
                  <a:pt x="337" y="1"/>
                  <a:pt x="30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1" name="Google Shape;3741;p25"/>
          <p:cNvSpPr/>
          <p:nvPr/>
        </p:nvSpPr>
        <p:spPr>
          <a:xfrm>
            <a:off x="1746768"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2" name="Google Shape;3742;p25"/>
          <p:cNvSpPr/>
          <p:nvPr/>
        </p:nvSpPr>
        <p:spPr>
          <a:xfrm>
            <a:off x="1683099"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3" name="Google Shape;3743;p25"/>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4" name="Google Shape;3744;p25"/>
          <p:cNvSpPr/>
          <p:nvPr/>
        </p:nvSpPr>
        <p:spPr>
          <a:xfrm>
            <a:off x="2178497"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1" y="651"/>
                  <a:pt x="60" y="844"/>
                  <a:pt x="179" y="964"/>
                </a:cubicBezTo>
                <a:cubicBezTo>
                  <a:pt x="209" y="993"/>
                  <a:pt x="257" y="1008"/>
                  <a:pt x="306" y="1008"/>
                </a:cubicBezTo>
                <a:cubicBezTo>
                  <a:pt x="354" y="1008"/>
                  <a:pt x="403" y="993"/>
                  <a:pt x="433" y="964"/>
                </a:cubicBezTo>
                <a:cubicBezTo>
                  <a:pt x="552" y="844"/>
                  <a:pt x="611" y="651"/>
                  <a:pt x="611" y="531"/>
                </a:cubicBezTo>
                <a:cubicBezTo>
                  <a:pt x="611" y="472"/>
                  <a:pt x="686" y="412"/>
                  <a:pt x="611" y="353"/>
                </a:cubicBezTo>
                <a:cubicBezTo>
                  <a:pt x="611" y="278"/>
                  <a:pt x="611" y="219"/>
                  <a:pt x="552" y="99"/>
                </a:cubicBez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5" name="Google Shape;3745;p25"/>
          <p:cNvSpPr/>
          <p:nvPr/>
        </p:nvSpPr>
        <p:spPr>
          <a:xfrm>
            <a:off x="221892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6" name="Google Shape;3746;p25"/>
          <p:cNvSpPr/>
          <p:nvPr/>
        </p:nvSpPr>
        <p:spPr>
          <a:xfrm>
            <a:off x="2273298"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20" y="1157"/>
                </a:cubicBezTo>
                <a:lnTo>
                  <a:pt x="179" y="1157"/>
                </a:lnTo>
                <a:cubicBezTo>
                  <a:pt x="217" y="1187"/>
                  <a:pt x="265" y="1201"/>
                  <a:pt x="312" y="1201"/>
                </a:cubicBezTo>
                <a:cubicBezTo>
                  <a:pt x="358"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7" name="Google Shape;3747;p25"/>
          <p:cNvSpPr/>
          <p:nvPr/>
        </p:nvSpPr>
        <p:spPr>
          <a:xfrm>
            <a:off x="2269586"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8" name="Google Shape;3748;p25"/>
          <p:cNvSpPr/>
          <p:nvPr/>
        </p:nvSpPr>
        <p:spPr>
          <a:xfrm>
            <a:off x="2321619"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9" name="Google Shape;3749;p25"/>
          <p:cNvSpPr/>
          <p:nvPr/>
        </p:nvSpPr>
        <p:spPr>
          <a:xfrm>
            <a:off x="2369972"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7"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0" name="Google Shape;3750;p25"/>
          <p:cNvSpPr/>
          <p:nvPr/>
        </p:nvSpPr>
        <p:spPr>
          <a:xfrm>
            <a:off x="2389469"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1" name="Google Shape;3751;p25"/>
          <p:cNvSpPr/>
          <p:nvPr/>
        </p:nvSpPr>
        <p:spPr>
          <a:xfrm>
            <a:off x="2325363"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2" name="Google Shape;3752;p25"/>
          <p:cNvSpPr/>
          <p:nvPr/>
        </p:nvSpPr>
        <p:spPr>
          <a:xfrm>
            <a:off x="2215213"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3" name="Google Shape;3753;p25"/>
          <p:cNvSpPr/>
          <p:nvPr/>
        </p:nvSpPr>
        <p:spPr>
          <a:xfrm>
            <a:off x="2807731" y="694566"/>
            <a:ext cx="19559" cy="31476"/>
          </a:xfrm>
          <a:custGeom>
            <a:rect b="b" l="l" r="r" t="t"/>
            <a:pathLst>
              <a:path extrusionOk="0" h="1009" w="627">
                <a:moveTo>
                  <a:pt x="376" y="1"/>
                </a:moveTo>
                <a:cubicBezTo>
                  <a:pt x="343" y="1"/>
                  <a:pt x="303" y="15"/>
                  <a:pt x="254" y="40"/>
                </a:cubicBezTo>
                <a:cubicBezTo>
                  <a:pt x="180" y="99"/>
                  <a:pt x="120" y="159"/>
                  <a:pt x="60" y="219"/>
                </a:cubicBezTo>
                <a:cubicBezTo>
                  <a:pt x="1" y="278"/>
                  <a:pt x="1" y="412"/>
                  <a:pt x="1" y="472"/>
                </a:cubicBezTo>
                <a:cubicBezTo>
                  <a:pt x="1" y="651"/>
                  <a:pt x="1" y="844"/>
                  <a:pt x="120" y="964"/>
                </a:cubicBezTo>
                <a:cubicBezTo>
                  <a:pt x="187" y="993"/>
                  <a:pt x="235" y="1008"/>
                  <a:pt x="275"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58" y="30"/>
                  <a:pt x="423" y="1"/>
                  <a:pt x="37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4" name="Google Shape;3754;p25"/>
          <p:cNvSpPr/>
          <p:nvPr/>
        </p:nvSpPr>
        <p:spPr>
          <a:xfrm>
            <a:off x="2848160"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5" name="Google Shape;3755;p25"/>
          <p:cNvSpPr/>
          <p:nvPr/>
        </p:nvSpPr>
        <p:spPr>
          <a:xfrm>
            <a:off x="2900692"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5" y="1201"/>
                  <a:pt x="334" y="1201"/>
                </a:cubicBezTo>
                <a:cubicBezTo>
                  <a:pt x="373" y="1201"/>
                  <a:pt x="403" y="1187"/>
                  <a:pt x="432" y="1157"/>
                </a:cubicBezTo>
                <a:cubicBezTo>
                  <a:pt x="552" y="963"/>
                  <a:pt x="552" y="784"/>
                  <a:pt x="626" y="591"/>
                </a:cubicBezTo>
                <a:cubicBezTo>
                  <a:pt x="552" y="531"/>
                  <a:pt x="552" y="412"/>
                  <a:pt x="552"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6" name="Google Shape;3756;p25"/>
          <p:cNvSpPr/>
          <p:nvPr/>
        </p:nvSpPr>
        <p:spPr>
          <a:xfrm>
            <a:off x="2896980"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7" name="Google Shape;3757;p25"/>
          <p:cNvSpPr/>
          <p:nvPr/>
        </p:nvSpPr>
        <p:spPr>
          <a:xfrm>
            <a:off x="2949013"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8" name="Google Shape;3758;p25"/>
          <p:cNvSpPr/>
          <p:nvPr/>
        </p:nvSpPr>
        <p:spPr>
          <a:xfrm>
            <a:off x="2997334" y="690417"/>
            <a:ext cx="19559" cy="39805"/>
          </a:xfrm>
          <a:custGeom>
            <a:rect b="b" l="l" r="r" t="t"/>
            <a:pathLst>
              <a:path extrusionOk="0" h="1276" w="627">
                <a:moveTo>
                  <a:pt x="315" y="1"/>
                </a:moveTo>
                <a:cubicBezTo>
                  <a:pt x="266"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8" y="1037"/>
                  <a:pt x="567" y="858"/>
                  <a:pt x="627" y="664"/>
                </a:cubicBezTo>
                <a:cubicBezTo>
                  <a:pt x="627" y="545"/>
                  <a:pt x="627" y="486"/>
                  <a:pt x="567" y="352"/>
                </a:cubicBezTo>
                <a:cubicBezTo>
                  <a:pt x="567" y="292"/>
                  <a:pt x="508" y="173"/>
                  <a:pt x="433" y="113"/>
                </a:cubicBezTo>
                <a:lnTo>
                  <a:pt x="433" y="39"/>
                </a:lnTo>
                <a:cubicBezTo>
                  <a:pt x="385" y="15"/>
                  <a:pt x="347" y="1"/>
                  <a:pt x="3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9" name="Google Shape;3759;p25"/>
          <p:cNvSpPr/>
          <p:nvPr/>
        </p:nvSpPr>
        <p:spPr>
          <a:xfrm>
            <a:off x="3016862"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0" name="Google Shape;3760;p25"/>
          <p:cNvSpPr/>
          <p:nvPr/>
        </p:nvSpPr>
        <p:spPr>
          <a:xfrm>
            <a:off x="295506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1" name="Google Shape;3761;p25"/>
          <p:cNvSpPr/>
          <p:nvPr/>
        </p:nvSpPr>
        <p:spPr>
          <a:xfrm>
            <a:off x="2844448"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2" name="Google Shape;3762;p25"/>
          <p:cNvSpPr/>
          <p:nvPr/>
        </p:nvSpPr>
        <p:spPr>
          <a:xfrm>
            <a:off x="4050883" y="694566"/>
            <a:ext cx="19559" cy="31476"/>
          </a:xfrm>
          <a:custGeom>
            <a:rect b="b" l="l" r="r" t="t"/>
            <a:pathLst>
              <a:path extrusionOk="0" h="1009" w="627">
                <a:moveTo>
                  <a:pt x="394" y="1"/>
                </a:moveTo>
                <a:cubicBezTo>
                  <a:pt x="353" y="1"/>
                  <a:pt x="303" y="15"/>
                  <a:pt x="254" y="40"/>
                </a:cubicBezTo>
                <a:cubicBezTo>
                  <a:pt x="180" y="99"/>
                  <a:pt x="120" y="159"/>
                  <a:pt x="60" y="219"/>
                </a:cubicBezTo>
                <a:cubicBezTo>
                  <a:pt x="1" y="278"/>
                  <a:pt x="1" y="412"/>
                  <a:pt x="1" y="472"/>
                </a:cubicBezTo>
                <a:cubicBezTo>
                  <a:pt x="1" y="651"/>
                  <a:pt x="1" y="844"/>
                  <a:pt x="120" y="964"/>
                </a:cubicBezTo>
                <a:cubicBezTo>
                  <a:pt x="187" y="993"/>
                  <a:pt x="235" y="1008"/>
                  <a:pt x="274"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92" y="30"/>
                  <a:pt x="451" y="1"/>
                  <a:pt x="39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3" name="Google Shape;3763;p25"/>
          <p:cNvSpPr/>
          <p:nvPr/>
        </p:nvSpPr>
        <p:spPr>
          <a:xfrm>
            <a:off x="409131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4" name="Google Shape;3764;p25"/>
          <p:cNvSpPr/>
          <p:nvPr/>
        </p:nvSpPr>
        <p:spPr>
          <a:xfrm>
            <a:off x="4143844"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4" y="1201"/>
                  <a:pt x="334" y="1201"/>
                </a:cubicBezTo>
                <a:cubicBezTo>
                  <a:pt x="373" y="1201"/>
                  <a:pt x="403" y="1187"/>
                  <a:pt x="432" y="1157"/>
                </a:cubicBezTo>
                <a:cubicBezTo>
                  <a:pt x="551" y="963"/>
                  <a:pt x="626" y="784"/>
                  <a:pt x="626" y="591"/>
                </a:cubicBezTo>
                <a:cubicBezTo>
                  <a:pt x="626" y="531"/>
                  <a:pt x="551" y="412"/>
                  <a:pt x="551"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5" name="Google Shape;3765;p25"/>
          <p:cNvSpPr/>
          <p:nvPr/>
        </p:nvSpPr>
        <p:spPr>
          <a:xfrm>
            <a:off x="4140132"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6" name="Google Shape;3766;p25"/>
          <p:cNvSpPr/>
          <p:nvPr/>
        </p:nvSpPr>
        <p:spPr>
          <a:xfrm>
            <a:off x="4192165"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7" name="Google Shape;3767;p25"/>
          <p:cNvSpPr/>
          <p:nvPr/>
        </p:nvSpPr>
        <p:spPr>
          <a:xfrm>
            <a:off x="4240486" y="690417"/>
            <a:ext cx="19559" cy="39805"/>
          </a:xfrm>
          <a:custGeom>
            <a:rect b="b" l="l" r="r" t="t"/>
            <a:pathLst>
              <a:path extrusionOk="0" h="1276" w="627">
                <a:moveTo>
                  <a:pt x="341" y="1"/>
                </a:moveTo>
                <a:cubicBezTo>
                  <a:pt x="288"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7" y="1037"/>
                  <a:pt x="567" y="858"/>
                  <a:pt x="627" y="664"/>
                </a:cubicBezTo>
                <a:cubicBezTo>
                  <a:pt x="627" y="545"/>
                  <a:pt x="627" y="486"/>
                  <a:pt x="567" y="352"/>
                </a:cubicBezTo>
                <a:cubicBezTo>
                  <a:pt x="567" y="292"/>
                  <a:pt x="567" y="173"/>
                  <a:pt x="433" y="113"/>
                </a:cubicBezTo>
                <a:lnTo>
                  <a:pt x="433" y="39"/>
                </a:lnTo>
                <a:cubicBezTo>
                  <a:pt x="409" y="15"/>
                  <a:pt x="376"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8" name="Google Shape;3768;p25"/>
          <p:cNvSpPr/>
          <p:nvPr/>
        </p:nvSpPr>
        <p:spPr>
          <a:xfrm>
            <a:off x="4260014"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9" name="Google Shape;3769;p25"/>
          <p:cNvSpPr/>
          <p:nvPr/>
        </p:nvSpPr>
        <p:spPr>
          <a:xfrm>
            <a:off x="419821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0" name="Google Shape;3770;p25"/>
          <p:cNvSpPr/>
          <p:nvPr/>
        </p:nvSpPr>
        <p:spPr>
          <a:xfrm>
            <a:off x="4087600"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1" name="Google Shape;3771;p25"/>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2" name="Google Shape;3772;p25"/>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3" name="Google Shape;3773;p25"/>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4" name="Google Shape;3774;p25"/>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5" name="Google Shape;3775;p25"/>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6" name="Google Shape;3776;p25"/>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7" name="Google Shape;3777;p25"/>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8" name="Google Shape;3778;p25"/>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9" name="Google Shape;3779;p25"/>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0" name="Google Shape;3780;p25"/>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1" name="Google Shape;3781;p25"/>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2" name="Google Shape;3782;p25"/>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3" name="Google Shape;3783;p25"/>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4" name="Google Shape;3784;p25"/>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5" name="Google Shape;3785;p25"/>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6" name="Google Shape;3786;p25"/>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7" name="Google Shape;3787;p25"/>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8" name="Google Shape;3788;p25"/>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9" name="Google Shape;3789;p25"/>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0" name="Google Shape;3790;p25"/>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1" name="Google Shape;3791;p25"/>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2" name="Google Shape;3792;p25"/>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3" name="Google Shape;3793;p25"/>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4" name="Google Shape;3794;p25"/>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5" name="Google Shape;3795;p25"/>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6" name="Google Shape;3796;p25"/>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7" name="Google Shape;3797;p25"/>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8" name="Google Shape;3798;p25"/>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9" name="Google Shape;3799;p25"/>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0" name="Google Shape;3800;p25"/>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1" name="Google Shape;3801;p25"/>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2" name="Google Shape;3802;p25"/>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3" name="Google Shape;3803;p25"/>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4" name="Google Shape;3804;p25"/>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5" name="Google Shape;3805;p25"/>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6" name="Google Shape;3806;p25"/>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7" name="Google Shape;3807;p25"/>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8" name="Google Shape;3808;p25"/>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9" name="Google Shape;3809;p25"/>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0" name="Google Shape;3810;p25"/>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1" name="Google Shape;3811;p25"/>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2" name="Google Shape;3812;p25"/>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3" name="Google Shape;3813;p25"/>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4" name="Google Shape;3814;p25"/>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5" name="Google Shape;3815;p25"/>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6" name="Google Shape;3816;p25"/>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7" name="Google Shape;3817;p25"/>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8" name="Google Shape;3818;p25"/>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9" name="Google Shape;3819;p25"/>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0" name="Google Shape;3820;p25"/>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1" name="Google Shape;3821;p25"/>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2" name="Google Shape;3822;p25"/>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3" name="Google Shape;3823;p25"/>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4" name="Google Shape;3824;p25"/>
          <p:cNvSpPr txBox="1"/>
          <p:nvPr>
            <p:ph type="title"/>
          </p:nvPr>
        </p:nvSpPr>
        <p:spPr>
          <a:xfrm>
            <a:off x="955575" y="849425"/>
            <a:ext cx="7388400" cy="549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800"/>
              <a:buNone/>
              <a:defRPr b="1" sz="26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3825" name="Google Shape;3825;p25"/>
          <p:cNvGrpSpPr/>
          <p:nvPr/>
        </p:nvGrpSpPr>
        <p:grpSpPr>
          <a:xfrm flipH="1">
            <a:off x="6545213" y="3963358"/>
            <a:ext cx="2051956" cy="901695"/>
            <a:chOff x="-3033227" y="446810"/>
            <a:chExt cx="2846776" cy="1250964"/>
          </a:xfrm>
        </p:grpSpPr>
        <p:sp>
          <p:nvSpPr>
            <p:cNvPr id="3826" name="Google Shape;3826;p25"/>
            <p:cNvSpPr/>
            <p:nvPr/>
          </p:nvSpPr>
          <p:spPr>
            <a:xfrm flipH="1">
              <a:off x="-1174467" y="1199465"/>
              <a:ext cx="269119" cy="371002"/>
            </a:xfrm>
            <a:custGeom>
              <a:rect b="b" l="l" r="r" t="t"/>
              <a:pathLst>
                <a:path extrusionOk="0" h="11893" w="8627">
                  <a:moveTo>
                    <a:pt x="4457" y="0"/>
                  </a:moveTo>
                  <a:cubicBezTo>
                    <a:pt x="4268" y="0"/>
                    <a:pt x="4064" y="33"/>
                    <a:pt x="3844" y="108"/>
                  </a:cubicBezTo>
                  <a:cubicBezTo>
                    <a:pt x="2101" y="600"/>
                    <a:pt x="2727" y="4265"/>
                    <a:pt x="2414" y="4443"/>
                  </a:cubicBezTo>
                  <a:cubicBezTo>
                    <a:pt x="2390" y="4462"/>
                    <a:pt x="2363" y="4470"/>
                    <a:pt x="2333" y="4470"/>
                  </a:cubicBezTo>
                  <a:cubicBezTo>
                    <a:pt x="2155" y="4470"/>
                    <a:pt x="1891" y="4172"/>
                    <a:pt x="1525" y="4172"/>
                  </a:cubicBezTo>
                  <a:cubicBezTo>
                    <a:pt x="1334" y="4172"/>
                    <a:pt x="1114" y="4253"/>
                    <a:pt x="865" y="4503"/>
                  </a:cubicBezTo>
                  <a:cubicBezTo>
                    <a:pt x="1" y="5382"/>
                    <a:pt x="239" y="7304"/>
                    <a:pt x="1610" y="9345"/>
                  </a:cubicBezTo>
                  <a:cubicBezTo>
                    <a:pt x="2980" y="11460"/>
                    <a:pt x="5707" y="11892"/>
                    <a:pt x="5707" y="11892"/>
                  </a:cubicBezTo>
                  <a:cubicBezTo>
                    <a:pt x="5766" y="11088"/>
                    <a:pt x="6392" y="10030"/>
                    <a:pt x="7375" y="8540"/>
                  </a:cubicBezTo>
                  <a:cubicBezTo>
                    <a:pt x="7941" y="7736"/>
                    <a:pt x="8627" y="6067"/>
                    <a:pt x="8195" y="5248"/>
                  </a:cubicBezTo>
                  <a:cubicBezTo>
                    <a:pt x="8028" y="4926"/>
                    <a:pt x="7803" y="4827"/>
                    <a:pt x="7571" y="4827"/>
                  </a:cubicBezTo>
                  <a:cubicBezTo>
                    <a:pt x="7205" y="4827"/>
                    <a:pt x="6819" y="5072"/>
                    <a:pt x="6610" y="5072"/>
                  </a:cubicBezTo>
                  <a:cubicBezTo>
                    <a:pt x="6596" y="5072"/>
                    <a:pt x="6583" y="5071"/>
                    <a:pt x="6571" y="5069"/>
                  </a:cubicBezTo>
                  <a:cubicBezTo>
                    <a:pt x="6258" y="5069"/>
                    <a:pt x="6571" y="3013"/>
                    <a:pt x="6452" y="2149"/>
                  </a:cubicBezTo>
                  <a:cubicBezTo>
                    <a:pt x="6283" y="1451"/>
                    <a:pt x="5700" y="0"/>
                    <a:pt x="445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7" name="Google Shape;3827;p25"/>
            <p:cNvSpPr/>
            <p:nvPr/>
          </p:nvSpPr>
          <p:spPr>
            <a:xfrm flipH="1">
              <a:off x="-1180051" y="1357561"/>
              <a:ext cx="143185" cy="340213"/>
            </a:xfrm>
            <a:custGeom>
              <a:rect b="b" l="l" r="r" t="t"/>
              <a:pathLst>
                <a:path extrusionOk="0" h="10906" w="4590">
                  <a:moveTo>
                    <a:pt x="254" y="1"/>
                  </a:moveTo>
                  <a:cubicBezTo>
                    <a:pt x="180" y="1"/>
                    <a:pt x="120" y="61"/>
                    <a:pt x="120" y="120"/>
                  </a:cubicBezTo>
                  <a:cubicBezTo>
                    <a:pt x="1" y="1118"/>
                    <a:pt x="61" y="2116"/>
                    <a:pt x="254" y="3100"/>
                  </a:cubicBezTo>
                  <a:cubicBezTo>
                    <a:pt x="373" y="4098"/>
                    <a:pt x="627" y="5096"/>
                    <a:pt x="925" y="6020"/>
                  </a:cubicBezTo>
                  <a:lnTo>
                    <a:pt x="1237" y="6705"/>
                  </a:lnTo>
                  <a:cubicBezTo>
                    <a:pt x="1297" y="6958"/>
                    <a:pt x="1431" y="7196"/>
                    <a:pt x="1550" y="7390"/>
                  </a:cubicBezTo>
                  <a:cubicBezTo>
                    <a:pt x="1610" y="7628"/>
                    <a:pt x="1804" y="7822"/>
                    <a:pt x="1923" y="8075"/>
                  </a:cubicBezTo>
                  <a:cubicBezTo>
                    <a:pt x="2042" y="8254"/>
                    <a:pt x="2176" y="8507"/>
                    <a:pt x="2295" y="8686"/>
                  </a:cubicBezTo>
                  <a:cubicBezTo>
                    <a:pt x="2861" y="9565"/>
                    <a:pt x="3606" y="10236"/>
                    <a:pt x="4411" y="10861"/>
                  </a:cubicBezTo>
                  <a:cubicBezTo>
                    <a:pt x="4440" y="10891"/>
                    <a:pt x="4470" y="10906"/>
                    <a:pt x="4493" y="10906"/>
                  </a:cubicBezTo>
                  <a:cubicBezTo>
                    <a:pt x="4515" y="10906"/>
                    <a:pt x="4530" y="10891"/>
                    <a:pt x="4530" y="10861"/>
                  </a:cubicBezTo>
                  <a:cubicBezTo>
                    <a:pt x="4589" y="10802"/>
                    <a:pt x="4589" y="10742"/>
                    <a:pt x="4530" y="10682"/>
                  </a:cubicBezTo>
                  <a:lnTo>
                    <a:pt x="4038" y="10176"/>
                  </a:lnTo>
                  <a:cubicBezTo>
                    <a:pt x="3979" y="10057"/>
                    <a:pt x="3844" y="9997"/>
                    <a:pt x="3785" y="9938"/>
                  </a:cubicBezTo>
                  <a:lnTo>
                    <a:pt x="3532" y="9625"/>
                  </a:lnTo>
                  <a:cubicBezTo>
                    <a:pt x="3412" y="9431"/>
                    <a:pt x="3234" y="9252"/>
                    <a:pt x="3100" y="9059"/>
                  </a:cubicBezTo>
                  <a:lnTo>
                    <a:pt x="2668" y="8448"/>
                  </a:lnTo>
                  <a:cubicBezTo>
                    <a:pt x="2176" y="7628"/>
                    <a:pt x="1744" y="6764"/>
                    <a:pt x="1431" y="5841"/>
                  </a:cubicBezTo>
                  <a:cubicBezTo>
                    <a:pt x="1059" y="4962"/>
                    <a:pt x="805" y="3979"/>
                    <a:pt x="627" y="3040"/>
                  </a:cubicBezTo>
                  <a:cubicBezTo>
                    <a:pt x="552" y="2548"/>
                    <a:pt x="493" y="2042"/>
                    <a:pt x="433" y="1550"/>
                  </a:cubicBezTo>
                  <a:cubicBezTo>
                    <a:pt x="373" y="1118"/>
                    <a:pt x="373" y="627"/>
                    <a:pt x="314" y="120"/>
                  </a:cubicBezTo>
                  <a:cubicBezTo>
                    <a:pt x="314" y="61"/>
                    <a:pt x="314" y="1"/>
                    <a:pt x="254"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828" name="Google Shape;3828;p25"/>
            <p:cNvGrpSpPr/>
            <p:nvPr/>
          </p:nvGrpSpPr>
          <p:grpSpPr>
            <a:xfrm flipH="1">
              <a:off x="-831033" y="1313889"/>
              <a:ext cx="644582" cy="275171"/>
              <a:chOff x="6010718" y="4529752"/>
              <a:chExt cx="644582" cy="275171"/>
            </a:xfrm>
          </p:grpSpPr>
          <p:sp>
            <p:nvSpPr>
              <p:cNvPr id="3829" name="Google Shape;3829;p25"/>
              <p:cNvSpPr/>
              <p:nvPr/>
            </p:nvSpPr>
            <p:spPr>
              <a:xfrm>
                <a:off x="6010718" y="4529752"/>
                <a:ext cx="544228" cy="275171"/>
              </a:xfrm>
              <a:custGeom>
                <a:rect b="b" l="l" r="r" t="t"/>
                <a:pathLst>
                  <a:path extrusionOk="0" h="8821" w="17446">
                    <a:moveTo>
                      <a:pt x="44" y="0"/>
                    </a:moveTo>
                    <a:cubicBezTo>
                      <a:pt x="15" y="0"/>
                      <a:pt x="0" y="11"/>
                      <a:pt x="0" y="36"/>
                    </a:cubicBezTo>
                    <a:cubicBezTo>
                      <a:pt x="0" y="781"/>
                      <a:pt x="372" y="4684"/>
                      <a:pt x="1862" y="5935"/>
                    </a:cubicBezTo>
                    <a:cubicBezTo>
                      <a:pt x="2417" y="6400"/>
                      <a:pt x="3197" y="6546"/>
                      <a:pt x="4019" y="6546"/>
                    </a:cubicBezTo>
                    <a:cubicBezTo>
                      <a:pt x="5435" y="6546"/>
                      <a:pt x="6979" y="6112"/>
                      <a:pt x="7733" y="6112"/>
                    </a:cubicBezTo>
                    <a:cubicBezTo>
                      <a:pt x="7764" y="6112"/>
                      <a:pt x="7793" y="6112"/>
                      <a:pt x="7821" y="6114"/>
                    </a:cubicBezTo>
                    <a:cubicBezTo>
                      <a:pt x="8939" y="6173"/>
                      <a:pt x="9624" y="7976"/>
                      <a:pt x="11173" y="8602"/>
                    </a:cubicBezTo>
                    <a:cubicBezTo>
                      <a:pt x="11517" y="8754"/>
                      <a:pt x="11963" y="8820"/>
                      <a:pt x="12460" y="8820"/>
                    </a:cubicBezTo>
                    <a:cubicBezTo>
                      <a:pt x="14201" y="8820"/>
                      <a:pt x="16576" y="8008"/>
                      <a:pt x="17445" y="7231"/>
                    </a:cubicBezTo>
                    <a:cubicBezTo>
                      <a:pt x="17445" y="7231"/>
                      <a:pt x="17073" y="4311"/>
                      <a:pt x="15583" y="3566"/>
                    </a:cubicBezTo>
                    <a:cubicBezTo>
                      <a:pt x="15134" y="3342"/>
                      <a:pt x="14701" y="3265"/>
                      <a:pt x="14298" y="3265"/>
                    </a:cubicBezTo>
                    <a:cubicBezTo>
                      <a:pt x="13421" y="3265"/>
                      <a:pt x="12690" y="3631"/>
                      <a:pt x="12251" y="3631"/>
                    </a:cubicBezTo>
                    <a:cubicBezTo>
                      <a:pt x="12223" y="3631"/>
                      <a:pt x="12197" y="3629"/>
                      <a:pt x="12171" y="3626"/>
                    </a:cubicBezTo>
                    <a:cubicBezTo>
                      <a:pt x="11605" y="3566"/>
                      <a:pt x="11352" y="2956"/>
                      <a:pt x="9862" y="1645"/>
                    </a:cubicBezTo>
                    <a:cubicBezTo>
                      <a:pt x="9101" y="1008"/>
                      <a:pt x="8008" y="846"/>
                      <a:pt x="6865" y="846"/>
                    </a:cubicBezTo>
                    <a:cubicBezTo>
                      <a:pt x="5684" y="846"/>
                      <a:pt x="4448" y="1019"/>
                      <a:pt x="3471" y="1019"/>
                    </a:cubicBezTo>
                    <a:cubicBezTo>
                      <a:pt x="1789" y="965"/>
                      <a:pt x="314" y="0"/>
                      <a:pt x="4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0" name="Google Shape;3830;p25"/>
              <p:cNvSpPr/>
              <p:nvPr/>
            </p:nvSpPr>
            <p:spPr>
              <a:xfrm>
                <a:off x="6035798" y="4564316"/>
                <a:ext cx="619502" cy="204202"/>
              </a:xfrm>
              <a:custGeom>
                <a:rect b="b" l="l" r="r" t="t"/>
                <a:pathLst>
                  <a:path extrusionOk="0" h="6546" w="19859">
                    <a:moveTo>
                      <a:pt x="157" y="0"/>
                    </a:moveTo>
                    <a:cubicBezTo>
                      <a:pt x="123" y="0"/>
                      <a:pt x="90" y="15"/>
                      <a:pt x="60" y="45"/>
                    </a:cubicBezTo>
                    <a:cubicBezTo>
                      <a:pt x="0" y="45"/>
                      <a:pt x="0" y="105"/>
                      <a:pt x="60" y="164"/>
                    </a:cubicBezTo>
                    <a:cubicBezTo>
                      <a:pt x="254" y="596"/>
                      <a:pt x="567" y="969"/>
                      <a:pt x="865" y="1281"/>
                    </a:cubicBezTo>
                    <a:cubicBezTo>
                      <a:pt x="1237" y="1594"/>
                      <a:pt x="1609" y="1848"/>
                      <a:pt x="2056" y="2026"/>
                    </a:cubicBezTo>
                    <a:cubicBezTo>
                      <a:pt x="2429" y="2220"/>
                      <a:pt x="2861" y="2399"/>
                      <a:pt x="3352" y="2458"/>
                    </a:cubicBezTo>
                    <a:cubicBezTo>
                      <a:pt x="3784" y="2592"/>
                      <a:pt x="4216" y="2652"/>
                      <a:pt x="4663" y="2712"/>
                    </a:cubicBezTo>
                    <a:cubicBezTo>
                      <a:pt x="5587" y="2831"/>
                      <a:pt x="6451" y="2831"/>
                      <a:pt x="7330" y="2965"/>
                    </a:cubicBezTo>
                    <a:cubicBezTo>
                      <a:pt x="7762" y="3084"/>
                      <a:pt x="8135" y="3144"/>
                      <a:pt x="8567" y="3337"/>
                    </a:cubicBezTo>
                    <a:cubicBezTo>
                      <a:pt x="8939" y="3457"/>
                      <a:pt x="9311" y="3710"/>
                      <a:pt x="9624" y="3948"/>
                    </a:cubicBezTo>
                    <a:lnTo>
                      <a:pt x="10116" y="4380"/>
                    </a:lnTo>
                    <a:cubicBezTo>
                      <a:pt x="10250" y="4574"/>
                      <a:pt x="10429" y="4693"/>
                      <a:pt x="10622" y="4887"/>
                    </a:cubicBezTo>
                    <a:cubicBezTo>
                      <a:pt x="10995" y="5125"/>
                      <a:pt x="11367" y="5378"/>
                      <a:pt x="11799" y="5572"/>
                    </a:cubicBezTo>
                    <a:cubicBezTo>
                      <a:pt x="12604" y="6004"/>
                      <a:pt x="13468" y="6242"/>
                      <a:pt x="14406" y="6436"/>
                    </a:cubicBezTo>
                    <a:cubicBezTo>
                      <a:pt x="14932" y="6510"/>
                      <a:pt x="15464" y="6546"/>
                      <a:pt x="15994" y="6546"/>
                    </a:cubicBezTo>
                    <a:cubicBezTo>
                      <a:pt x="17279" y="6546"/>
                      <a:pt x="18558" y="6335"/>
                      <a:pt x="19740" y="5944"/>
                    </a:cubicBezTo>
                    <a:cubicBezTo>
                      <a:pt x="19799" y="5944"/>
                      <a:pt x="19859" y="5870"/>
                      <a:pt x="19799" y="5810"/>
                    </a:cubicBezTo>
                    <a:cubicBezTo>
                      <a:pt x="19799" y="5768"/>
                      <a:pt x="19770" y="5726"/>
                      <a:pt x="19731" y="5726"/>
                    </a:cubicBezTo>
                    <a:cubicBezTo>
                      <a:pt x="19715" y="5726"/>
                      <a:pt x="19698" y="5733"/>
                      <a:pt x="19680" y="5751"/>
                    </a:cubicBezTo>
                    <a:cubicBezTo>
                      <a:pt x="18816" y="5944"/>
                      <a:pt x="17937" y="6064"/>
                      <a:pt x="17073" y="6123"/>
                    </a:cubicBezTo>
                    <a:cubicBezTo>
                      <a:pt x="16842" y="6139"/>
                      <a:pt x="16609" y="6147"/>
                      <a:pt x="16376" y="6147"/>
                    </a:cubicBezTo>
                    <a:cubicBezTo>
                      <a:pt x="15739" y="6147"/>
                      <a:pt x="15099" y="6091"/>
                      <a:pt x="14466" y="6004"/>
                    </a:cubicBezTo>
                    <a:cubicBezTo>
                      <a:pt x="13602" y="5810"/>
                      <a:pt x="12783" y="5572"/>
                      <a:pt x="11978" y="5125"/>
                    </a:cubicBezTo>
                    <a:cubicBezTo>
                      <a:pt x="11606" y="4946"/>
                      <a:pt x="11233" y="4753"/>
                      <a:pt x="10920" y="4455"/>
                    </a:cubicBezTo>
                    <a:cubicBezTo>
                      <a:pt x="10742" y="4321"/>
                      <a:pt x="10548" y="4201"/>
                      <a:pt x="10429" y="4082"/>
                    </a:cubicBezTo>
                    <a:lnTo>
                      <a:pt x="9937" y="3576"/>
                    </a:lnTo>
                    <a:cubicBezTo>
                      <a:pt x="9565" y="3263"/>
                      <a:pt x="9192" y="3024"/>
                      <a:pt x="8760" y="2831"/>
                    </a:cubicBezTo>
                    <a:cubicBezTo>
                      <a:pt x="8313" y="2712"/>
                      <a:pt x="7822" y="2592"/>
                      <a:pt x="7390" y="2518"/>
                    </a:cubicBezTo>
                    <a:cubicBezTo>
                      <a:pt x="6451" y="2399"/>
                      <a:pt x="5587" y="2339"/>
                      <a:pt x="4723" y="2280"/>
                    </a:cubicBezTo>
                    <a:cubicBezTo>
                      <a:pt x="4291" y="2220"/>
                      <a:pt x="3844" y="2146"/>
                      <a:pt x="3412" y="2086"/>
                    </a:cubicBezTo>
                    <a:cubicBezTo>
                      <a:pt x="2980" y="1967"/>
                      <a:pt x="2548" y="1907"/>
                      <a:pt x="2176" y="1714"/>
                    </a:cubicBezTo>
                    <a:cubicBezTo>
                      <a:pt x="1803" y="1535"/>
                      <a:pt x="1431" y="1281"/>
                      <a:pt x="1058" y="1028"/>
                    </a:cubicBezTo>
                    <a:cubicBezTo>
                      <a:pt x="745" y="790"/>
                      <a:pt x="433" y="417"/>
                      <a:pt x="254" y="105"/>
                    </a:cubicBezTo>
                    <a:lnTo>
                      <a:pt x="254" y="45"/>
                    </a:lnTo>
                    <a:cubicBezTo>
                      <a:pt x="224" y="15"/>
                      <a:pt x="190" y="0"/>
                      <a:pt x="157"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831" name="Google Shape;3831;p25"/>
            <p:cNvSpPr/>
            <p:nvPr/>
          </p:nvSpPr>
          <p:spPr>
            <a:xfrm flipH="1" rot="1136767">
              <a:off x="-1378506" y="1352712"/>
              <a:ext cx="90619" cy="26775"/>
            </a:xfrm>
            <a:custGeom>
              <a:rect b="b" l="l" r="r" t="t"/>
              <a:pathLst>
                <a:path extrusionOk="0" h="1688" w="5713">
                  <a:moveTo>
                    <a:pt x="1590" y="1"/>
                  </a:moveTo>
                  <a:cubicBezTo>
                    <a:pt x="690" y="1"/>
                    <a:pt x="1" y="53"/>
                    <a:pt x="73" y="434"/>
                  </a:cubicBezTo>
                  <a:cubicBezTo>
                    <a:pt x="73" y="961"/>
                    <a:pt x="274" y="1161"/>
                    <a:pt x="700" y="1261"/>
                  </a:cubicBezTo>
                  <a:cubicBezTo>
                    <a:pt x="893" y="1261"/>
                    <a:pt x="1338" y="1200"/>
                    <a:pt x="1981" y="1200"/>
                  </a:cubicBezTo>
                  <a:cubicBezTo>
                    <a:pt x="2758" y="1200"/>
                    <a:pt x="3824" y="1290"/>
                    <a:pt x="5086" y="1687"/>
                  </a:cubicBezTo>
                  <a:lnTo>
                    <a:pt x="5186" y="1687"/>
                  </a:lnTo>
                  <a:cubicBezTo>
                    <a:pt x="5387" y="1487"/>
                    <a:pt x="5512" y="1261"/>
                    <a:pt x="5712" y="1161"/>
                  </a:cubicBezTo>
                  <a:cubicBezTo>
                    <a:pt x="5387" y="860"/>
                    <a:pt x="4259" y="108"/>
                    <a:pt x="2680" y="8"/>
                  </a:cubicBezTo>
                  <a:cubicBezTo>
                    <a:pt x="2306" y="8"/>
                    <a:pt x="1933" y="1"/>
                    <a:pt x="1590" y="1"/>
                  </a:cubicBezTo>
                  <a:close/>
                </a:path>
              </a:pathLst>
            </a:custGeom>
            <a:solidFill>
              <a:srgbClr val="7D342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2" name="Google Shape;3832;p25"/>
            <p:cNvSpPr/>
            <p:nvPr/>
          </p:nvSpPr>
          <p:spPr>
            <a:xfrm flipH="1" rot="1136767">
              <a:off x="-1571188" y="1323515"/>
              <a:ext cx="162203" cy="149640"/>
            </a:xfrm>
            <a:custGeom>
              <a:rect b="b" l="l" r="r" t="t"/>
              <a:pathLst>
                <a:path extrusionOk="0" h="9434" w="10226">
                  <a:moveTo>
                    <a:pt x="6266" y="0"/>
                  </a:moveTo>
                  <a:cubicBezTo>
                    <a:pt x="6266" y="1579"/>
                    <a:pt x="1153" y="6592"/>
                    <a:pt x="0" y="6893"/>
                  </a:cubicBezTo>
                  <a:lnTo>
                    <a:pt x="527" y="6893"/>
                  </a:lnTo>
                  <a:cubicBezTo>
                    <a:pt x="1695" y="8497"/>
                    <a:pt x="4015" y="9433"/>
                    <a:pt x="5850" y="9433"/>
                  </a:cubicBezTo>
                  <a:cubicBezTo>
                    <a:pt x="6654" y="9433"/>
                    <a:pt x="7364" y="9254"/>
                    <a:pt x="7845" y="8873"/>
                  </a:cubicBezTo>
                  <a:cubicBezTo>
                    <a:pt x="10226" y="6792"/>
                    <a:pt x="8146" y="953"/>
                    <a:pt x="6266" y="0"/>
                  </a:cubicBezTo>
                  <a:close/>
                </a:path>
              </a:pathLst>
            </a:custGeom>
            <a:solidFill>
              <a:srgbClr val="D986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3" name="Google Shape;3833;p25"/>
            <p:cNvSpPr/>
            <p:nvPr/>
          </p:nvSpPr>
          <p:spPr>
            <a:xfrm flipH="1" rot="1136767">
              <a:off x="-1498200" y="1302839"/>
              <a:ext cx="145913" cy="149958"/>
            </a:xfrm>
            <a:custGeom>
              <a:rect b="b" l="l" r="r" t="t"/>
              <a:pathLst>
                <a:path extrusionOk="0" h="9454" w="9199">
                  <a:moveTo>
                    <a:pt x="6164" y="0"/>
                  </a:moveTo>
                  <a:cubicBezTo>
                    <a:pt x="5664" y="0"/>
                    <a:pt x="5138" y="115"/>
                    <a:pt x="4612" y="381"/>
                  </a:cubicBezTo>
                  <a:cubicBezTo>
                    <a:pt x="3986" y="682"/>
                    <a:pt x="3033" y="1408"/>
                    <a:pt x="2206" y="2461"/>
                  </a:cubicBezTo>
                  <a:cubicBezTo>
                    <a:pt x="2006" y="2561"/>
                    <a:pt x="1881" y="2787"/>
                    <a:pt x="1680" y="2987"/>
                  </a:cubicBezTo>
                  <a:cubicBezTo>
                    <a:pt x="753" y="4341"/>
                    <a:pt x="1" y="5794"/>
                    <a:pt x="226" y="6947"/>
                  </a:cubicBezTo>
                  <a:cubicBezTo>
                    <a:pt x="527" y="9053"/>
                    <a:pt x="2106" y="9454"/>
                    <a:pt x="2733" y="9454"/>
                  </a:cubicBezTo>
                  <a:lnTo>
                    <a:pt x="2933" y="9454"/>
                  </a:lnTo>
                  <a:cubicBezTo>
                    <a:pt x="4086" y="9153"/>
                    <a:pt x="9199" y="4140"/>
                    <a:pt x="9199" y="2561"/>
                  </a:cubicBezTo>
                  <a:cubicBezTo>
                    <a:pt x="9199" y="1288"/>
                    <a:pt x="7833" y="0"/>
                    <a:pt x="6164" y="0"/>
                  </a:cubicBezTo>
                  <a:close/>
                </a:path>
              </a:pathLst>
            </a:custGeom>
            <a:solidFill>
              <a:srgbClr val="8C3A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4" name="Google Shape;3834;p25"/>
            <p:cNvSpPr/>
            <p:nvPr/>
          </p:nvSpPr>
          <p:spPr>
            <a:xfrm flipH="1" rot="1136767">
              <a:off x="-1474354" y="1439787"/>
              <a:ext cx="9961" cy="10659"/>
            </a:xfrm>
            <a:custGeom>
              <a:rect b="b" l="l" r="r" t="t"/>
              <a:pathLst>
                <a:path extrusionOk="0" h="672" w="628">
                  <a:moveTo>
                    <a:pt x="134" y="1"/>
                  </a:moveTo>
                  <a:cubicBezTo>
                    <a:pt x="90" y="1"/>
                    <a:pt x="68" y="45"/>
                    <a:pt x="1" y="45"/>
                  </a:cubicBezTo>
                  <a:lnTo>
                    <a:pt x="1" y="246"/>
                  </a:lnTo>
                  <a:cubicBezTo>
                    <a:pt x="101" y="371"/>
                    <a:pt x="101" y="371"/>
                    <a:pt x="101" y="471"/>
                  </a:cubicBezTo>
                  <a:cubicBezTo>
                    <a:pt x="226" y="572"/>
                    <a:pt x="327" y="572"/>
                    <a:pt x="427" y="672"/>
                  </a:cubicBezTo>
                  <a:lnTo>
                    <a:pt x="427" y="572"/>
                  </a:lnTo>
                  <a:cubicBezTo>
                    <a:pt x="527" y="572"/>
                    <a:pt x="627" y="572"/>
                    <a:pt x="627" y="471"/>
                  </a:cubicBezTo>
                  <a:cubicBezTo>
                    <a:pt x="527" y="371"/>
                    <a:pt x="527" y="246"/>
                    <a:pt x="427" y="146"/>
                  </a:cubicBezTo>
                  <a:lnTo>
                    <a:pt x="327" y="45"/>
                  </a:lnTo>
                  <a:lnTo>
                    <a:pt x="226" y="45"/>
                  </a:lnTo>
                  <a:cubicBezTo>
                    <a:pt x="185" y="12"/>
                    <a:pt x="157" y="1"/>
                    <a:pt x="134"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5" name="Google Shape;3835;p25"/>
            <p:cNvSpPr/>
            <p:nvPr/>
          </p:nvSpPr>
          <p:spPr>
            <a:xfrm flipH="1" rot="1136767">
              <a:off x="-1496956" y="1433145"/>
              <a:ext cx="11928" cy="11547"/>
            </a:xfrm>
            <a:custGeom>
              <a:rect b="b" l="l" r="r" t="t"/>
              <a:pathLst>
                <a:path extrusionOk="0" h="728" w="752">
                  <a:moveTo>
                    <a:pt x="226" y="0"/>
                  </a:moveTo>
                  <a:cubicBezTo>
                    <a:pt x="125" y="0"/>
                    <a:pt x="0" y="101"/>
                    <a:pt x="0" y="201"/>
                  </a:cubicBezTo>
                  <a:lnTo>
                    <a:pt x="125" y="326"/>
                  </a:lnTo>
                  <a:cubicBezTo>
                    <a:pt x="125" y="426"/>
                    <a:pt x="125" y="527"/>
                    <a:pt x="226" y="527"/>
                  </a:cubicBezTo>
                  <a:cubicBezTo>
                    <a:pt x="326" y="627"/>
                    <a:pt x="426" y="727"/>
                    <a:pt x="526" y="727"/>
                  </a:cubicBezTo>
                  <a:lnTo>
                    <a:pt x="627" y="727"/>
                  </a:lnTo>
                  <a:cubicBezTo>
                    <a:pt x="627" y="727"/>
                    <a:pt x="752" y="627"/>
                    <a:pt x="627" y="527"/>
                  </a:cubicBezTo>
                  <a:cubicBezTo>
                    <a:pt x="627" y="426"/>
                    <a:pt x="627" y="326"/>
                    <a:pt x="526" y="201"/>
                  </a:cubicBezTo>
                  <a:cubicBezTo>
                    <a:pt x="426" y="201"/>
                    <a:pt x="426" y="201"/>
                    <a:pt x="426" y="101"/>
                  </a:cubicBezTo>
                  <a:cubicBezTo>
                    <a:pt x="326" y="101"/>
                    <a:pt x="326" y="101"/>
                    <a:pt x="226" y="0"/>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6" name="Google Shape;3836;p25"/>
            <p:cNvSpPr/>
            <p:nvPr/>
          </p:nvSpPr>
          <p:spPr>
            <a:xfrm flipH="1" rot="1136767">
              <a:off x="-1490714" y="1410793"/>
              <a:ext cx="11547" cy="9961"/>
            </a:xfrm>
            <a:custGeom>
              <a:rect b="b" l="l" r="r" t="t"/>
              <a:pathLst>
                <a:path extrusionOk="0" h="628" w="728">
                  <a:moveTo>
                    <a:pt x="101" y="1"/>
                  </a:moveTo>
                  <a:cubicBezTo>
                    <a:pt x="0" y="1"/>
                    <a:pt x="0" y="101"/>
                    <a:pt x="0" y="101"/>
                  </a:cubicBezTo>
                  <a:cubicBezTo>
                    <a:pt x="0" y="201"/>
                    <a:pt x="101" y="302"/>
                    <a:pt x="101" y="302"/>
                  </a:cubicBezTo>
                  <a:cubicBezTo>
                    <a:pt x="101" y="402"/>
                    <a:pt x="201" y="402"/>
                    <a:pt x="201" y="527"/>
                  </a:cubicBezTo>
                  <a:cubicBezTo>
                    <a:pt x="301" y="527"/>
                    <a:pt x="401" y="627"/>
                    <a:pt x="502" y="627"/>
                  </a:cubicBezTo>
                  <a:lnTo>
                    <a:pt x="627" y="627"/>
                  </a:lnTo>
                  <a:cubicBezTo>
                    <a:pt x="627" y="627"/>
                    <a:pt x="727" y="527"/>
                    <a:pt x="627" y="527"/>
                  </a:cubicBezTo>
                  <a:cubicBezTo>
                    <a:pt x="627" y="302"/>
                    <a:pt x="502" y="201"/>
                    <a:pt x="502" y="201"/>
                  </a:cubicBezTo>
                  <a:cubicBezTo>
                    <a:pt x="401" y="101"/>
                    <a:pt x="401" y="101"/>
                    <a:pt x="301" y="101"/>
                  </a:cubicBezTo>
                  <a:cubicBezTo>
                    <a:pt x="301" y="1"/>
                    <a:pt x="201" y="1"/>
                    <a:pt x="101"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7" name="Google Shape;3837;p25"/>
            <p:cNvSpPr/>
            <p:nvPr/>
          </p:nvSpPr>
          <p:spPr>
            <a:xfrm flipH="1" rot="1136767">
              <a:off x="-1520944" y="1427604"/>
              <a:ext cx="8359" cy="9961"/>
            </a:xfrm>
            <a:custGeom>
              <a:rect b="b" l="l" r="r" t="t"/>
              <a:pathLst>
                <a:path extrusionOk="0" h="628" w="527">
                  <a:moveTo>
                    <a:pt x="101" y="1"/>
                  </a:moveTo>
                  <a:cubicBezTo>
                    <a:pt x="101" y="1"/>
                    <a:pt x="1" y="1"/>
                    <a:pt x="1" y="126"/>
                  </a:cubicBezTo>
                  <a:lnTo>
                    <a:pt x="1" y="327"/>
                  </a:lnTo>
                  <a:lnTo>
                    <a:pt x="101" y="427"/>
                  </a:lnTo>
                  <a:cubicBezTo>
                    <a:pt x="226" y="527"/>
                    <a:pt x="326" y="627"/>
                    <a:pt x="427" y="627"/>
                  </a:cubicBezTo>
                  <a:cubicBezTo>
                    <a:pt x="527" y="527"/>
                    <a:pt x="527" y="527"/>
                    <a:pt x="527" y="427"/>
                  </a:cubicBezTo>
                  <a:cubicBezTo>
                    <a:pt x="527" y="327"/>
                    <a:pt x="527" y="226"/>
                    <a:pt x="427" y="226"/>
                  </a:cubicBezTo>
                  <a:cubicBezTo>
                    <a:pt x="427" y="126"/>
                    <a:pt x="326" y="126"/>
                    <a:pt x="326" y="126"/>
                  </a:cubicBezTo>
                  <a:cubicBezTo>
                    <a:pt x="326" y="1"/>
                    <a:pt x="226" y="1"/>
                    <a:pt x="226"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8" name="Google Shape;3838;p25"/>
            <p:cNvSpPr/>
            <p:nvPr/>
          </p:nvSpPr>
          <p:spPr>
            <a:xfrm flipH="1" rot="1136767">
              <a:off x="-1518274" y="1403682"/>
              <a:ext cx="15116" cy="11532"/>
            </a:xfrm>
            <a:custGeom>
              <a:rect b="b" l="l" r="r" t="t"/>
              <a:pathLst>
                <a:path extrusionOk="0" h="727" w="953">
                  <a:moveTo>
                    <a:pt x="101" y="0"/>
                  </a:moveTo>
                  <a:cubicBezTo>
                    <a:pt x="101" y="0"/>
                    <a:pt x="0" y="0"/>
                    <a:pt x="0" y="100"/>
                  </a:cubicBezTo>
                  <a:cubicBezTo>
                    <a:pt x="101" y="201"/>
                    <a:pt x="101" y="201"/>
                    <a:pt x="201" y="301"/>
                  </a:cubicBezTo>
                  <a:cubicBezTo>
                    <a:pt x="201" y="426"/>
                    <a:pt x="201" y="426"/>
                    <a:pt x="326" y="526"/>
                  </a:cubicBezTo>
                  <a:cubicBezTo>
                    <a:pt x="426" y="627"/>
                    <a:pt x="527" y="727"/>
                    <a:pt x="727" y="727"/>
                  </a:cubicBezTo>
                  <a:lnTo>
                    <a:pt x="827" y="727"/>
                  </a:lnTo>
                  <a:cubicBezTo>
                    <a:pt x="827" y="727"/>
                    <a:pt x="953" y="627"/>
                    <a:pt x="827" y="627"/>
                  </a:cubicBezTo>
                  <a:cubicBezTo>
                    <a:pt x="827" y="426"/>
                    <a:pt x="727" y="301"/>
                    <a:pt x="627" y="201"/>
                  </a:cubicBezTo>
                  <a:cubicBezTo>
                    <a:pt x="527" y="100"/>
                    <a:pt x="527" y="100"/>
                    <a:pt x="426" y="100"/>
                  </a:cubicBezTo>
                  <a:cubicBezTo>
                    <a:pt x="326" y="0"/>
                    <a:pt x="326" y="0"/>
                    <a:pt x="201" y="0"/>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9" name="Google Shape;3839;p25"/>
            <p:cNvSpPr/>
            <p:nvPr/>
          </p:nvSpPr>
          <p:spPr>
            <a:xfrm flipH="1" rot="1136767">
              <a:off x="-1502621" y="1378594"/>
              <a:ext cx="11547" cy="11547"/>
            </a:xfrm>
            <a:custGeom>
              <a:rect b="b" l="l" r="r" t="t"/>
              <a:pathLst>
                <a:path extrusionOk="0" h="728" w="728">
                  <a:moveTo>
                    <a:pt x="201" y="1"/>
                  </a:moveTo>
                  <a:cubicBezTo>
                    <a:pt x="101" y="1"/>
                    <a:pt x="1" y="101"/>
                    <a:pt x="101" y="201"/>
                  </a:cubicBezTo>
                  <a:lnTo>
                    <a:pt x="101" y="326"/>
                  </a:lnTo>
                  <a:cubicBezTo>
                    <a:pt x="201" y="427"/>
                    <a:pt x="201" y="427"/>
                    <a:pt x="201" y="527"/>
                  </a:cubicBezTo>
                  <a:cubicBezTo>
                    <a:pt x="302" y="627"/>
                    <a:pt x="402" y="727"/>
                    <a:pt x="527" y="727"/>
                  </a:cubicBezTo>
                  <a:lnTo>
                    <a:pt x="627" y="727"/>
                  </a:lnTo>
                  <a:cubicBezTo>
                    <a:pt x="627" y="727"/>
                    <a:pt x="728" y="727"/>
                    <a:pt x="728" y="627"/>
                  </a:cubicBezTo>
                  <a:cubicBezTo>
                    <a:pt x="728" y="427"/>
                    <a:pt x="627" y="326"/>
                    <a:pt x="527" y="201"/>
                  </a:cubicBezTo>
                  <a:lnTo>
                    <a:pt x="402" y="101"/>
                  </a:lnTo>
                  <a:cubicBezTo>
                    <a:pt x="302" y="101"/>
                    <a:pt x="302" y="1"/>
                    <a:pt x="201"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0" name="Google Shape;3840;p25"/>
            <p:cNvSpPr/>
            <p:nvPr/>
          </p:nvSpPr>
          <p:spPr>
            <a:xfrm flipH="1" rot="1136767">
              <a:off x="-1507799" y="1354081"/>
              <a:ext cx="11547" cy="9945"/>
            </a:xfrm>
            <a:custGeom>
              <a:rect b="b" l="l" r="r" t="t"/>
              <a:pathLst>
                <a:path extrusionOk="0" h="627" w="728">
                  <a:moveTo>
                    <a:pt x="101" y="0"/>
                  </a:moveTo>
                  <a:cubicBezTo>
                    <a:pt x="1" y="0"/>
                    <a:pt x="1" y="100"/>
                    <a:pt x="1" y="201"/>
                  </a:cubicBezTo>
                  <a:cubicBezTo>
                    <a:pt x="101" y="201"/>
                    <a:pt x="101" y="301"/>
                    <a:pt x="101" y="301"/>
                  </a:cubicBezTo>
                  <a:cubicBezTo>
                    <a:pt x="201" y="426"/>
                    <a:pt x="201" y="426"/>
                    <a:pt x="327" y="526"/>
                  </a:cubicBezTo>
                  <a:cubicBezTo>
                    <a:pt x="327" y="526"/>
                    <a:pt x="427" y="627"/>
                    <a:pt x="627" y="627"/>
                  </a:cubicBezTo>
                  <a:cubicBezTo>
                    <a:pt x="728" y="627"/>
                    <a:pt x="728" y="526"/>
                    <a:pt x="728" y="526"/>
                  </a:cubicBezTo>
                  <a:cubicBezTo>
                    <a:pt x="728" y="301"/>
                    <a:pt x="627" y="201"/>
                    <a:pt x="527" y="100"/>
                  </a:cubicBezTo>
                  <a:cubicBezTo>
                    <a:pt x="527" y="100"/>
                    <a:pt x="427" y="100"/>
                    <a:pt x="327" y="0"/>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1" name="Google Shape;3841;p25"/>
            <p:cNvSpPr/>
            <p:nvPr/>
          </p:nvSpPr>
          <p:spPr>
            <a:xfrm flipH="1" rot="1136767">
              <a:off x="-1532466" y="1384335"/>
              <a:ext cx="11944" cy="9961"/>
            </a:xfrm>
            <a:custGeom>
              <a:rect b="b" l="l" r="r" t="t"/>
              <a:pathLst>
                <a:path extrusionOk="0" h="628" w="753">
                  <a:moveTo>
                    <a:pt x="126" y="1"/>
                  </a:moveTo>
                  <a:cubicBezTo>
                    <a:pt x="126" y="1"/>
                    <a:pt x="1" y="1"/>
                    <a:pt x="1" y="101"/>
                  </a:cubicBezTo>
                  <a:lnTo>
                    <a:pt x="1" y="302"/>
                  </a:lnTo>
                  <a:lnTo>
                    <a:pt x="227" y="502"/>
                  </a:lnTo>
                  <a:cubicBezTo>
                    <a:pt x="227" y="628"/>
                    <a:pt x="427" y="628"/>
                    <a:pt x="527" y="628"/>
                  </a:cubicBezTo>
                  <a:lnTo>
                    <a:pt x="628" y="628"/>
                  </a:lnTo>
                  <a:cubicBezTo>
                    <a:pt x="628" y="628"/>
                    <a:pt x="753" y="628"/>
                    <a:pt x="628" y="502"/>
                  </a:cubicBezTo>
                  <a:cubicBezTo>
                    <a:pt x="628" y="402"/>
                    <a:pt x="527" y="302"/>
                    <a:pt x="427" y="201"/>
                  </a:cubicBezTo>
                  <a:cubicBezTo>
                    <a:pt x="427" y="101"/>
                    <a:pt x="427" y="101"/>
                    <a:pt x="327" y="101"/>
                  </a:cubicBezTo>
                  <a:cubicBezTo>
                    <a:pt x="327" y="1"/>
                    <a:pt x="227" y="1"/>
                    <a:pt x="227"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2" name="Google Shape;3842;p25"/>
            <p:cNvSpPr/>
            <p:nvPr/>
          </p:nvSpPr>
          <p:spPr>
            <a:xfrm flipH="1" rot="1136767">
              <a:off x="-1545231" y="1417521"/>
              <a:ext cx="8375" cy="7487"/>
            </a:xfrm>
            <a:custGeom>
              <a:rect b="b" l="l" r="r" t="t"/>
              <a:pathLst>
                <a:path extrusionOk="0" h="472" w="528">
                  <a:moveTo>
                    <a:pt x="201" y="1"/>
                  </a:moveTo>
                  <a:cubicBezTo>
                    <a:pt x="101" y="1"/>
                    <a:pt x="1" y="1"/>
                    <a:pt x="1" y="101"/>
                  </a:cubicBezTo>
                  <a:lnTo>
                    <a:pt x="1" y="226"/>
                  </a:lnTo>
                  <a:cubicBezTo>
                    <a:pt x="1" y="326"/>
                    <a:pt x="101" y="326"/>
                    <a:pt x="101" y="427"/>
                  </a:cubicBezTo>
                  <a:cubicBezTo>
                    <a:pt x="101" y="427"/>
                    <a:pt x="146" y="471"/>
                    <a:pt x="205" y="471"/>
                  </a:cubicBezTo>
                  <a:cubicBezTo>
                    <a:pt x="235" y="471"/>
                    <a:pt x="268" y="460"/>
                    <a:pt x="302" y="427"/>
                  </a:cubicBezTo>
                  <a:cubicBezTo>
                    <a:pt x="427" y="427"/>
                    <a:pt x="527" y="427"/>
                    <a:pt x="527" y="326"/>
                  </a:cubicBezTo>
                  <a:lnTo>
                    <a:pt x="427" y="326"/>
                  </a:lnTo>
                  <a:lnTo>
                    <a:pt x="427" y="101"/>
                  </a:lnTo>
                  <a:lnTo>
                    <a:pt x="302" y="1"/>
                  </a:ln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3" name="Google Shape;3843;p25"/>
            <p:cNvSpPr/>
            <p:nvPr/>
          </p:nvSpPr>
          <p:spPr>
            <a:xfrm flipH="1" rot="1136767">
              <a:off x="-1521020" y="1450261"/>
              <a:ext cx="6376" cy="6376"/>
            </a:xfrm>
            <a:custGeom>
              <a:rect b="b" l="l" r="r" t="t"/>
              <a:pathLst>
                <a:path extrusionOk="0" h="402" w="402">
                  <a:moveTo>
                    <a:pt x="101" y="0"/>
                  </a:moveTo>
                  <a:cubicBezTo>
                    <a:pt x="101" y="101"/>
                    <a:pt x="1" y="101"/>
                    <a:pt x="1" y="201"/>
                  </a:cubicBezTo>
                  <a:lnTo>
                    <a:pt x="1" y="301"/>
                  </a:lnTo>
                  <a:lnTo>
                    <a:pt x="101" y="401"/>
                  </a:lnTo>
                  <a:lnTo>
                    <a:pt x="302" y="401"/>
                  </a:lnTo>
                  <a:cubicBezTo>
                    <a:pt x="402" y="401"/>
                    <a:pt x="402" y="301"/>
                    <a:pt x="402" y="301"/>
                  </a:cubicBezTo>
                  <a:cubicBezTo>
                    <a:pt x="402" y="201"/>
                    <a:pt x="402" y="101"/>
                    <a:pt x="302" y="101"/>
                  </a:cubicBezTo>
                  <a:lnTo>
                    <a:pt x="302" y="0"/>
                  </a:ln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4" name="Google Shape;3844;p25"/>
            <p:cNvSpPr/>
            <p:nvPr/>
          </p:nvSpPr>
          <p:spPr>
            <a:xfrm rot="957825">
              <a:off x="-2896803" y="515861"/>
              <a:ext cx="549021" cy="334331"/>
            </a:xfrm>
            <a:custGeom>
              <a:rect b="b" l="l" r="r" t="t"/>
              <a:pathLst>
                <a:path extrusionOk="0" h="14179" w="23284">
                  <a:moveTo>
                    <a:pt x="6420" y="1"/>
                  </a:moveTo>
                  <a:cubicBezTo>
                    <a:pt x="5898" y="1"/>
                    <a:pt x="5359" y="77"/>
                    <a:pt x="4812" y="265"/>
                  </a:cubicBezTo>
                  <a:cubicBezTo>
                    <a:pt x="1980" y="1317"/>
                    <a:pt x="0" y="4651"/>
                    <a:pt x="1779" y="6430"/>
                  </a:cubicBezTo>
                  <a:cubicBezTo>
                    <a:pt x="3559" y="8110"/>
                    <a:pt x="8045" y="7583"/>
                    <a:pt x="9925" y="8836"/>
                  </a:cubicBezTo>
                  <a:cubicBezTo>
                    <a:pt x="11718" y="10127"/>
                    <a:pt x="12553" y="14179"/>
                    <a:pt x="15172" y="14179"/>
                  </a:cubicBezTo>
                  <a:cubicBezTo>
                    <a:pt x="15299" y="14179"/>
                    <a:pt x="15429" y="14169"/>
                    <a:pt x="15564" y="14150"/>
                  </a:cubicBezTo>
                  <a:cubicBezTo>
                    <a:pt x="18597" y="13648"/>
                    <a:pt x="18697" y="11242"/>
                    <a:pt x="20476" y="10816"/>
                  </a:cubicBezTo>
                  <a:cubicBezTo>
                    <a:pt x="22231" y="10290"/>
                    <a:pt x="22757" y="10716"/>
                    <a:pt x="22983" y="10190"/>
                  </a:cubicBezTo>
                  <a:cubicBezTo>
                    <a:pt x="23283" y="9262"/>
                    <a:pt x="17544" y="2044"/>
                    <a:pt x="15238" y="1744"/>
                  </a:cubicBezTo>
                  <a:cubicBezTo>
                    <a:pt x="14596" y="1624"/>
                    <a:pt x="14100" y="1587"/>
                    <a:pt x="13692" y="1587"/>
                  </a:cubicBezTo>
                  <a:cubicBezTo>
                    <a:pt x="13060" y="1587"/>
                    <a:pt x="12637" y="1675"/>
                    <a:pt x="12201" y="1675"/>
                  </a:cubicBezTo>
                  <a:cubicBezTo>
                    <a:pt x="11919" y="1675"/>
                    <a:pt x="11631" y="1638"/>
                    <a:pt x="11278" y="1518"/>
                  </a:cubicBezTo>
                  <a:cubicBezTo>
                    <a:pt x="10278" y="1198"/>
                    <a:pt x="8481" y="1"/>
                    <a:pt x="642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5" name="Google Shape;3845;p25"/>
            <p:cNvSpPr/>
            <p:nvPr/>
          </p:nvSpPr>
          <p:spPr>
            <a:xfrm rot="957825">
              <a:off x="-2847095" y="598532"/>
              <a:ext cx="520065" cy="191228"/>
            </a:xfrm>
            <a:custGeom>
              <a:rect b="b" l="l" r="r" t="t"/>
              <a:pathLst>
                <a:path extrusionOk="0" h="8110" w="22056">
                  <a:moveTo>
                    <a:pt x="1013" y="0"/>
                  </a:moveTo>
                  <a:cubicBezTo>
                    <a:pt x="752" y="0"/>
                    <a:pt x="490" y="7"/>
                    <a:pt x="226" y="20"/>
                  </a:cubicBezTo>
                  <a:cubicBezTo>
                    <a:pt x="126" y="20"/>
                    <a:pt x="0" y="120"/>
                    <a:pt x="0" y="220"/>
                  </a:cubicBezTo>
                  <a:cubicBezTo>
                    <a:pt x="0" y="321"/>
                    <a:pt x="0" y="421"/>
                    <a:pt x="226" y="421"/>
                  </a:cubicBezTo>
                  <a:cubicBezTo>
                    <a:pt x="1153" y="421"/>
                    <a:pt x="2106" y="546"/>
                    <a:pt x="3033" y="747"/>
                  </a:cubicBezTo>
                  <a:lnTo>
                    <a:pt x="3760" y="847"/>
                  </a:lnTo>
                  <a:lnTo>
                    <a:pt x="4512" y="947"/>
                  </a:lnTo>
                  <a:cubicBezTo>
                    <a:pt x="4913" y="1048"/>
                    <a:pt x="5439" y="1173"/>
                    <a:pt x="5865" y="1273"/>
                  </a:cubicBezTo>
                  <a:cubicBezTo>
                    <a:pt x="7745" y="1674"/>
                    <a:pt x="9524" y="2301"/>
                    <a:pt x="11404" y="2927"/>
                  </a:cubicBezTo>
                  <a:cubicBezTo>
                    <a:pt x="13158" y="3679"/>
                    <a:pt x="14938" y="4406"/>
                    <a:pt x="16617" y="5333"/>
                  </a:cubicBezTo>
                  <a:cubicBezTo>
                    <a:pt x="17043" y="5434"/>
                    <a:pt x="17544" y="5759"/>
                    <a:pt x="17971" y="5960"/>
                  </a:cubicBezTo>
                  <a:lnTo>
                    <a:pt x="19224" y="6586"/>
                  </a:lnTo>
                  <a:cubicBezTo>
                    <a:pt x="20051" y="7113"/>
                    <a:pt x="20903" y="7639"/>
                    <a:pt x="21730" y="8065"/>
                  </a:cubicBezTo>
                  <a:cubicBezTo>
                    <a:pt x="21763" y="8099"/>
                    <a:pt x="21797" y="8110"/>
                    <a:pt x="21826" y="8110"/>
                  </a:cubicBezTo>
                  <a:cubicBezTo>
                    <a:pt x="21886" y="8110"/>
                    <a:pt x="21930" y="8065"/>
                    <a:pt x="21930" y="8065"/>
                  </a:cubicBezTo>
                  <a:cubicBezTo>
                    <a:pt x="22056" y="7940"/>
                    <a:pt x="22056" y="7840"/>
                    <a:pt x="21930" y="7739"/>
                  </a:cubicBezTo>
                  <a:cubicBezTo>
                    <a:pt x="21103" y="7213"/>
                    <a:pt x="20377" y="6586"/>
                    <a:pt x="19549" y="6060"/>
                  </a:cubicBezTo>
                  <a:lnTo>
                    <a:pt x="18296" y="5333"/>
                  </a:lnTo>
                  <a:cubicBezTo>
                    <a:pt x="17870" y="5133"/>
                    <a:pt x="17444" y="4807"/>
                    <a:pt x="16918" y="4606"/>
                  </a:cubicBezTo>
                  <a:lnTo>
                    <a:pt x="15665" y="3980"/>
                  </a:lnTo>
                  <a:cubicBezTo>
                    <a:pt x="15264" y="3779"/>
                    <a:pt x="14838" y="3554"/>
                    <a:pt x="14311" y="3353"/>
                  </a:cubicBezTo>
                  <a:cubicBezTo>
                    <a:pt x="13484" y="2927"/>
                    <a:pt x="12532" y="2526"/>
                    <a:pt x="11605" y="2200"/>
                  </a:cubicBezTo>
                  <a:cubicBezTo>
                    <a:pt x="9825" y="1574"/>
                    <a:pt x="7945" y="947"/>
                    <a:pt x="6066" y="546"/>
                  </a:cubicBezTo>
                  <a:cubicBezTo>
                    <a:pt x="4350" y="264"/>
                    <a:pt x="2709" y="0"/>
                    <a:pt x="1013" y="0"/>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6" name="Google Shape;3846;p25"/>
            <p:cNvSpPr/>
            <p:nvPr/>
          </p:nvSpPr>
          <p:spPr>
            <a:xfrm rot="957825">
              <a:off x="-2762874" y="513966"/>
              <a:ext cx="108158" cy="109172"/>
            </a:xfrm>
            <a:custGeom>
              <a:rect b="b" l="l" r="r" t="t"/>
              <a:pathLst>
                <a:path extrusionOk="0" h="4630" w="4587">
                  <a:moveTo>
                    <a:pt x="2507" y="1"/>
                  </a:moveTo>
                  <a:cubicBezTo>
                    <a:pt x="2406" y="101"/>
                    <a:pt x="2406" y="201"/>
                    <a:pt x="2406" y="302"/>
                  </a:cubicBezTo>
                  <a:cubicBezTo>
                    <a:pt x="2507" y="828"/>
                    <a:pt x="2607" y="1354"/>
                    <a:pt x="2832" y="1881"/>
                  </a:cubicBezTo>
                  <a:cubicBezTo>
                    <a:pt x="3003" y="2165"/>
                    <a:pt x="3181" y="2457"/>
                    <a:pt x="3377" y="2735"/>
                  </a:cubicBezTo>
                  <a:lnTo>
                    <a:pt x="3377" y="2735"/>
                  </a:lnTo>
                  <a:cubicBezTo>
                    <a:pt x="2881" y="2848"/>
                    <a:pt x="2407" y="3012"/>
                    <a:pt x="1980" y="3234"/>
                  </a:cubicBezTo>
                  <a:cubicBezTo>
                    <a:pt x="1679" y="3334"/>
                    <a:pt x="1354" y="3435"/>
                    <a:pt x="1053" y="3635"/>
                  </a:cubicBezTo>
                  <a:cubicBezTo>
                    <a:pt x="727" y="3861"/>
                    <a:pt x="426" y="4061"/>
                    <a:pt x="101" y="4262"/>
                  </a:cubicBezTo>
                  <a:cubicBezTo>
                    <a:pt x="101" y="4387"/>
                    <a:pt x="0" y="4487"/>
                    <a:pt x="101" y="4487"/>
                  </a:cubicBezTo>
                  <a:cubicBezTo>
                    <a:pt x="101" y="4558"/>
                    <a:pt x="151" y="4629"/>
                    <a:pt x="224" y="4629"/>
                  </a:cubicBezTo>
                  <a:cubicBezTo>
                    <a:pt x="255" y="4629"/>
                    <a:pt x="289" y="4617"/>
                    <a:pt x="326" y="4587"/>
                  </a:cubicBezTo>
                  <a:cubicBezTo>
                    <a:pt x="627" y="4487"/>
                    <a:pt x="953" y="4387"/>
                    <a:pt x="1253" y="4262"/>
                  </a:cubicBezTo>
                  <a:cubicBezTo>
                    <a:pt x="1579" y="4161"/>
                    <a:pt x="1880" y="3961"/>
                    <a:pt x="2306" y="3861"/>
                  </a:cubicBezTo>
                  <a:cubicBezTo>
                    <a:pt x="2933" y="3635"/>
                    <a:pt x="3559" y="3535"/>
                    <a:pt x="4186" y="3435"/>
                  </a:cubicBezTo>
                  <a:cubicBezTo>
                    <a:pt x="4286" y="3435"/>
                    <a:pt x="4386" y="3334"/>
                    <a:pt x="4487" y="3234"/>
                  </a:cubicBezTo>
                  <a:cubicBezTo>
                    <a:pt x="4587" y="3134"/>
                    <a:pt x="4587" y="2808"/>
                    <a:pt x="4386" y="2708"/>
                  </a:cubicBezTo>
                  <a:cubicBezTo>
                    <a:pt x="4086" y="2382"/>
                    <a:pt x="3760" y="1981"/>
                    <a:pt x="3559" y="1555"/>
                  </a:cubicBezTo>
                  <a:cubicBezTo>
                    <a:pt x="3233" y="1129"/>
                    <a:pt x="3033" y="628"/>
                    <a:pt x="2832" y="101"/>
                  </a:cubicBezTo>
                  <a:cubicBezTo>
                    <a:pt x="2707" y="101"/>
                    <a:pt x="2607" y="1"/>
                    <a:pt x="2507"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7" name="Google Shape;3847;p25"/>
            <p:cNvSpPr/>
            <p:nvPr/>
          </p:nvSpPr>
          <p:spPr>
            <a:xfrm rot="957825">
              <a:off x="-2681338" y="572775"/>
              <a:ext cx="147772" cy="127517"/>
            </a:xfrm>
            <a:custGeom>
              <a:rect b="b" l="l" r="r" t="t"/>
              <a:pathLst>
                <a:path extrusionOk="0" h="5408" w="6267">
                  <a:moveTo>
                    <a:pt x="4254" y="1"/>
                  </a:moveTo>
                  <a:cubicBezTo>
                    <a:pt x="4223" y="1"/>
                    <a:pt x="4191" y="16"/>
                    <a:pt x="4161" y="53"/>
                  </a:cubicBezTo>
                  <a:cubicBezTo>
                    <a:pt x="4061" y="53"/>
                    <a:pt x="3960" y="153"/>
                    <a:pt x="3960" y="254"/>
                  </a:cubicBezTo>
                  <a:cubicBezTo>
                    <a:pt x="4210" y="1293"/>
                    <a:pt x="4614" y="2332"/>
                    <a:pt x="5103" y="3314"/>
                  </a:cubicBezTo>
                  <a:lnTo>
                    <a:pt x="5103" y="3314"/>
                  </a:lnTo>
                  <a:cubicBezTo>
                    <a:pt x="4340" y="3380"/>
                    <a:pt x="3551" y="3558"/>
                    <a:pt x="2808" y="3813"/>
                  </a:cubicBezTo>
                  <a:cubicBezTo>
                    <a:pt x="1880" y="4013"/>
                    <a:pt x="928" y="4539"/>
                    <a:pt x="201" y="5066"/>
                  </a:cubicBezTo>
                  <a:cubicBezTo>
                    <a:pt x="101" y="5166"/>
                    <a:pt x="1" y="5266"/>
                    <a:pt x="101" y="5266"/>
                  </a:cubicBezTo>
                  <a:cubicBezTo>
                    <a:pt x="101" y="5337"/>
                    <a:pt x="151" y="5408"/>
                    <a:pt x="216" y="5408"/>
                  </a:cubicBezTo>
                  <a:cubicBezTo>
                    <a:pt x="243" y="5408"/>
                    <a:pt x="272" y="5396"/>
                    <a:pt x="301" y="5366"/>
                  </a:cubicBezTo>
                  <a:cubicBezTo>
                    <a:pt x="1254" y="5066"/>
                    <a:pt x="2081" y="4740"/>
                    <a:pt x="3008" y="4539"/>
                  </a:cubicBezTo>
                  <a:cubicBezTo>
                    <a:pt x="3960" y="4314"/>
                    <a:pt x="4888" y="4113"/>
                    <a:pt x="5840" y="4113"/>
                  </a:cubicBezTo>
                  <a:cubicBezTo>
                    <a:pt x="5940" y="4013"/>
                    <a:pt x="5940" y="4013"/>
                    <a:pt x="6041" y="4013"/>
                  </a:cubicBezTo>
                  <a:cubicBezTo>
                    <a:pt x="6141" y="3913"/>
                    <a:pt x="6266" y="3687"/>
                    <a:pt x="6141" y="3487"/>
                  </a:cubicBezTo>
                  <a:cubicBezTo>
                    <a:pt x="5514" y="2334"/>
                    <a:pt x="4888" y="1306"/>
                    <a:pt x="4386" y="153"/>
                  </a:cubicBezTo>
                  <a:cubicBezTo>
                    <a:pt x="4386" y="83"/>
                    <a:pt x="4325" y="1"/>
                    <a:pt x="4254"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8" name="Google Shape;3848;p25"/>
            <p:cNvSpPr/>
            <p:nvPr/>
          </p:nvSpPr>
          <p:spPr>
            <a:xfrm rot="957825">
              <a:off x="-2550236" y="647865"/>
              <a:ext cx="127682" cy="149516"/>
            </a:xfrm>
            <a:custGeom>
              <a:rect b="b" l="l" r="r" t="t"/>
              <a:pathLst>
                <a:path extrusionOk="0" h="6341" w="5415">
                  <a:moveTo>
                    <a:pt x="1705" y="0"/>
                  </a:moveTo>
                  <a:cubicBezTo>
                    <a:pt x="1661" y="0"/>
                    <a:pt x="1604" y="25"/>
                    <a:pt x="1554" y="75"/>
                  </a:cubicBezTo>
                  <a:cubicBezTo>
                    <a:pt x="1454" y="176"/>
                    <a:pt x="1454" y="301"/>
                    <a:pt x="1554" y="401"/>
                  </a:cubicBezTo>
                  <a:cubicBezTo>
                    <a:pt x="1880" y="702"/>
                    <a:pt x="2181" y="1028"/>
                    <a:pt x="2406" y="1328"/>
                  </a:cubicBezTo>
                  <a:cubicBezTo>
                    <a:pt x="2707" y="1654"/>
                    <a:pt x="3033" y="2055"/>
                    <a:pt x="3234" y="2381"/>
                  </a:cubicBezTo>
                  <a:cubicBezTo>
                    <a:pt x="3600" y="2887"/>
                    <a:pt x="3905" y="3392"/>
                    <a:pt x="4201" y="3940"/>
                  </a:cubicBezTo>
                  <a:lnTo>
                    <a:pt x="4201" y="3940"/>
                  </a:lnTo>
                  <a:cubicBezTo>
                    <a:pt x="3988" y="3964"/>
                    <a:pt x="3732" y="4060"/>
                    <a:pt x="3534" y="4060"/>
                  </a:cubicBezTo>
                  <a:cubicBezTo>
                    <a:pt x="3133" y="4261"/>
                    <a:pt x="2707" y="4361"/>
                    <a:pt x="2281" y="4562"/>
                  </a:cubicBezTo>
                  <a:cubicBezTo>
                    <a:pt x="1880" y="4787"/>
                    <a:pt x="1554" y="4988"/>
                    <a:pt x="1153" y="5313"/>
                  </a:cubicBezTo>
                  <a:cubicBezTo>
                    <a:pt x="828" y="5514"/>
                    <a:pt x="401" y="5714"/>
                    <a:pt x="101" y="6040"/>
                  </a:cubicBezTo>
                  <a:cubicBezTo>
                    <a:pt x="0" y="6040"/>
                    <a:pt x="0" y="6140"/>
                    <a:pt x="0" y="6241"/>
                  </a:cubicBezTo>
                  <a:cubicBezTo>
                    <a:pt x="0" y="6341"/>
                    <a:pt x="101" y="6341"/>
                    <a:pt x="201" y="6341"/>
                  </a:cubicBezTo>
                  <a:cubicBezTo>
                    <a:pt x="627" y="6140"/>
                    <a:pt x="1028" y="5940"/>
                    <a:pt x="1454" y="5815"/>
                  </a:cubicBezTo>
                  <a:cubicBezTo>
                    <a:pt x="1880" y="5614"/>
                    <a:pt x="2181" y="5414"/>
                    <a:pt x="2607" y="5313"/>
                  </a:cubicBezTo>
                  <a:cubicBezTo>
                    <a:pt x="3033" y="5088"/>
                    <a:pt x="3434" y="4988"/>
                    <a:pt x="3760" y="4887"/>
                  </a:cubicBezTo>
                  <a:cubicBezTo>
                    <a:pt x="3960" y="4837"/>
                    <a:pt x="4142" y="4812"/>
                    <a:pt x="4299" y="4812"/>
                  </a:cubicBezTo>
                  <a:cubicBezTo>
                    <a:pt x="4455" y="4812"/>
                    <a:pt x="4587" y="4837"/>
                    <a:pt x="4687" y="4887"/>
                  </a:cubicBezTo>
                  <a:cubicBezTo>
                    <a:pt x="4754" y="4887"/>
                    <a:pt x="4877" y="4932"/>
                    <a:pt x="4981" y="4932"/>
                  </a:cubicBezTo>
                  <a:cubicBezTo>
                    <a:pt x="5033" y="4932"/>
                    <a:pt x="5080" y="4921"/>
                    <a:pt x="5113" y="4887"/>
                  </a:cubicBezTo>
                  <a:cubicBezTo>
                    <a:pt x="5314" y="4787"/>
                    <a:pt x="5414" y="4562"/>
                    <a:pt x="5314" y="4361"/>
                  </a:cubicBezTo>
                  <a:cubicBezTo>
                    <a:pt x="4913" y="3434"/>
                    <a:pt x="4386" y="2682"/>
                    <a:pt x="3860" y="1955"/>
                  </a:cubicBezTo>
                  <a:cubicBezTo>
                    <a:pt x="3534" y="1554"/>
                    <a:pt x="3234" y="1228"/>
                    <a:pt x="2908" y="927"/>
                  </a:cubicBezTo>
                  <a:cubicBezTo>
                    <a:pt x="2507" y="602"/>
                    <a:pt x="2181" y="301"/>
                    <a:pt x="1780" y="75"/>
                  </a:cubicBezTo>
                  <a:cubicBezTo>
                    <a:pt x="1780" y="25"/>
                    <a:pt x="1749" y="0"/>
                    <a:pt x="1705" y="0"/>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9" name="Google Shape;3849;p25"/>
            <p:cNvSpPr/>
            <p:nvPr/>
          </p:nvSpPr>
          <p:spPr>
            <a:xfrm rot="957825">
              <a:off x="-2969945" y="822706"/>
              <a:ext cx="384154" cy="514053"/>
            </a:xfrm>
            <a:custGeom>
              <a:rect b="b" l="l" r="r" t="t"/>
              <a:pathLst>
                <a:path extrusionOk="0" h="21801" w="16292">
                  <a:moveTo>
                    <a:pt x="7375" y="0"/>
                  </a:moveTo>
                  <a:cubicBezTo>
                    <a:pt x="6934" y="0"/>
                    <a:pt x="6455" y="90"/>
                    <a:pt x="5940" y="296"/>
                  </a:cubicBezTo>
                  <a:cubicBezTo>
                    <a:pt x="2908" y="1650"/>
                    <a:pt x="4787" y="8342"/>
                    <a:pt x="4286" y="8743"/>
                  </a:cubicBezTo>
                  <a:cubicBezTo>
                    <a:pt x="4235" y="8794"/>
                    <a:pt x="4173" y="8815"/>
                    <a:pt x="4102" y="8815"/>
                  </a:cubicBezTo>
                  <a:cubicBezTo>
                    <a:pt x="3796" y="8815"/>
                    <a:pt x="3313" y="8432"/>
                    <a:pt x="2725" y="8432"/>
                  </a:cubicBezTo>
                  <a:cubicBezTo>
                    <a:pt x="2311" y="8432"/>
                    <a:pt x="1846" y="8622"/>
                    <a:pt x="1354" y="9269"/>
                  </a:cubicBezTo>
                  <a:cubicBezTo>
                    <a:pt x="0" y="11048"/>
                    <a:pt x="928" y="14507"/>
                    <a:pt x="3860" y="18041"/>
                  </a:cubicBezTo>
                  <a:cubicBezTo>
                    <a:pt x="6893" y="21600"/>
                    <a:pt x="12006" y="21800"/>
                    <a:pt x="12006" y="21800"/>
                  </a:cubicBezTo>
                  <a:cubicBezTo>
                    <a:pt x="12006" y="20347"/>
                    <a:pt x="12833" y="18266"/>
                    <a:pt x="14412" y="15234"/>
                  </a:cubicBezTo>
                  <a:cubicBezTo>
                    <a:pt x="15239" y="13655"/>
                    <a:pt x="16291" y="10422"/>
                    <a:pt x="15239" y="8968"/>
                  </a:cubicBezTo>
                  <a:cubicBezTo>
                    <a:pt x="14888" y="8475"/>
                    <a:pt x="14492" y="8311"/>
                    <a:pt x="14102" y="8311"/>
                  </a:cubicBezTo>
                  <a:cubicBezTo>
                    <a:pt x="13320" y="8311"/>
                    <a:pt x="12557" y="8968"/>
                    <a:pt x="12206" y="8968"/>
                  </a:cubicBezTo>
                  <a:cubicBezTo>
                    <a:pt x="11680" y="8968"/>
                    <a:pt x="11680" y="5209"/>
                    <a:pt x="11279" y="3630"/>
                  </a:cubicBezTo>
                  <a:cubicBezTo>
                    <a:pt x="10923" y="2331"/>
                    <a:pt x="9622" y="0"/>
                    <a:pt x="73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0" name="Google Shape;3850;p25"/>
            <p:cNvSpPr/>
            <p:nvPr/>
          </p:nvSpPr>
          <p:spPr>
            <a:xfrm rot="957825">
              <a:off x="-2838264" y="1072984"/>
              <a:ext cx="251190" cy="453760"/>
            </a:xfrm>
            <a:custGeom>
              <a:rect b="b" l="l" r="r" t="t"/>
              <a:pathLst>
                <a:path extrusionOk="0" h="19244" w="10653">
                  <a:moveTo>
                    <a:pt x="201" y="1"/>
                  </a:moveTo>
                  <a:cubicBezTo>
                    <a:pt x="101" y="1"/>
                    <a:pt x="1" y="101"/>
                    <a:pt x="1" y="201"/>
                  </a:cubicBezTo>
                  <a:cubicBezTo>
                    <a:pt x="101" y="2081"/>
                    <a:pt x="402" y="3860"/>
                    <a:pt x="828" y="5740"/>
                  </a:cubicBezTo>
                  <a:cubicBezTo>
                    <a:pt x="1354" y="7519"/>
                    <a:pt x="1981" y="9274"/>
                    <a:pt x="2808" y="10953"/>
                  </a:cubicBezTo>
                  <a:cubicBezTo>
                    <a:pt x="3234" y="11780"/>
                    <a:pt x="3760" y="12632"/>
                    <a:pt x="4261" y="13459"/>
                  </a:cubicBezTo>
                  <a:cubicBezTo>
                    <a:pt x="4687" y="14186"/>
                    <a:pt x="5314" y="14913"/>
                    <a:pt x="5941" y="15665"/>
                  </a:cubicBezTo>
                  <a:cubicBezTo>
                    <a:pt x="6567" y="16392"/>
                    <a:pt x="7194" y="17018"/>
                    <a:pt x="7920" y="17645"/>
                  </a:cubicBezTo>
                  <a:cubicBezTo>
                    <a:pt x="8647" y="18271"/>
                    <a:pt x="9499" y="18798"/>
                    <a:pt x="10327" y="19199"/>
                  </a:cubicBezTo>
                  <a:cubicBezTo>
                    <a:pt x="10327" y="19232"/>
                    <a:pt x="10338" y="19243"/>
                    <a:pt x="10356" y="19243"/>
                  </a:cubicBezTo>
                  <a:cubicBezTo>
                    <a:pt x="10393" y="19243"/>
                    <a:pt x="10460" y="19199"/>
                    <a:pt x="10527" y="19199"/>
                  </a:cubicBezTo>
                  <a:cubicBezTo>
                    <a:pt x="10652" y="19098"/>
                    <a:pt x="10527" y="18998"/>
                    <a:pt x="10527" y="18898"/>
                  </a:cubicBezTo>
                  <a:cubicBezTo>
                    <a:pt x="8973" y="17845"/>
                    <a:pt x="7620" y="16592"/>
                    <a:pt x="6467" y="15138"/>
                  </a:cubicBezTo>
                  <a:cubicBezTo>
                    <a:pt x="5314" y="13785"/>
                    <a:pt x="4387" y="12206"/>
                    <a:pt x="3534" y="10652"/>
                  </a:cubicBezTo>
                  <a:cubicBezTo>
                    <a:pt x="2707" y="8973"/>
                    <a:pt x="2081" y="7294"/>
                    <a:pt x="1555" y="5514"/>
                  </a:cubicBezTo>
                  <a:cubicBezTo>
                    <a:pt x="1254" y="4587"/>
                    <a:pt x="1028" y="3760"/>
                    <a:pt x="828" y="2808"/>
                  </a:cubicBezTo>
                  <a:cubicBezTo>
                    <a:pt x="627" y="1980"/>
                    <a:pt x="502" y="1028"/>
                    <a:pt x="402" y="201"/>
                  </a:cubicBezTo>
                  <a:lnTo>
                    <a:pt x="402" y="101"/>
                  </a:lnTo>
                  <a:cubicBezTo>
                    <a:pt x="301" y="1"/>
                    <a:pt x="301" y="1"/>
                    <a:pt x="201"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1" name="Google Shape;3851;p25"/>
            <p:cNvSpPr/>
            <p:nvPr/>
          </p:nvSpPr>
          <p:spPr>
            <a:xfrm rot="957825">
              <a:off x="-2275503" y="1287996"/>
              <a:ext cx="302853" cy="265079"/>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2" name="Google Shape;3852;p25"/>
            <p:cNvSpPr/>
            <p:nvPr/>
          </p:nvSpPr>
          <p:spPr>
            <a:xfrm rot="957825">
              <a:off x="-2338504" y="1331752"/>
              <a:ext cx="238764" cy="252417"/>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53" name="Google Shape;3853;p25"/>
          <p:cNvGrpSpPr/>
          <p:nvPr/>
        </p:nvGrpSpPr>
        <p:grpSpPr>
          <a:xfrm>
            <a:off x="750188" y="3977883"/>
            <a:ext cx="2051956" cy="901695"/>
            <a:chOff x="-3033227" y="446810"/>
            <a:chExt cx="2846776" cy="1250964"/>
          </a:xfrm>
        </p:grpSpPr>
        <p:sp>
          <p:nvSpPr>
            <p:cNvPr id="3854" name="Google Shape;3854;p25"/>
            <p:cNvSpPr/>
            <p:nvPr/>
          </p:nvSpPr>
          <p:spPr>
            <a:xfrm flipH="1">
              <a:off x="-1174467" y="1199465"/>
              <a:ext cx="269119" cy="371002"/>
            </a:xfrm>
            <a:custGeom>
              <a:rect b="b" l="l" r="r" t="t"/>
              <a:pathLst>
                <a:path extrusionOk="0" h="11893" w="8627">
                  <a:moveTo>
                    <a:pt x="4457" y="0"/>
                  </a:moveTo>
                  <a:cubicBezTo>
                    <a:pt x="4268" y="0"/>
                    <a:pt x="4064" y="33"/>
                    <a:pt x="3844" y="108"/>
                  </a:cubicBezTo>
                  <a:cubicBezTo>
                    <a:pt x="2101" y="600"/>
                    <a:pt x="2727" y="4265"/>
                    <a:pt x="2414" y="4443"/>
                  </a:cubicBezTo>
                  <a:cubicBezTo>
                    <a:pt x="2390" y="4462"/>
                    <a:pt x="2363" y="4470"/>
                    <a:pt x="2333" y="4470"/>
                  </a:cubicBezTo>
                  <a:cubicBezTo>
                    <a:pt x="2155" y="4470"/>
                    <a:pt x="1891" y="4172"/>
                    <a:pt x="1525" y="4172"/>
                  </a:cubicBezTo>
                  <a:cubicBezTo>
                    <a:pt x="1334" y="4172"/>
                    <a:pt x="1114" y="4253"/>
                    <a:pt x="865" y="4503"/>
                  </a:cubicBezTo>
                  <a:cubicBezTo>
                    <a:pt x="1" y="5382"/>
                    <a:pt x="239" y="7304"/>
                    <a:pt x="1610" y="9345"/>
                  </a:cubicBezTo>
                  <a:cubicBezTo>
                    <a:pt x="2980" y="11460"/>
                    <a:pt x="5707" y="11892"/>
                    <a:pt x="5707" y="11892"/>
                  </a:cubicBezTo>
                  <a:cubicBezTo>
                    <a:pt x="5766" y="11088"/>
                    <a:pt x="6392" y="10030"/>
                    <a:pt x="7375" y="8540"/>
                  </a:cubicBezTo>
                  <a:cubicBezTo>
                    <a:pt x="7941" y="7736"/>
                    <a:pt x="8627" y="6067"/>
                    <a:pt x="8195" y="5248"/>
                  </a:cubicBezTo>
                  <a:cubicBezTo>
                    <a:pt x="8028" y="4926"/>
                    <a:pt x="7803" y="4827"/>
                    <a:pt x="7571" y="4827"/>
                  </a:cubicBezTo>
                  <a:cubicBezTo>
                    <a:pt x="7205" y="4827"/>
                    <a:pt x="6819" y="5072"/>
                    <a:pt x="6610" y="5072"/>
                  </a:cubicBezTo>
                  <a:cubicBezTo>
                    <a:pt x="6596" y="5072"/>
                    <a:pt x="6583" y="5071"/>
                    <a:pt x="6571" y="5069"/>
                  </a:cubicBezTo>
                  <a:cubicBezTo>
                    <a:pt x="6258" y="5069"/>
                    <a:pt x="6571" y="3013"/>
                    <a:pt x="6452" y="2149"/>
                  </a:cubicBezTo>
                  <a:cubicBezTo>
                    <a:pt x="6283" y="1451"/>
                    <a:pt x="5700" y="0"/>
                    <a:pt x="445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5" name="Google Shape;3855;p25"/>
            <p:cNvSpPr/>
            <p:nvPr/>
          </p:nvSpPr>
          <p:spPr>
            <a:xfrm flipH="1">
              <a:off x="-1180051" y="1357561"/>
              <a:ext cx="143185" cy="340213"/>
            </a:xfrm>
            <a:custGeom>
              <a:rect b="b" l="l" r="r" t="t"/>
              <a:pathLst>
                <a:path extrusionOk="0" h="10906" w="4590">
                  <a:moveTo>
                    <a:pt x="254" y="1"/>
                  </a:moveTo>
                  <a:cubicBezTo>
                    <a:pt x="180" y="1"/>
                    <a:pt x="120" y="61"/>
                    <a:pt x="120" y="120"/>
                  </a:cubicBezTo>
                  <a:cubicBezTo>
                    <a:pt x="1" y="1118"/>
                    <a:pt x="61" y="2116"/>
                    <a:pt x="254" y="3100"/>
                  </a:cubicBezTo>
                  <a:cubicBezTo>
                    <a:pt x="373" y="4098"/>
                    <a:pt x="627" y="5096"/>
                    <a:pt x="925" y="6020"/>
                  </a:cubicBezTo>
                  <a:lnTo>
                    <a:pt x="1237" y="6705"/>
                  </a:lnTo>
                  <a:cubicBezTo>
                    <a:pt x="1297" y="6958"/>
                    <a:pt x="1431" y="7196"/>
                    <a:pt x="1550" y="7390"/>
                  </a:cubicBezTo>
                  <a:cubicBezTo>
                    <a:pt x="1610" y="7628"/>
                    <a:pt x="1804" y="7822"/>
                    <a:pt x="1923" y="8075"/>
                  </a:cubicBezTo>
                  <a:cubicBezTo>
                    <a:pt x="2042" y="8254"/>
                    <a:pt x="2176" y="8507"/>
                    <a:pt x="2295" y="8686"/>
                  </a:cubicBezTo>
                  <a:cubicBezTo>
                    <a:pt x="2861" y="9565"/>
                    <a:pt x="3606" y="10236"/>
                    <a:pt x="4411" y="10861"/>
                  </a:cubicBezTo>
                  <a:cubicBezTo>
                    <a:pt x="4440" y="10891"/>
                    <a:pt x="4470" y="10906"/>
                    <a:pt x="4493" y="10906"/>
                  </a:cubicBezTo>
                  <a:cubicBezTo>
                    <a:pt x="4515" y="10906"/>
                    <a:pt x="4530" y="10891"/>
                    <a:pt x="4530" y="10861"/>
                  </a:cubicBezTo>
                  <a:cubicBezTo>
                    <a:pt x="4589" y="10802"/>
                    <a:pt x="4589" y="10742"/>
                    <a:pt x="4530" y="10682"/>
                  </a:cubicBezTo>
                  <a:lnTo>
                    <a:pt x="4038" y="10176"/>
                  </a:lnTo>
                  <a:cubicBezTo>
                    <a:pt x="3979" y="10057"/>
                    <a:pt x="3844" y="9997"/>
                    <a:pt x="3785" y="9938"/>
                  </a:cubicBezTo>
                  <a:lnTo>
                    <a:pt x="3532" y="9625"/>
                  </a:lnTo>
                  <a:cubicBezTo>
                    <a:pt x="3412" y="9431"/>
                    <a:pt x="3234" y="9252"/>
                    <a:pt x="3100" y="9059"/>
                  </a:cubicBezTo>
                  <a:lnTo>
                    <a:pt x="2668" y="8448"/>
                  </a:lnTo>
                  <a:cubicBezTo>
                    <a:pt x="2176" y="7628"/>
                    <a:pt x="1744" y="6764"/>
                    <a:pt x="1431" y="5841"/>
                  </a:cubicBezTo>
                  <a:cubicBezTo>
                    <a:pt x="1059" y="4962"/>
                    <a:pt x="805" y="3979"/>
                    <a:pt x="627" y="3040"/>
                  </a:cubicBezTo>
                  <a:cubicBezTo>
                    <a:pt x="552" y="2548"/>
                    <a:pt x="493" y="2042"/>
                    <a:pt x="433" y="1550"/>
                  </a:cubicBezTo>
                  <a:cubicBezTo>
                    <a:pt x="373" y="1118"/>
                    <a:pt x="373" y="627"/>
                    <a:pt x="314" y="120"/>
                  </a:cubicBezTo>
                  <a:cubicBezTo>
                    <a:pt x="314" y="61"/>
                    <a:pt x="314" y="1"/>
                    <a:pt x="254"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856" name="Google Shape;3856;p25"/>
            <p:cNvGrpSpPr/>
            <p:nvPr/>
          </p:nvGrpSpPr>
          <p:grpSpPr>
            <a:xfrm flipH="1">
              <a:off x="-831033" y="1313889"/>
              <a:ext cx="644582" cy="275171"/>
              <a:chOff x="6010718" y="4529752"/>
              <a:chExt cx="644582" cy="275171"/>
            </a:xfrm>
          </p:grpSpPr>
          <p:sp>
            <p:nvSpPr>
              <p:cNvPr id="3857" name="Google Shape;3857;p25"/>
              <p:cNvSpPr/>
              <p:nvPr/>
            </p:nvSpPr>
            <p:spPr>
              <a:xfrm>
                <a:off x="6010718" y="4529752"/>
                <a:ext cx="544228" cy="275171"/>
              </a:xfrm>
              <a:custGeom>
                <a:rect b="b" l="l" r="r" t="t"/>
                <a:pathLst>
                  <a:path extrusionOk="0" h="8821" w="17446">
                    <a:moveTo>
                      <a:pt x="44" y="0"/>
                    </a:moveTo>
                    <a:cubicBezTo>
                      <a:pt x="15" y="0"/>
                      <a:pt x="0" y="11"/>
                      <a:pt x="0" y="36"/>
                    </a:cubicBezTo>
                    <a:cubicBezTo>
                      <a:pt x="0" y="781"/>
                      <a:pt x="372" y="4684"/>
                      <a:pt x="1862" y="5935"/>
                    </a:cubicBezTo>
                    <a:cubicBezTo>
                      <a:pt x="2417" y="6400"/>
                      <a:pt x="3197" y="6546"/>
                      <a:pt x="4019" y="6546"/>
                    </a:cubicBezTo>
                    <a:cubicBezTo>
                      <a:pt x="5435" y="6546"/>
                      <a:pt x="6979" y="6112"/>
                      <a:pt x="7733" y="6112"/>
                    </a:cubicBezTo>
                    <a:cubicBezTo>
                      <a:pt x="7764" y="6112"/>
                      <a:pt x="7793" y="6112"/>
                      <a:pt x="7821" y="6114"/>
                    </a:cubicBezTo>
                    <a:cubicBezTo>
                      <a:pt x="8939" y="6173"/>
                      <a:pt x="9624" y="7976"/>
                      <a:pt x="11173" y="8602"/>
                    </a:cubicBezTo>
                    <a:cubicBezTo>
                      <a:pt x="11517" y="8754"/>
                      <a:pt x="11963" y="8820"/>
                      <a:pt x="12460" y="8820"/>
                    </a:cubicBezTo>
                    <a:cubicBezTo>
                      <a:pt x="14201" y="8820"/>
                      <a:pt x="16576" y="8008"/>
                      <a:pt x="17445" y="7231"/>
                    </a:cubicBezTo>
                    <a:cubicBezTo>
                      <a:pt x="17445" y="7231"/>
                      <a:pt x="17073" y="4311"/>
                      <a:pt x="15583" y="3566"/>
                    </a:cubicBezTo>
                    <a:cubicBezTo>
                      <a:pt x="15134" y="3342"/>
                      <a:pt x="14701" y="3265"/>
                      <a:pt x="14298" y="3265"/>
                    </a:cubicBezTo>
                    <a:cubicBezTo>
                      <a:pt x="13421" y="3265"/>
                      <a:pt x="12690" y="3631"/>
                      <a:pt x="12251" y="3631"/>
                    </a:cubicBezTo>
                    <a:cubicBezTo>
                      <a:pt x="12223" y="3631"/>
                      <a:pt x="12197" y="3629"/>
                      <a:pt x="12171" y="3626"/>
                    </a:cubicBezTo>
                    <a:cubicBezTo>
                      <a:pt x="11605" y="3566"/>
                      <a:pt x="11352" y="2956"/>
                      <a:pt x="9862" y="1645"/>
                    </a:cubicBezTo>
                    <a:cubicBezTo>
                      <a:pt x="9101" y="1008"/>
                      <a:pt x="8008" y="846"/>
                      <a:pt x="6865" y="846"/>
                    </a:cubicBezTo>
                    <a:cubicBezTo>
                      <a:pt x="5684" y="846"/>
                      <a:pt x="4448" y="1019"/>
                      <a:pt x="3471" y="1019"/>
                    </a:cubicBezTo>
                    <a:cubicBezTo>
                      <a:pt x="1789" y="965"/>
                      <a:pt x="314" y="0"/>
                      <a:pt x="4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8" name="Google Shape;3858;p25"/>
              <p:cNvSpPr/>
              <p:nvPr/>
            </p:nvSpPr>
            <p:spPr>
              <a:xfrm>
                <a:off x="6035798" y="4564316"/>
                <a:ext cx="619502" cy="204202"/>
              </a:xfrm>
              <a:custGeom>
                <a:rect b="b" l="l" r="r" t="t"/>
                <a:pathLst>
                  <a:path extrusionOk="0" h="6546" w="19859">
                    <a:moveTo>
                      <a:pt x="157" y="0"/>
                    </a:moveTo>
                    <a:cubicBezTo>
                      <a:pt x="123" y="0"/>
                      <a:pt x="90" y="15"/>
                      <a:pt x="60" y="45"/>
                    </a:cubicBezTo>
                    <a:cubicBezTo>
                      <a:pt x="0" y="45"/>
                      <a:pt x="0" y="105"/>
                      <a:pt x="60" y="164"/>
                    </a:cubicBezTo>
                    <a:cubicBezTo>
                      <a:pt x="254" y="596"/>
                      <a:pt x="567" y="969"/>
                      <a:pt x="865" y="1281"/>
                    </a:cubicBezTo>
                    <a:cubicBezTo>
                      <a:pt x="1237" y="1594"/>
                      <a:pt x="1609" y="1848"/>
                      <a:pt x="2056" y="2026"/>
                    </a:cubicBezTo>
                    <a:cubicBezTo>
                      <a:pt x="2429" y="2220"/>
                      <a:pt x="2861" y="2399"/>
                      <a:pt x="3352" y="2458"/>
                    </a:cubicBezTo>
                    <a:cubicBezTo>
                      <a:pt x="3784" y="2592"/>
                      <a:pt x="4216" y="2652"/>
                      <a:pt x="4663" y="2712"/>
                    </a:cubicBezTo>
                    <a:cubicBezTo>
                      <a:pt x="5587" y="2831"/>
                      <a:pt x="6451" y="2831"/>
                      <a:pt x="7330" y="2965"/>
                    </a:cubicBezTo>
                    <a:cubicBezTo>
                      <a:pt x="7762" y="3084"/>
                      <a:pt x="8135" y="3144"/>
                      <a:pt x="8567" y="3337"/>
                    </a:cubicBezTo>
                    <a:cubicBezTo>
                      <a:pt x="8939" y="3457"/>
                      <a:pt x="9311" y="3710"/>
                      <a:pt x="9624" y="3948"/>
                    </a:cubicBezTo>
                    <a:lnTo>
                      <a:pt x="10116" y="4380"/>
                    </a:lnTo>
                    <a:cubicBezTo>
                      <a:pt x="10250" y="4574"/>
                      <a:pt x="10429" y="4693"/>
                      <a:pt x="10622" y="4887"/>
                    </a:cubicBezTo>
                    <a:cubicBezTo>
                      <a:pt x="10995" y="5125"/>
                      <a:pt x="11367" y="5378"/>
                      <a:pt x="11799" y="5572"/>
                    </a:cubicBezTo>
                    <a:cubicBezTo>
                      <a:pt x="12604" y="6004"/>
                      <a:pt x="13468" y="6242"/>
                      <a:pt x="14406" y="6436"/>
                    </a:cubicBezTo>
                    <a:cubicBezTo>
                      <a:pt x="14932" y="6510"/>
                      <a:pt x="15464" y="6546"/>
                      <a:pt x="15994" y="6546"/>
                    </a:cubicBezTo>
                    <a:cubicBezTo>
                      <a:pt x="17279" y="6546"/>
                      <a:pt x="18558" y="6335"/>
                      <a:pt x="19740" y="5944"/>
                    </a:cubicBezTo>
                    <a:cubicBezTo>
                      <a:pt x="19799" y="5944"/>
                      <a:pt x="19859" y="5870"/>
                      <a:pt x="19799" y="5810"/>
                    </a:cubicBezTo>
                    <a:cubicBezTo>
                      <a:pt x="19799" y="5768"/>
                      <a:pt x="19770" y="5726"/>
                      <a:pt x="19731" y="5726"/>
                    </a:cubicBezTo>
                    <a:cubicBezTo>
                      <a:pt x="19715" y="5726"/>
                      <a:pt x="19698" y="5733"/>
                      <a:pt x="19680" y="5751"/>
                    </a:cubicBezTo>
                    <a:cubicBezTo>
                      <a:pt x="18816" y="5944"/>
                      <a:pt x="17937" y="6064"/>
                      <a:pt x="17073" y="6123"/>
                    </a:cubicBezTo>
                    <a:cubicBezTo>
                      <a:pt x="16842" y="6139"/>
                      <a:pt x="16609" y="6147"/>
                      <a:pt x="16376" y="6147"/>
                    </a:cubicBezTo>
                    <a:cubicBezTo>
                      <a:pt x="15739" y="6147"/>
                      <a:pt x="15099" y="6091"/>
                      <a:pt x="14466" y="6004"/>
                    </a:cubicBezTo>
                    <a:cubicBezTo>
                      <a:pt x="13602" y="5810"/>
                      <a:pt x="12783" y="5572"/>
                      <a:pt x="11978" y="5125"/>
                    </a:cubicBezTo>
                    <a:cubicBezTo>
                      <a:pt x="11606" y="4946"/>
                      <a:pt x="11233" y="4753"/>
                      <a:pt x="10920" y="4455"/>
                    </a:cubicBezTo>
                    <a:cubicBezTo>
                      <a:pt x="10742" y="4321"/>
                      <a:pt x="10548" y="4201"/>
                      <a:pt x="10429" y="4082"/>
                    </a:cubicBezTo>
                    <a:lnTo>
                      <a:pt x="9937" y="3576"/>
                    </a:lnTo>
                    <a:cubicBezTo>
                      <a:pt x="9565" y="3263"/>
                      <a:pt x="9192" y="3024"/>
                      <a:pt x="8760" y="2831"/>
                    </a:cubicBezTo>
                    <a:cubicBezTo>
                      <a:pt x="8313" y="2712"/>
                      <a:pt x="7822" y="2592"/>
                      <a:pt x="7390" y="2518"/>
                    </a:cubicBezTo>
                    <a:cubicBezTo>
                      <a:pt x="6451" y="2399"/>
                      <a:pt x="5587" y="2339"/>
                      <a:pt x="4723" y="2280"/>
                    </a:cubicBezTo>
                    <a:cubicBezTo>
                      <a:pt x="4291" y="2220"/>
                      <a:pt x="3844" y="2146"/>
                      <a:pt x="3412" y="2086"/>
                    </a:cubicBezTo>
                    <a:cubicBezTo>
                      <a:pt x="2980" y="1967"/>
                      <a:pt x="2548" y="1907"/>
                      <a:pt x="2176" y="1714"/>
                    </a:cubicBezTo>
                    <a:cubicBezTo>
                      <a:pt x="1803" y="1535"/>
                      <a:pt x="1431" y="1281"/>
                      <a:pt x="1058" y="1028"/>
                    </a:cubicBezTo>
                    <a:cubicBezTo>
                      <a:pt x="745" y="790"/>
                      <a:pt x="433" y="417"/>
                      <a:pt x="254" y="105"/>
                    </a:cubicBezTo>
                    <a:lnTo>
                      <a:pt x="254" y="45"/>
                    </a:lnTo>
                    <a:cubicBezTo>
                      <a:pt x="224" y="15"/>
                      <a:pt x="190" y="0"/>
                      <a:pt x="157"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859" name="Google Shape;3859;p25"/>
            <p:cNvSpPr/>
            <p:nvPr/>
          </p:nvSpPr>
          <p:spPr>
            <a:xfrm flipH="1" rot="1136767">
              <a:off x="-1378506" y="1352712"/>
              <a:ext cx="90619" cy="26775"/>
            </a:xfrm>
            <a:custGeom>
              <a:rect b="b" l="l" r="r" t="t"/>
              <a:pathLst>
                <a:path extrusionOk="0" h="1688" w="5713">
                  <a:moveTo>
                    <a:pt x="1590" y="1"/>
                  </a:moveTo>
                  <a:cubicBezTo>
                    <a:pt x="690" y="1"/>
                    <a:pt x="1" y="53"/>
                    <a:pt x="73" y="434"/>
                  </a:cubicBezTo>
                  <a:cubicBezTo>
                    <a:pt x="73" y="961"/>
                    <a:pt x="274" y="1161"/>
                    <a:pt x="700" y="1261"/>
                  </a:cubicBezTo>
                  <a:cubicBezTo>
                    <a:pt x="893" y="1261"/>
                    <a:pt x="1338" y="1200"/>
                    <a:pt x="1981" y="1200"/>
                  </a:cubicBezTo>
                  <a:cubicBezTo>
                    <a:pt x="2758" y="1200"/>
                    <a:pt x="3824" y="1290"/>
                    <a:pt x="5086" y="1687"/>
                  </a:cubicBezTo>
                  <a:lnTo>
                    <a:pt x="5186" y="1687"/>
                  </a:lnTo>
                  <a:cubicBezTo>
                    <a:pt x="5387" y="1487"/>
                    <a:pt x="5512" y="1261"/>
                    <a:pt x="5712" y="1161"/>
                  </a:cubicBezTo>
                  <a:cubicBezTo>
                    <a:pt x="5387" y="860"/>
                    <a:pt x="4259" y="108"/>
                    <a:pt x="2680" y="8"/>
                  </a:cubicBezTo>
                  <a:cubicBezTo>
                    <a:pt x="2306" y="8"/>
                    <a:pt x="1933" y="1"/>
                    <a:pt x="1590" y="1"/>
                  </a:cubicBezTo>
                  <a:close/>
                </a:path>
              </a:pathLst>
            </a:custGeom>
            <a:solidFill>
              <a:srgbClr val="7D342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0" name="Google Shape;3860;p25"/>
            <p:cNvSpPr/>
            <p:nvPr/>
          </p:nvSpPr>
          <p:spPr>
            <a:xfrm flipH="1" rot="1136767">
              <a:off x="-1571188" y="1323515"/>
              <a:ext cx="162203" cy="149640"/>
            </a:xfrm>
            <a:custGeom>
              <a:rect b="b" l="l" r="r" t="t"/>
              <a:pathLst>
                <a:path extrusionOk="0" h="9434" w="10226">
                  <a:moveTo>
                    <a:pt x="6266" y="0"/>
                  </a:moveTo>
                  <a:cubicBezTo>
                    <a:pt x="6266" y="1579"/>
                    <a:pt x="1153" y="6592"/>
                    <a:pt x="0" y="6893"/>
                  </a:cubicBezTo>
                  <a:lnTo>
                    <a:pt x="527" y="6893"/>
                  </a:lnTo>
                  <a:cubicBezTo>
                    <a:pt x="1695" y="8497"/>
                    <a:pt x="4015" y="9433"/>
                    <a:pt x="5850" y="9433"/>
                  </a:cubicBezTo>
                  <a:cubicBezTo>
                    <a:pt x="6654" y="9433"/>
                    <a:pt x="7364" y="9254"/>
                    <a:pt x="7845" y="8873"/>
                  </a:cubicBezTo>
                  <a:cubicBezTo>
                    <a:pt x="10226" y="6792"/>
                    <a:pt x="8146" y="953"/>
                    <a:pt x="6266" y="0"/>
                  </a:cubicBezTo>
                  <a:close/>
                </a:path>
              </a:pathLst>
            </a:custGeom>
            <a:solidFill>
              <a:srgbClr val="D986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1" name="Google Shape;3861;p25"/>
            <p:cNvSpPr/>
            <p:nvPr/>
          </p:nvSpPr>
          <p:spPr>
            <a:xfrm flipH="1" rot="1136767">
              <a:off x="-1498200" y="1302839"/>
              <a:ext cx="145913" cy="149958"/>
            </a:xfrm>
            <a:custGeom>
              <a:rect b="b" l="l" r="r" t="t"/>
              <a:pathLst>
                <a:path extrusionOk="0" h="9454" w="9199">
                  <a:moveTo>
                    <a:pt x="6164" y="0"/>
                  </a:moveTo>
                  <a:cubicBezTo>
                    <a:pt x="5664" y="0"/>
                    <a:pt x="5138" y="115"/>
                    <a:pt x="4612" y="381"/>
                  </a:cubicBezTo>
                  <a:cubicBezTo>
                    <a:pt x="3986" y="682"/>
                    <a:pt x="3033" y="1408"/>
                    <a:pt x="2206" y="2461"/>
                  </a:cubicBezTo>
                  <a:cubicBezTo>
                    <a:pt x="2006" y="2561"/>
                    <a:pt x="1881" y="2787"/>
                    <a:pt x="1680" y="2987"/>
                  </a:cubicBezTo>
                  <a:cubicBezTo>
                    <a:pt x="753" y="4341"/>
                    <a:pt x="1" y="5794"/>
                    <a:pt x="226" y="6947"/>
                  </a:cubicBezTo>
                  <a:cubicBezTo>
                    <a:pt x="527" y="9053"/>
                    <a:pt x="2106" y="9454"/>
                    <a:pt x="2733" y="9454"/>
                  </a:cubicBezTo>
                  <a:lnTo>
                    <a:pt x="2933" y="9454"/>
                  </a:lnTo>
                  <a:cubicBezTo>
                    <a:pt x="4086" y="9153"/>
                    <a:pt x="9199" y="4140"/>
                    <a:pt x="9199" y="2561"/>
                  </a:cubicBezTo>
                  <a:cubicBezTo>
                    <a:pt x="9199" y="1288"/>
                    <a:pt x="7833" y="0"/>
                    <a:pt x="6164" y="0"/>
                  </a:cubicBezTo>
                  <a:close/>
                </a:path>
              </a:pathLst>
            </a:custGeom>
            <a:solidFill>
              <a:srgbClr val="8C3A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2" name="Google Shape;3862;p25"/>
            <p:cNvSpPr/>
            <p:nvPr/>
          </p:nvSpPr>
          <p:spPr>
            <a:xfrm flipH="1" rot="1136767">
              <a:off x="-1474354" y="1439787"/>
              <a:ext cx="9961" cy="10659"/>
            </a:xfrm>
            <a:custGeom>
              <a:rect b="b" l="l" r="r" t="t"/>
              <a:pathLst>
                <a:path extrusionOk="0" h="672" w="628">
                  <a:moveTo>
                    <a:pt x="134" y="1"/>
                  </a:moveTo>
                  <a:cubicBezTo>
                    <a:pt x="90" y="1"/>
                    <a:pt x="68" y="45"/>
                    <a:pt x="1" y="45"/>
                  </a:cubicBezTo>
                  <a:lnTo>
                    <a:pt x="1" y="246"/>
                  </a:lnTo>
                  <a:cubicBezTo>
                    <a:pt x="101" y="371"/>
                    <a:pt x="101" y="371"/>
                    <a:pt x="101" y="471"/>
                  </a:cubicBezTo>
                  <a:cubicBezTo>
                    <a:pt x="226" y="572"/>
                    <a:pt x="327" y="572"/>
                    <a:pt x="427" y="672"/>
                  </a:cubicBezTo>
                  <a:lnTo>
                    <a:pt x="427" y="572"/>
                  </a:lnTo>
                  <a:cubicBezTo>
                    <a:pt x="527" y="572"/>
                    <a:pt x="627" y="572"/>
                    <a:pt x="627" y="471"/>
                  </a:cubicBezTo>
                  <a:cubicBezTo>
                    <a:pt x="527" y="371"/>
                    <a:pt x="527" y="246"/>
                    <a:pt x="427" y="146"/>
                  </a:cubicBezTo>
                  <a:lnTo>
                    <a:pt x="327" y="45"/>
                  </a:lnTo>
                  <a:lnTo>
                    <a:pt x="226" y="45"/>
                  </a:lnTo>
                  <a:cubicBezTo>
                    <a:pt x="185" y="12"/>
                    <a:pt x="157" y="1"/>
                    <a:pt x="134"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3" name="Google Shape;3863;p25"/>
            <p:cNvSpPr/>
            <p:nvPr/>
          </p:nvSpPr>
          <p:spPr>
            <a:xfrm flipH="1" rot="1136767">
              <a:off x="-1496956" y="1433145"/>
              <a:ext cx="11928" cy="11547"/>
            </a:xfrm>
            <a:custGeom>
              <a:rect b="b" l="l" r="r" t="t"/>
              <a:pathLst>
                <a:path extrusionOk="0" h="728" w="752">
                  <a:moveTo>
                    <a:pt x="226" y="0"/>
                  </a:moveTo>
                  <a:cubicBezTo>
                    <a:pt x="125" y="0"/>
                    <a:pt x="0" y="101"/>
                    <a:pt x="0" y="201"/>
                  </a:cubicBezTo>
                  <a:lnTo>
                    <a:pt x="125" y="326"/>
                  </a:lnTo>
                  <a:cubicBezTo>
                    <a:pt x="125" y="426"/>
                    <a:pt x="125" y="527"/>
                    <a:pt x="226" y="527"/>
                  </a:cubicBezTo>
                  <a:cubicBezTo>
                    <a:pt x="326" y="627"/>
                    <a:pt x="426" y="727"/>
                    <a:pt x="526" y="727"/>
                  </a:cubicBezTo>
                  <a:lnTo>
                    <a:pt x="627" y="727"/>
                  </a:lnTo>
                  <a:cubicBezTo>
                    <a:pt x="627" y="727"/>
                    <a:pt x="752" y="627"/>
                    <a:pt x="627" y="527"/>
                  </a:cubicBezTo>
                  <a:cubicBezTo>
                    <a:pt x="627" y="426"/>
                    <a:pt x="627" y="326"/>
                    <a:pt x="526" y="201"/>
                  </a:cubicBezTo>
                  <a:cubicBezTo>
                    <a:pt x="426" y="201"/>
                    <a:pt x="426" y="201"/>
                    <a:pt x="426" y="101"/>
                  </a:cubicBezTo>
                  <a:cubicBezTo>
                    <a:pt x="326" y="101"/>
                    <a:pt x="326" y="101"/>
                    <a:pt x="226" y="0"/>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4" name="Google Shape;3864;p25"/>
            <p:cNvSpPr/>
            <p:nvPr/>
          </p:nvSpPr>
          <p:spPr>
            <a:xfrm flipH="1" rot="1136767">
              <a:off x="-1490714" y="1410793"/>
              <a:ext cx="11547" cy="9961"/>
            </a:xfrm>
            <a:custGeom>
              <a:rect b="b" l="l" r="r" t="t"/>
              <a:pathLst>
                <a:path extrusionOk="0" h="628" w="728">
                  <a:moveTo>
                    <a:pt x="101" y="1"/>
                  </a:moveTo>
                  <a:cubicBezTo>
                    <a:pt x="0" y="1"/>
                    <a:pt x="0" y="101"/>
                    <a:pt x="0" y="101"/>
                  </a:cubicBezTo>
                  <a:cubicBezTo>
                    <a:pt x="0" y="201"/>
                    <a:pt x="101" y="302"/>
                    <a:pt x="101" y="302"/>
                  </a:cubicBezTo>
                  <a:cubicBezTo>
                    <a:pt x="101" y="402"/>
                    <a:pt x="201" y="402"/>
                    <a:pt x="201" y="527"/>
                  </a:cubicBezTo>
                  <a:cubicBezTo>
                    <a:pt x="301" y="527"/>
                    <a:pt x="401" y="627"/>
                    <a:pt x="502" y="627"/>
                  </a:cubicBezTo>
                  <a:lnTo>
                    <a:pt x="627" y="627"/>
                  </a:lnTo>
                  <a:cubicBezTo>
                    <a:pt x="627" y="627"/>
                    <a:pt x="727" y="527"/>
                    <a:pt x="627" y="527"/>
                  </a:cubicBezTo>
                  <a:cubicBezTo>
                    <a:pt x="627" y="302"/>
                    <a:pt x="502" y="201"/>
                    <a:pt x="502" y="201"/>
                  </a:cubicBezTo>
                  <a:cubicBezTo>
                    <a:pt x="401" y="101"/>
                    <a:pt x="401" y="101"/>
                    <a:pt x="301" y="101"/>
                  </a:cubicBezTo>
                  <a:cubicBezTo>
                    <a:pt x="301" y="1"/>
                    <a:pt x="201" y="1"/>
                    <a:pt x="101"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5" name="Google Shape;3865;p25"/>
            <p:cNvSpPr/>
            <p:nvPr/>
          </p:nvSpPr>
          <p:spPr>
            <a:xfrm flipH="1" rot="1136767">
              <a:off x="-1520944" y="1427604"/>
              <a:ext cx="8359" cy="9961"/>
            </a:xfrm>
            <a:custGeom>
              <a:rect b="b" l="l" r="r" t="t"/>
              <a:pathLst>
                <a:path extrusionOk="0" h="628" w="527">
                  <a:moveTo>
                    <a:pt x="101" y="1"/>
                  </a:moveTo>
                  <a:cubicBezTo>
                    <a:pt x="101" y="1"/>
                    <a:pt x="1" y="1"/>
                    <a:pt x="1" y="126"/>
                  </a:cubicBezTo>
                  <a:lnTo>
                    <a:pt x="1" y="327"/>
                  </a:lnTo>
                  <a:lnTo>
                    <a:pt x="101" y="427"/>
                  </a:lnTo>
                  <a:cubicBezTo>
                    <a:pt x="226" y="527"/>
                    <a:pt x="326" y="627"/>
                    <a:pt x="427" y="627"/>
                  </a:cubicBezTo>
                  <a:cubicBezTo>
                    <a:pt x="527" y="527"/>
                    <a:pt x="527" y="527"/>
                    <a:pt x="527" y="427"/>
                  </a:cubicBezTo>
                  <a:cubicBezTo>
                    <a:pt x="527" y="327"/>
                    <a:pt x="527" y="226"/>
                    <a:pt x="427" y="226"/>
                  </a:cubicBezTo>
                  <a:cubicBezTo>
                    <a:pt x="427" y="126"/>
                    <a:pt x="326" y="126"/>
                    <a:pt x="326" y="126"/>
                  </a:cubicBezTo>
                  <a:cubicBezTo>
                    <a:pt x="326" y="1"/>
                    <a:pt x="226" y="1"/>
                    <a:pt x="226"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6" name="Google Shape;3866;p25"/>
            <p:cNvSpPr/>
            <p:nvPr/>
          </p:nvSpPr>
          <p:spPr>
            <a:xfrm flipH="1" rot="1136767">
              <a:off x="-1518274" y="1403682"/>
              <a:ext cx="15116" cy="11532"/>
            </a:xfrm>
            <a:custGeom>
              <a:rect b="b" l="l" r="r" t="t"/>
              <a:pathLst>
                <a:path extrusionOk="0" h="727" w="953">
                  <a:moveTo>
                    <a:pt x="101" y="0"/>
                  </a:moveTo>
                  <a:cubicBezTo>
                    <a:pt x="101" y="0"/>
                    <a:pt x="0" y="0"/>
                    <a:pt x="0" y="100"/>
                  </a:cubicBezTo>
                  <a:cubicBezTo>
                    <a:pt x="101" y="201"/>
                    <a:pt x="101" y="201"/>
                    <a:pt x="201" y="301"/>
                  </a:cubicBezTo>
                  <a:cubicBezTo>
                    <a:pt x="201" y="426"/>
                    <a:pt x="201" y="426"/>
                    <a:pt x="326" y="526"/>
                  </a:cubicBezTo>
                  <a:cubicBezTo>
                    <a:pt x="426" y="627"/>
                    <a:pt x="527" y="727"/>
                    <a:pt x="727" y="727"/>
                  </a:cubicBezTo>
                  <a:lnTo>
                    <a:pt x="827" y="727"/>
                  </a:lnTo>
                  <a:cubicBezTo>
                    <a:pt x="827" y="727"/>
                    <a:pt x="953" y="627"/>
                    <a:pt x="827" y="627"/>
                  </a:cubicBezTo>
                  <a:cubicBezTo>
                    <a:pt x="827" y="426"/>
                    <a:pt x="727" y="301"/>
                    <a:pt x="627" y="201"/>
                  </a:cubicBezTo>
                  <a:cubicBezTo>
                    <a:pt x="527" y="100"/>
                    <a:pt x="527" y="100"/>
                    <a:pt x="426" y="100"/>
                  </a:cubicBezTo>
                  <a:cubicBezTo>
                    <a:pt x="326" y="0"/>
                    <a:pt x="326" y="0"/>
                    <a:pt x="201" y="0"/>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7" name="Google Shape;3867;p25"/>
            <p:cNvSpPr/>
            <p:nvPr/>
          </p:nvSpPr>
          <p:spPr>
            <a:xfrm flipH="1" rot="1136767">
              <a:off x="-1502621" y="1378594"/>
              <a:ext cx="11547" cy="11547"/>
            </a:xfrm>
            <a:custGeom>
              <a:rect b="b" l="l" r="r" t="t"/>
              <a:pathLst>
                <a:path extrusionOk="0" h="728" w="728">
                  <a:moveTo>
                    <a:pt x="201" y="1"/>
                  </a:moveTo>
                  <a:cubicBezTo>
                    <a:pt x="101" y="1"/>
                    <a:pt x="1" y="101"/>
                    <a:pt x="101" y="201"/>
                  </a:cubicBezTo>
                  <a:lnTo>
                    <a:pt x="101" y="326"/>
                  </a:lnTo>
                  <a:cubicBezTo>
                    <a:pt x="201" y="427"/>
                    <a:pt x="201" y="427"/>
                    <a:pt x="201" y="527"/>
                  </a:cubicBezTo>
                  <a:cubicBezTo>
                    <a:pt x="302" y="627"/>
                    <a:pt x="402" y="727"/>
                    <a:pt x="527" y="727"/>
                  </a:cubicBezTo>
                  <a:lnTo>
                    <a:pt x="627" y="727"/>
                  </a:lnTo>
                  <a:cubicBezTo>
                    <a:pt x="627" y="727"/>
                    <a:pt x="728" y="727"/>
                    <a:pt x="728" y="627"/>
                  </a:cubicBezTo>
                  <a:cubicBezTo>
                    <a:pt x="728" y="427"/>
                    <a:pt x="627" y="326"/>
                    <a:pt x="527" y="201"/>
                  </a:cubicBezTo>
                  <a:lnTo>
                    <a:pt x="402" y="101"/>
                  </a:lnTo>
                  <a:cubicBezTo>
                    <a:pt x="302" y="101"/>
                    <a:pt x="302" y="1"/>
                    <a:pt x="201"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8" name="Google Shape;3868;p25"/>
            <p:cNvSpPr/>
            <p:nvPr/>
          </p:nvSpPr>
          <p:spPr>
            <a:xfrm flipH="1" rot="1136767">
              <a:off x="-1507799" y="1354081"/>
              <a:ext cx="11547" cy="9945"/>
            </a:xfrm>
            <a:custGeom>
              <a:rect b="b" l="l" r="r" t="t"/>
              <a:pathLst>
                <a:path extrusionOk="0" h="627" w="728">
                  <a:moveTo>
                    <a:pt x="101" y="0"/>
                  </a:moveTo>
                  <a:cubicBezTo>
                    <a:pt x="1" y="0"/>
                    <a:pt x="1" y="100"/>
                    <a:pt x="1" y="201"/>
                  </a:cubicBezTo>
                  <a:cubicBezTo>
                    <a:pt x="101" y="201"/>
                    <a:pt x="101" y="301"/>
                    <a:pt x="101" y="301"/>
                  </a:cubicBezTo>
                  <a:cubicBezTo>
                    <a:pt x="201" y="426"/>
                    <a:pt x="201" y="426"/>
                    <a:pt x="327" y="526"/>
                  </a:cubicBezTo>
                  <a:cubicBezTo>
                    <a:pt x="327" y="526"/>
                    <a:pt x="427" y="627"/>
                    <a:pt x="627" y="627"/>
                  </a:cubicBezTo>
                  <a:cubicBezTo>
                    <a:pt x="728" y="627"/>
                    <a:pt x="728" y="526"/>
                    <a:pt x="728" y="526"/>
                  </a:cubicBezTo>
                  <a:cubicBezTo>
                    <a:pt x="728" y="301"/>
                    <a:pt x="627" y="201"/>
                    <a:pt x="527" y="100"/>
                  </a:cubicBezTo>
                  <a:cubicBezTo>
                    <a:pt x="527" y="100"/>
                    <a:pt x="427" y="100"/>
                    <a:pt x="327" y="0"/>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9" name="Google Shape;3869;p25"/>
            <p:cNvSpPr/>
            <p:nvPr/>
          </p:nvSpPr>
          <p:spPr>
            <a:xfrm flipH="1" rot="1136767">
              <a:off x="-1532466" y="1384335"/>
              <a:ext cx="11944" cy="9961"/>
            </a:xfrm>
            <a:custGeom>
              <a:rect b="b" l="l" r="r" t="t"/>
              <a:pathLst>
                <a:path extrusionOk="0" h="628" w="753">
                  <a:moveTo>
                    <a:pt x="126" y="1"/>
                  </a:moveTo>
                  <a:cubicBezTo>
                    <a:pt x="126" y="1"/>
                    <a:pt x="1" y="1"/>
                    <a:pt x="1" y="101"/>
                  </a:cubicBezTo>
                  <a:lnTo>
                    <a:pt x="1" y="302"/>
                  </a:lnTo>
                  <a:lnTo>
                    <a:pt x="227" y="502"/>
                  </a:lnTo>
                  <a:cubicBezTo>
                    <a:pt x="227" y="628"/>
                    <a:pt x="427" y="628"/>
                    <a:pt x="527" y="628"/>
                  </a:cubicBezTo>
                  <a:lnTo>
                    <a:pt x="628" y="628"/>
                  </a:lnTo>
                  <a:cubicBezTo>
                    <a:pt x="628" y="628"/>
                    <a:pt x="753" y="628"/>
                    <a:pt x="628" y="502"/>
                  </a:cubicBezTo>
                  <a:cubicBezTo>
                    <a:pt x="628" y="402"/>
                    <a:pt x="527" y="302"/>
                    <a:pt x="427" y="201"/>
                  </a:cubicBezTo>
                  <a:cubicBezTo>
                    <a:pt x="427" y="101"/>
                    <a:pt x="427" y="101"/>
                    <a:pt x="327" y="101"/>
                  </a:cubicBezTo>
                  <a:cubicBezTo>
                    <a:pt x="327" y="1"/>
                    <a:pt x="227" y="1"/>
                    <a:pt x="227"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0" name="Google Shape;3870;p25"/>
            <p:cNvSpPr/>
            <p:nvPr/>
          </p:nvSpPr>
          <p:spPr>
            <a:xfrm flipH="1" rot="1136767">
              <a:off x="-1545231" y="1417521"/>
              <a:ext cx="8375" cy="7487"/>
            </a:xfrm>
            <a:custGeom>
              <a:rect b="b" l="l" r="r" t="t"/>
              <a:pathLst>
                <a:path extrusionOk="0" h="472" w="528">
                  <a:moveTo>
                    <a:pt x="201" y="1"/>
                  </a:moveTo>
                  <a:cubicBezTo>
                    <a:pt x="101" y="1"/>
                    <a:pt x="1" y="1"/>
                    <a:pt x="1" y="101"/>
                  </a:cubicBezTo>
                  <a:lnTo>
                    <a:pt x="1" y="226"/>
                  </a:lnTo>
                  <a:cubicBezTo>
                    <a:pt x="1" y="326"/>
                    <a:pt x="101" y="326"/>
                    <a:pt x="101" y="427"/>
                  </a:cubicBezTo>
                  <a:cubicBezTo>
                    <a:pt x="101" y="427"/>
                    <a:pt x="146" y="471"/>
                    <a:pt x="205" y="471"/>
                  </a:cubicBezTo>
                  <a:cubicBezTo>
                    <a:pt x="235" y="471"/>
                    <a:pt x="268" y="460"/>
                    <a:pt x="302" y="427"/>
                  </a:cubicBezTo>
                  <a:cubicBezTo>
                    <a:pt x="427" y="427"/>
                    <a:pt x="527" y="427"/>
                    <a:pt x="527" y="326"/>
                  </a:cubicBezTo>
                  <a:lnTo>
                    <a:pt x="427" y="326"/>
                  </a:lnTo>
                  <a:lnTo>
                    <a:pt x="427" y="101"/>
                  </a:lnTo>
                  <a:lnTo>
                    <a:pt x="302" y="1"/>
                  </a:ln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1" name="Google Shape;3871;p25"/>
            <p:cNvSpPr/>
            <p:nvPr/>
          </p:nvSpPr>
          <p:spPr>
            <a:xfrm flipH="1" rot="1136767">
              <a:off x="-1521020" y="1450261"/>
              <a:ext cx="6376" cy="6376"/>
            </a:xfrm>
            <a:custGeom>
              <a:rect b="b" l="l" r="r" t="t"/>
              <a:pathLst>
                <a:path extrusionOk="0" h="402" w="402">
                  <a:moveTo>
                    <a:pt x="101" y="0"/>
                  </a:moveTo>
                  <a:cubicBezTo>
                    <a:pt x="101" y="101"/>
                    <a:pt x="1" y="101"/>
                    <a:pt x="1" y="201"/>
                  </a:cubicBezTo>
                  <a:lnTo>
                    <a:pt x="1" y="301"/>
                  </a:lnTo>
                  <a:lnTo>
                    <a:pt x="101" y="401"/>
                  </a:lnTo>
                  <a:lnTo>
                    <a:pt x="302" y="401"/>
                  </a:lnTo>
                  <a:cubicBezTo>
                    <a:pt x="402" y="401"/>
                    <a:pt x="402" y="301"/>
                    <a:pt x="402" y="301"/>
                  </a:cubicBezTo>
                  <a:cubicBezTo>
                    <a:pt x="402" y="201"/>
                    <a:pt x="402" y="101"/>
                    <a:pt x="302" y="101"/>
                  </a:cubicBezTo>
                  <a:lnTo>
                    <a:pt x="302" y="0"/>
                  </a:ln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2" name="Google Shape;3872;p25"/>
            <p:cNvSpPr/>
            <p:nvPr/>
          </p:nvSpPr>
          <p:spPr>
            <a:xfrm rot="957825">
              <a:off x="-2896803" y="515861"/>
              <a:ext cx="549021" cy="334331"/>
            </a:xfrm>
            <a:custGeom>
              <a:rect b="b" l="l" r="r" t="t"/>
              <a:pathLst>
                <a:path extrusionOk="0" h="14179" w="23284">
                  <a:moveTo>
                    <a:pt x="6420" y="1"/>
                  </a:moveTo>
                  <a:cubicBezTo>
                    <a:pt x="5898" y="1"/>
                    <a:pt x="5359" y="77"/>
                    <a:pt x="4812" y="265"/>
                  </a:cubicBezTo>
                  <a:cubicBezTo>
                    <a:pt x="1980" y="1317"/>
                    <a:pt x="0" y="4651"/>
                    <a:pt x="1779" y="6430"/>
                  </a:cubicBezTo>
                  <a:cubicBezTo>
                    <a:pt x="3559" y="8110"/>
                    <a:pt x="8045" y="7583"/>
                    <a:pt x="9925" y="8836"/>
                  </a:cubicBezTo>
                  <a:cubicBezTo>
                    <a:pt x="11718" y="10127"/>
                    <a:pt x="12553" y="14179"/>
                    <a:pt x="15172" y="14179"/>
                  </a:cubicBezTo>
                  <a:cubicBezTo>
                    <a:pt x="15299" y="14179"/>
                    <a:pt x="15429" y="14169"/>
                    <a:pt x="15564" y="14150"/>
                  </a:cubicBezTo>
                  <a:cubicBezTo>
                    <a:pt x="18597" y="13648"/>
                    <a:pt x="18697" y="11242"/>
                    <a:pt x="20476" y="10816"/>
                  </a:cubicBezTo>
                  <a:cubicBezTo>
                    <a:pt x="22231" y="10290"/>
                    <a:pt x="22757" y="10716"/>
                    <a:pt x="22983" y="10190"/>
                  </a:cubicBezTo>
                  <a:cubicBezTo>
                    <a:pt x="23283" y="9262"/>
                    <a:pt x="17544" y="2044"/>
                    <a:pt x="15238" y="1744"/>
                  </a:cubicBezTo>
                  <a:cubicBezTo>
                    <a:pt x="14596" y="1624"/>
                    <a:pt x="14100" y="1587"/>
                    <a:pt x="13692" y="1587"/>
                  </a:cubicBezTo>
                  <a:cubicBezTo>
                    <a:pt x="13060" y="1587"/>
                    <a:pt x="12637" y="1675"/>
                    <a:pt x="12201" y="1675"/>
                  </a:cubicBezTo>
                  <a:cubicBezTo>
                    <a:pt x="11919" y="1675"/>
                    <a:pt x="11631" y="1638"/>
                    <a:pt x="11278" y="1518"/>
                  </a:cubicBezTo>
                  <a:cubicBezTo>
                    <a:pt x="10278" y="1198"/>
                    <a:pt x="8481" y="1"/>
                    <a:pt x="642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3" name="Google Shape;3873;p25"/>
            <p:cNvSpPr/>
            <p:nvPr/>
          </p:nvSpPr>
          <p:spPr>
            <a:xfrm rot="957825">
              <a:off x="-2847095" y="598532"/>
              <a:ext cx="520065" cy="191228"/>
            </a:xfrm>
            <a:custGeom>
              <a:rect b="b" l="l" r="r" t="t"/>
              <a:pathLst>
                <a:path extrusionOk="0" h="8110" w="22056">
                  <a:moveTo>
                    <a:pt x="1013" y="0"/>
                  </a:moveTo>
                  <a:cubicBezTo>
                    <a:pt x="752" y="0"/>
                    <a:pt x="490" y="7"/>
                    <a:pt x="226" y="20"/>
                  </a:cubicBezTo>
                  <a:cubicBezTo>
                    <a:pt x="126" y="20"/>
                    <a:pt x="0" y="120"/>
                    <a:pt x="0" y="220"/>
                  </a:cubicBezTo>
                  <a:cubicBezTo>
                    <a:pt x="0" y="321"/>
                    <a:pt x="0" y="421"/>
                    <a:pt x="226" y="421"/>
                  </a:cubicBezTo>
                  <a:cubicBezTo>
                    <a:pt x="1153" y="421"/>
                    <a:pt x="2106" y="546"/>
                    <a:pt x="3033" y="747"/>
                  </a:cubicBezTo>
                  <a:lnTo>
                    <a:pt x="3760" y="847"/>
                  </a:lnTo>
                  <a:lnTo>
                    <a:pt x="4512" y="947"/>
                  </a:lnTo>
                  <a:cubicBezTo>
                    <a:pt x="4913" y="1048"/>
                    <a:pt x="5439" y="1173"/>
                    <a:pt x="5865" y="1273"/>
                  </a:cubicBezTo>
                  <a:cubicBezTo>
                    <a:pt x="7745" y="1674"/>
                    <a:pt x="9524" y="2301"/>
                    <a:pt x="11404" y="2927"/>
                  </a:cubicBezTo>
                  <a:cubicBezTo>
                    <a:pt x="13158" y="3679"/>
                    <a:pt x="14938" y="4406"/>
                    <a:pt x="16617" y="5333"/>
                  </a:cubicBezTo>
                  <a:cubicBezTo>
                    <a:pt x="17043" y="5434"/>
                    <a:pt x="17544" y="5759"/>
                    <a:pt x="17971" y="5960"/>
                  </a:cubicBezTo>
                  <a:lnTo>
                    <a:pt x="19224" y="6586"/>
                  </a:lnTo>
                  <a:cubicBezTo>
                    <a:pt x="20051" y="7113"/>
                    <a:pt x="20903" y="7639"/>
                    <a:pt x="21730" y="8065"/>
                  </a:cubicBezTo>
                  <a:cubicBezTo>
                    <a:pt x="21763" y="8099"/>
                    <a:pt x="21797" y="8110"/>
                    <a:pt x="21826" y="8110"/>
                  </a:cubicBezTo>
                  <a:cubicBezTo>
                    <a:pt x="21886" y="8110"/>
                    <a:pt x="21930" y="8065"/>
                    <a:pt x="21930" y="8065"/>
                  </a:cubicBezTo>
                  <a:cubicBezTo>
                    <a:pt x="22056" y="7940"/>
                    <a:pt x="22056" y="7840"/>
                    <a:pt x="21930" y="7739"/>
                  </a:cubicBezTo>
                  <a:cubicBezTo>
                    <a:pt x="21103" y="7213"/>
                    <a:pt x="20377" y="6586"/>
                    <a:pt x="19549" y="6060"/>
                  </a:cubicBezTo>
                  <a:lnTo>
                    <a:pt x="18296" y="5333"/>
                  </a:lnTo>
                  <a:cubicBezTo>
                    <a:pt x="17870" y="5133"/>
                    <a:pt x="17444" y="4807"/>
                    <a:pt x="16918" y="4606"/>
                  </a:cubicBezTo>
                  <a:lnTo>
                    <a:pt x="15665" y="3980"/>
                  </a:lnTo>
                  <a:cubicBezTo>
                    <a:pt x="15264" y="3779"/>
                    <a:pt x="14838" y="3554"/>
                    <a:pt x="14311" y="3353"/>
                  </a:cubicBezTo>
                  <a:cubicBezTo>
                    <a:pt x="13484" y="2927"/>
                    <a:pt x="12532" y="2526"/>
                    <a:pt x="11605" y="2200"/>
                  </a:cubicBezTo>
                  <a:cubicBezTo>
                    <a:pt x="9825" y="1574"/>
                    <a:pt x="7945" y="947"/>
                    <a:pt x="6066" y="546"/>
                  </a:cubicBezTo>
                  <a:cubicBezTo>
                    <a:pt x="4350" y="264"/>
                    <a:pt x="2709" y="0"/>
                    <a:pt x="1013" y="0"/>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4" name="Google Shape;3874;p25"/>
            <p:cNvSpPr/>
            <p:nvPr/>
          </p:nvSpPr>
          <p:spPr>
            <a:xfrm rot="957825">
              <a:off x="-2762874" y="513966"/>
              <a:ext cx="108158" cy="109172"/>
            </a:xfrm>
            <a:custGeom>
              <a:rect b="b" l="l" r="r" t="t"/>
              <a:pathLst>
                <a:path extrusionOk="0" h="4630" w="4587">
                  <a:moveTo>
                    <a:pt x="2507" y="1"/>
                  </a:moveTo>
                  <a:cubicBezTo>
                    <a:pt x="2406" y="101"/>
                    <a:pt x="2406" y="201"/>
                    <a:pt x="2406" y="302"/>
                  </a:cubicBezTo>
                  <a:cubicBezTo>
                    <a:pt x="2507" y="828"/>
                    <a:pt x="2607" y="1354"/>
                    <a:pt x="2832" y="1881"/>
                  </a:cubicBezTo>
                  <a:cubicBezTo>
                    <a:pt x="3003" y="2165"/>
                    <a:pt x="3181" y="2457"/>
                    <a:pt x="3377" y="2735"/>
                  </a:cubicBezTo>
                  <a:lnTo>
                    <a:pt x="3377" y="2735"/>
                  </a:lnTo>
                  <a:cubicBezTo>
                    <a:pt x="2881" y="2848"/>
                    <a:pt x="2407" y="3012"/>
                    <a:pt x="1980" y="3234"/>
                  </a:cubicBezTo>
                  <a:cubicBezTo>
                    <a:pt x="1679" y="3334"/>
                    <a:pt x="1354" y="3435"/>
                    <a:pt x="1053" y="3635"/>
                  </a:cubicBezTo>
                  <a:cubicBezTo>
                    <a:pt x="727" y="3861"/>
                    <a:pt x="426" y="4061"/>
                    <a:pt x="101" y="4262"/>
                  </a:cubicBezTo>
                  <a:cubicBezTo>
                    <a:pt x="101" y="4387"/>
                    <a:pt x="0" y="4487"/>
                    <a:pt x="101" y="4487"/>
                  </a:cubicBezTo>
                  <a:cubicBezTo>
                    <a:pt x="101" y="4558"/>
                    <a:pt x="151" y="4629"/>
                    <a:pt x="224" y="4629"/>
                  </a:cubicBezTo>
                  <a:cubicBezTo>
                    <a:pt x="255" y="4629"/>
                    <a:pt x="289" y="4617"/>
                    <a:pt x="326" y="4587"/>
                  </a:cubicBezTo>
                  <a:cubicBezTo>
                    <a:pt x="627" y="4487"/>
                    <a:pt x="953" y="4387"/>
                    <a:pt x="1253" y="4262"/>
                  </a:cubicBezTo>
                  <a:cubicBezTo>
                    <a:pt x="1579" y="4161"/>
                    <a:pt x="1880" y="3961"/>
                    <a:pt x="2306" y="3861"/>
                  </a:cubicBezTo>
                  <a:cubicBezTo>
                    <a:pt x="2933" y="3635"/>
                    <a:pt x="3559" y="3535"/>
                    <a:pt x="4186" y="3435"/>
                  </a:cubicBezTo>
                  <a:cubicBezTo>
                    <a:pt x="4286" y="3435"/>
                    <a:pt x="4386" y="3334"/>
                    <a:pt x="4487" y="3234"/>
                  </a:cubicBezTo>
                  <a:cubicBezTo>
                    <a:pt x="4587" y="3134"/>
                    <a:pt x="4587" y="2808"/>
                    <a:pt x="4386" y="2708"/>
                  </a:cubicBezTo>
                  <a:cubicBezTo>
                    <a:pt x="4086" y="2382"/>
                    <a:pt x="3760" y="1981"/>
                    <a:pt x="3559" y="1555"/>
                  </a:cubicBezTo>
                  <a:cubicBezTo>
                    <a:pt x="3233" y="1129"/>
                    <a:pt x="3033" y="628"/>
                    <a:pt x="2832" y="101"/>
                  </a:cubicBezTo>
                  <a:cubicBezTo>
                    <a:pt x="2707" y="101"/>
                    <a:pt x="2607" y="1"/>
                    <a:pt x="2507"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5" name="Google Shape;3875;p25"/>
            <p:cNvSpPr/>
            <p:nvPr/>
          </p:nvSpPr>
          <p:spPr>
            <a:xfrm rot="957825">
              <a:off x="-2681338" y="572775"/>
              <a:ext cx="147772" cy="127517"/>
            </a:xfrm>
            <a:custGeom>
              <a:rect b="b" l="l" r="r" t="t"/>
              <a:pathLst>
                <a:path extrusionOk="0" h="5408" w="6267">
                  <a:moveTo>
                    <a:pt x="4254" y="1"/>
                  </a:moveTo>
                  <a:cubicBezTo>
                    <a:pt x="4223" y="1"/>
                    <a:pt x="4191" y="16"/>
                    <a:pt x="4161" y="53"/>
                  </a:cubicBezTo>
                  <a:cubicBezTo>
                    <a:pt x="4061" y="53"/>
                    <a:pt x="3960" y="153"/>
                    <a:pt x="3960" y="254"/>
                  </a:cubicBezTo>
                  <a:cubicBezTo>
                    <a:pt x="4210" y="1293"/>
                    <a:pt x="4614" y="2332"/>
                    <a:pt x="5103" y="3314"/>
                  </a:cubicBezTo>
                  <a:lnTo>
                    <a:pt x="5103" y="3314"/>
                  </a:lnTo>
                  <a:cubicBezTo>
                    <a:pt x="4340" y="3380"/>
                    <a:pt x="3551" y="3558"/>
                    <a:pt x="2808" y="3813"/>
                  </a:cubicBezTo>
                  <a:cubicBezTo>
                    <a:pt x="1880" y="4013"/>
                    <a:pt x="928" y="4539"/>
                    <a:pt x="201" y="5066"/>
                  </a:cubicBezTo>
                  <a:cubicBezTo>
                    <a:pt x="101" y="5166"/>
                    <a:pt x="1" y="5266"/>
                    <a:pt x="101" y="5266"/>
                  </a:cubicBezTo>
                  <a:cubicBezTo>
                    <a:pt x="101" y="5337"/>
                    <a:pt x="151" y="5408"/>
                    <a:pt x="216" y="5408"/>
                  </a:cubicBezTo>
                  <a:cubicBezTo>
                    <a:pt x="243" y="5408"/>
                    <a:pt x="272" y="5396"/>
                    <a:pt x="301" y="5366"/>
                  </a:cubicBezTo>
                  <a:cubicBezTo>
                    <a:pt x="1254" y="5066"/>
                    <a:pt x="2081" y="4740"/>
                    <a:pt x="3008" y="4539"/>
                  </a:cubicBezTo>
                  <a:cubicBezTo>
                    <a:pt x="3960" y="4314"/>
                    <a:pt x="4888" y="4113"/>
                    <a:pt x="5840" y="4113"/>
                  </a:cubicBezTo>
                  <a:cubicBezTo>
                    <a:pt x="5940" y="4013"/>
                    <a:pt x="5940" y="4013"/>
                    <a:pt x="6041" y="4013"/>
                  </a:cubicBezTo>
                  <a:cubicBezTo>
                    <a:pt x="6141" y="3913"/>
                    <a:pt x="6266" y="3687"/>
                    <a:pt x="6141" y="3487"/>
                  </a:cubicBezTo>
                  <a:cubicBezTo>
                    <a:pt x="5514" y="2334"/>
                    <a:pt x="4888" y="1306"/>
                    <a:pt x="4386" y="153"/>
                  </a:cubicBezTo>
                  <a:cubicBezTo>
                    <a:pt x="4386" y="83"/>
                    <a:pt x="4325" y="1"/>
                    <a:pt x="4254"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6" name="Google Shape;3876;p25"/>
            <p:cNvSpPr/>
            <p:nvPr/>
          </p:nvSpPr>
          <p:spPr>
            <a:xfrm rot="957825">
              <a:off x="-2550236" y="647865"/>
              <a:ext cx="127682" cy="149516"/>
            </a:xfrm>
            <a:custGeom>
              <a:rect b="b" l="l" r="r" t="t"/>
              <a:pathLst>
                <a:path extrusionOk="0" h="6341" w="5415">
                  <a:moveTo>
                    <a:pt x="1705" y="0"/>
                  </a:moveTo>
                  <a:cubicBezTo>
                    <a:pt x="1661" y="0"/>
                    <a:pt x="1604" y="25"/>
                    <a:pt x="1554" y="75"/>
                  </a:cubicBezTo>
                  <a:cubicBezTo>
                    <a:pt x="1454" y="176"/>
                    <a:pt x="1454" y="301"/>
                    <a:pt x="1554" y="401"/>
                  </a:cubicBezTo>
                  <a:cubicBezTo>
                    <a:pt x="1880" y="702"/>
                    <a:pt x="2181" y="1028"/>
                    <a:pt x="2406" y="1328"/>
                  </a:cubicBezTo>
                  <a:cubicBezTo>
                    <a:pt x="2707" y="1654"/>
                    <a:pt x="3033" y="2055"/>
                    <a:pt x="3234" y="2381"/>
                  </a:cubicBezTo>
                  <a:cubicBezTo>
                    <a:pt x="3600" y="2887"/>
                    <a:pt x="3905" y="3392"/>
                    <a:pt x="4201" y="3940"/>
                  </a:cubicBezTo>
                  <a:lnTo>
                    <a:pt x="4201" y="3940"/>
                  </a:lnTo>
                  <a:cubicBezTo>
                    <a:pt x="3988" y="3964"/>
                    <a:pt x="3732" y="4060"/>
                    <a:pt x="3534" y="4060"/>
                  </a:cubicBezTo>
                  <a:cubicBezTo>
                    <a:pt x="3133" y="4261"/>
                    <a:pt x="2707" y="4361"/>
                    <a:pt x="2281" y="4562"/>
                  </a:cubicBezTo>
                  <a:cubicBezTo>
                    <a:pt x="1880" y="4787"/>
                    <a:pt x="1554" y="4988"/>
                    <a:pt x="1153" y="5313"/>
                  </a:cubicBezTo>
                  <a:cubicBezTo>
                    <a:pt x="828" y="5514"/>
                    <a:pt x="401" y="5714"/>
                    <a:pt x="101" y="6040"/>
                  </a:cubicBezTo>
                  <a:cubicBezTo>
                    <a:pt x="0" y="6040"/>
                    <a:pt x="0" y="6140"/>
                    <a:pt x="0" y="6241"/>
                  </a:cubicBezTo>
                  <a:cubicBezTo>
                    <a:pt x="0" y="6341"/>
                    <a:pt x="101" y="6341"/>
                    <a:pt x="201" y="6341"/>
                  </a:cubicBezTo>
                  <a:cubicBezTo>
                    <a:pt x="627" y="6140"/>
                    <a:pt x="1028" y="5940"/>
                    <a:pt x="1454" y="5815"/>
                  </a:cubicBezTo>
                  <a:cubicBezTo>
                    <a:pt x="1880" y="5614"/>
                    <a:pt x="2181" y="5414"/>
                    <a:pt x="2607" y="5313"/>
                  </a:cubicBezTo>
                  <a:cubicBezTo>
                    <a:pt x="3033" y="5088"/>
                    <a:pt x="3434" y="4988"/>
                    <a:pt x="3760" y="4887"/>
                  </a:cubicBezTo>
                  <a:cubicBezTo>
                    <a:pt x="3960" y="4837"/>
                    <a:pt x="4142" y="4812"/>
                    <a:pt x="4299" y="4812"/>
                  </a:cubicBezTo>
                  <a:cubicBezTo>
                    <a:pt x="4455" y="4812"/>
                    <a:pt x="4587" y="4837"/>
                    <a:pt x="4687" y="4887"/>
                  </a:cubicBezTo>
                  <a:cubicBezTo>
                    <a:pt x="4754" y="4887"/>
                    <a:pt x="4877" y="4932"/>
                    <a:pt x="4981" y="4932"/>
                  </a:cubicBezTo>
                  <a:cubicBezTo>
                    <a:pt x="5033" y="4932"/>
                    <a:pt x="5080" y="4921"/>
                    <a:pt x="5113" y="4887"/>
                  </a:cubicBezTo>
                  <a:cubicBezTo>
                    <a:pt x="5314" y="4787"/>
                    <a:pt x="5414" y="4562"/>
                    <a:pt x="5314" y="4361"/>
                  </a:cubicBezTo>
                  <a:cubicBezTo>
                    <a:pt x="4913" y="3434"/>
                    <a:pt x="4386" y="2682"/>
                    <a:pt x="3860" y="1955"/>
                  </a:cubicBezTo>
                  <a:cubicBezTo>
                    <a:pt x="3534" y="1554"/>
                    <a:pt x="3234" y="1228"/>
                    <a:pt x="2908" y="927"/>
                  </a:cubicBezTo>
                  <a:cubicBezTo>
                    <a:pt x="2507" y="602"/>
                    <a:pt x="2181" y="301"/>
                    <a:pt x="1780" y="75"/>
                  </a:cubicBezTo>
                  <a:cubicBezTo>
                    <a:pt x="1780" y="25"/>
                    <a:pt x="1749" y="0"/>
                    <a:pt x="1705" y="0"/>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7" name="Google Shape;3877;p25"/>
            <p:cNvSpPr/>
            <p:nvPr/>
          </p:nvSpPr>
          <p:spPr>
            <a:xfrm rot="957825">
              <a:off x="-2969945" y="822706"/>
              <a:ext cx="384154" cy="514053"/>
            </a:xfrm>
            <a:custGeom>
              <a:rect b="b" l="l" r="r" t="t"/>
              <a:pathLst>
                <a:path extrusionOk="0" h="21801" w="16292">
                  <a:moveTo>
                    <a:pt x="7375" y="0"/>
                  </a:moveTo>
                  <a:cubicBezTo>
                    <a:pt x="6934" y="0"/>
                    <a:pt x="6455" y="90"/>
                    <a:pt x="5940" y="296"/>
                  </a:cubicBezTo>
                  <a:cubicBezTo>
                    <a:pt x="2908" y="1650"/>
                    <a:pt x="4787" y="8342"/>
                    <a:pt x="4286" y="8743"/>
                  </a:cubicBezTo>
                  <a:cubicBezTo>
                    <a:pt x="4235" y="8794"/>
                    <a:pt x="4173" y="8815"/>
                    <a:pt x="4102" y="8815"/>
                  </a:cubicBezTo>
                  <a:cubicBezTo>
                    <a:pt x="3796" y="8815"/>
                    <a:pt x="3313" y="8432"/>
                    <a:pt x="2725" y="8432"/>
                  </a:cubicBezTo>
                  <a:cubicBezTo>
                    <a:pt x="2311" y="8432"/>
                    <a:pt x="1846" y="8622"/>
                    <a:pt x="1354" y="9269"/>
                  </a:cubicBezTo>
                  <a:cubicBezTo>
                    <a:pt x="0" y="11048"/>
                    <a:pt x="928" y="14507"/>
                    <a:pt x="3860" y="18041"/>
                  </a:cubicBezTo>
                  <a:cubicBezTo>
                    <a:pt x="6893" y="21600"/>
                    <a:pt x="12006" y="21800"/>
                    <a:pt x="12006" y="21800"/>
                  </a:cubicBezTo>
                  <a:cubicBezTo>
                    <a:pt x="12006" y="20347"/>
                    <a:pt x="12833" y="18266"/>
                    <a:pt x="14412" y="15234"/>
                  </a:cubicBezTo>
                  <a:cubicBezTo>
                    <a:pt x="15239" y="13655"/>
                    <a:pt x="16291" y="10422"/>
                    <a:pt x="15239" y="8968"/>
                  </a:cubicBezTo>
                  <a:cubicBezTo>
                    <a:pt x="14888" y="8475"/>
                    <a:pt x="14492" y="8311"/>
                    <a:pt x="14102" y="8311"/>
                  </a:cubicBezTo>
                  <a:cubicBezTo>
                    <a:pt x="13320" y="8311"/>
                    <a:pt x="12557" y="8968"/>
                    <a:pt x="12206" y="8968"/>
                  </a:cubicBezTo>
                  <a:cubicBezTo>
                    <a:pt x="11680" y="8968"/>
                    <a:pt x="11680" y="5209"/>
                    <a:pt x="11279" y="3630"/>
                  </a:cubicBezTo>
                  <a:cubicBezTo>
                    <a:pt x="10923" y="2331"/>
                    <a:pt x="9622" y="0"/>
                    <a:pt x="73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8" name="Google Shape;3878;p25"/>
            <p:cNvSpPr/>
            <p:nvPr/>
          </p:nvSpPr>
          <p:spPr>
            <a:xfrm rot="957825">
              <a:off x="-2838264" y="1072984"/>
              <a:ext cx="251190" cy="453760"/>
            </a:xfrm>
            <a:custGeom>
              <a:rect b="b" l="l" r="r" t="t"/>
              <a:pathLst>
                <a:path extrusionOk="0" h="19244" w="10653">
                  <a:moveTo>
                    <a:pt x="201" y="1"/>
                  </a:moveTo>
                  <a:cubicBezTo>
                    <a:pt x="101" y="1"/>
                    <a:pt x="1" y="101"/>
                    <a:pt x="1" y="201"/>
                  </a:cubicBezTo>
                  <a:cubicBezTo>
                    <a:pt x="101" y="2081"/>
                    <a:pt x="402" y="3860"/>
                    <a:pt x="828" y="5740"/>
                  </a:cubicBezTo>
                  <a:cubicBezTo>
                    <a:pt x="1354" y="7519"/>
                    <a:pt x="1981" y="9274"/>
                    <a:pt x="2808" y="10953"/>
                  </a:cubicBezTo>
                  <a:cubicBezTo>
                    <a:pt x="3234" y="11780"/>
                    <a:pt x="3760" y="12632"/>
                    <a:pt x="4261" y="13459"/>
                  </a:cubicBezTo>
                  <a:cubicBezTo>
                    <a:pt x="4687" y="14186"/>
                    <a:pt x="5314" y="14913"/>
                    <a:pt x="5941" y="15665"/>
                  </a:cubicBezTo>
                  <a:cubicBezTo>
                    <a:pt x="6567" y="16392"/>
                    <a:pt x="7194" y="17018"/>
                    <a:pt x="7920" y="17645"/>
                  </a:cubicBezTo>
                  <a:cubicBezTo>
                    <a:pt x="8647" y="18271"/>
                    <a:pt x="9499" y="18798"/>
                    <a:pt x="10327" y="19199"/>
                  </a:cubicBezTo>
                  <a:cubicBezTo>
                    <a:pt x="10327" y="19232"/>
                    <a:pt x="10338" y="19243"/>
                    <a:pt x="10356" y="19243"/>
                  </a:cubicBezTo>
                  <a:cubicBezTo>
                    <a:pt x="10393" y="19243"/>
                    <a:pt x="10460" y="19199"/>
                    <a:pt x="10527" y="19199"/>
                  </a:cubicBezTo>
                  <a:cubicBezTo>
                    <a:pt x="10652" y="19098"/>
                    <a:pt x="10527" y="18998"/>
                    <a:pt x="10527" y="18898"/>
                  </a:cubicBezTo>
                  <a:cubicBezTo>
                    <a:pt x="8973" y="17845"/>
                    <a:pt x="7620" y="16592"/>
                    <a:pt x="6467" y="15138"/>
                  </a:cubicBezTo>
                  <a:cubicBezTo>
                    <a:pt x="5314" y="13785"/>
                    <a:pt x="4387" y="12206"/>
                    <a:pt x="3534" y="10652"/>
                  </a:cubicBezTo>
                  <a:cubicBezTo>
                    <a:pt x="2707" y="8973"/>
                    <a:pt x="2081" y="7294"/>
                    <a:pt x="1555" y="5514"/>
                  </a:cubicBezTo>
                  <a:cubicBezTo>
                    <a:pt x="1254" y="4587"/>
                    <a:pt x="1028" y="3760"/>
                    <a:pt x="828" y="2808"/>
                  </a:cubicBezTo>
                  <a:cubicBezTo>
                    <a:pt x="627" y="1980"/>
                    <a:pt x="502" y="1028"/>
                    <a:pt x="402" y="201"/>
                  </a:cubicBezTo>
                  <a:lnTo>
                    <a:pt x="402" y="101"/>
                  </a:lnTo>
                  <a:cubicBezTo>
                    <a:pt x="301" y="1"/>
                    <a:pt x="301" y="1"/>
                    <a:pt x="201"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9" name="Google Shape;3879;p25"/>
            <p:cNvSpPr/>
            <p:nvPr/>
          </p:nvSpPr>
          <p:spPr>
            <a:xfrm rot="957825">
              <a:off x="-2275503" y="1287996"/>
              <a:ext cx="302853" cy="265079"/>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0" name="Google Shape;3880;p25"/>
            <p:cNvSpPr/>
            <p:nvPr/>
          </p:nvSpPr>
          <p:spPr>
            <a:xfrm rot="957825">
              <a:off x="-2338504" y="1331752"/>
              <a:ext cx="238764" cy="252417"/>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6">
  <p:cSld name="CUSTOM_10">
    <p:spTree>
      <p:nvGrpSpPr>
        <p:cNvPr id="3881" name="Shape 3881"/>
        <p:cNvGrpSpPr/>
        <p:nvPr/>
      </p:nvGrpSpPr>
      <p:grpSpPr>
        <a:xfrm>
          <a:off x="0" y="0"/>
          <a:ext cx="0" cy="0"/>
          <a:chOff x="0" y="0"/>
          <a:chExt cx="0" cy="0"/>
        </a:xfrm>
      </p:grpSpPr>
      <p:sp>
        <p:nvSpPr>
          <p:cNvPr id="3882" name="Google Shape;3882;p26"/>
          <p:cNvSpPr/>
          <p:nvPr/>
        </p:nvSpPr>
        <p:spPr>
          <a:xfrm>
            <a:off x="724262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3" name="Google Shape;3883;p26"/>
          <p:cNvSpPr/>
          <p:nvPr/>
        </p:nvSpPr>
        <p:spPr>
          <a:xfrm>
            <a:off x="7283518"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4" name="Google Shape;3884;p26"/>
          <p:cNvSpPr/>
          <p:nvPr/>
        </p:nvSpPr>
        <p:spPr>
          <a:xfrm>
            <a:off x="7337454"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5" name="Google Shape;3885;p26"/>
          <p:cNvSpPr/>
          <p:nvPr/>
        </p:nvSpPr>
        <p:spPr>
          <a:xfrm>
            <a:off x="7333711"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6" name="Google Shape;3886;p26"/>
          <p:cNvSpPr/>
          <p:nvPr/>
        </p:nvSpPr>
        <p:spPr>
          <a:xfrm>
            <a:off x="7385775"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7" name="Google Shape;3887;p26"/>
          <p:cNvSpPr/>
          <p:nvPr/>
        </p:nvSpPr>
        <p:spPr>
          <a:xfrm>
            <a:off x="7434564"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8" name="Google Shape;3888;p26"/>
          <p:cNvSpPr/>
          <p:nvPr/>
        </p:nvSpPr>
        <p:spPr>
          <a:xfrm>
            <a:off x="7453624"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9" name="Google Shape;3889;p26"/>
          <p:cNvSpPr/>
          <p:nvPr/>
        </p:nvSpPr>
        <p:spPr>
          <a:xfrm>
            <a:off x="738995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0" name="Google Shape;3890;p26"/>
          <p:cNvSpPr/>
          <p:nvPr/>
        </p:nvSpPr>
        <p:spPr>
          <a:xfrm>
            <a:off x="7279338"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1" name="Google Shape;3891;p26"/>
          <p:cNvSpPr/>
          <p:nvPr/>
        </p:nvSpPr>
        <p:spPr>
          <a:xfrm>
            <a:off x="467640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2" name="Google Shape;3892;p26"/>
          <p:cNvSpPr/>
          <p:nvPr/>
        </p:nvSpPr>
        <p:spPr>
          <a:xfrm>
            <a:off x="4716834"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3" name="Google Shape;3893;p26"/>
          <p:cNvSpPr/>
          <p:nvPr/>
        </p:nvSpPr>
        <p:spPr>
          <a:xfrm>
            <a:off x="4769366"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4" name="Google Shape;3894;p26"/>
          <p:cNvSpPr/>
          <p:nvPr/>
        </p:nvSpPr>
        <p:spPr>
          <a:xfrm>
            <a:off x="4767495"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5" name="Google Shape;3895;p26"/>
          <p:cNvSpPr/>
          <p:nvPr/>
        </p:nvSpPr>
        <p:spPr>
          <a:xfrm>
            <a:off x="4817687"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6" name="Google Shape;3896;p26"/>
          <p:cNvSpPr/>
          <p:nvPr/>
        </p:nvSpPr>
        <p:spPr>
          <a:xfrm>
            <a:off x="4866040" y="695034"/>
            <a:ext cx="19528" cy="40772"/>
          </a:xfrm>
          <a:custGeom>
            <a:rect b="b" l="l" r="r" t="t"/>
            <a:pathLst>
              <a:path extrusionOk="0" h="1307" w="626">
                <a:moveTo>
                  <a:pt x="367" y="0"/>
                </a:moveTo>
                <a:cubicBezTo>
                  <a:pt x="308" y="0"/>
                  <a:pt x="236" y="42"/>
                  <a:pt x="194" y="84"/>
                </a:cubicBezTo>
                <a:cubicBezTo>
                  <a:pt x="119" y="204"/>
                  <a:pt x="119" y="263"/>
                  <a:pt x="60" y="338"/>
                </a:cubicBezTo>
                <a:lnTo>
                  <a:pt x="60" y="636"/>
                </a:lnTo>
                <a:cubicBezTo>
                  <a:pt x="0" y="829"/>
                  <a:pt x="0" y="949"/>
                  <a:pt x="119" y="1202"/>
                </a:cubicBezTo>
                <a:lnTo>
                  <a:pt x="194" y="1261"/>
                </a:lnTo>
                <a:cubicBezTo>
                  <a:pt x="224" y="1291"/>
                  <a:pt x="253" y="1306"/>
                  <a:pt x="283" y="1306"/>
                </a:cubicBezTo>
                <a:cubicBezTo>
                  <a:pt x="313" y="1306"/>
                  <a:pt x="343" y="1291"/>
                  <a:pt x="373" y="1261"/>
                </a:cubicBezTo>
                <a:cubicBezTo>
                  <a:pt x="566" y="1083"/>
                  <a:pt x="626" y="889"/>
                  <a:pt x="626" y="710"/>
                </a:cubicBezTo>
                <a:lnTo>
                  <a:pt x="626" y="397"/>
                </a:lnTo>
                <a:cubicBezTo>
                  <a:pt x="626" y="263"/>
                  <a:pt x="566" y="204"/>
                  <a:pt x="492" y="84"/>
                </a:cubicBezTo>
                <a:lnTo>
                  <a:pt x="432" y="25"/>
                </a:lnTo>
                <a:cubicBezTo>
                  <a:pt x="415" y="7"/>
                  <a:pt x="392" y="0"/>
                  <a:pt x="36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7" name="Google Shape;3897;p26"/>
          <p:cNvSpPr/>
          <p:nvPr/>
        </p:nvSpPr>
        <p:spPr>
          <a:xfrm>
            <a:off x="4887408"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8" name="Google Shape;3898;p26"/>
          <p:cNvSpPr/>
          <p:nvPr/>
        </p:nvSpPr>
        <p:spPr>
          <a:xfrm>
            <a:off x="482327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9" name="Google Shape;3899;p26"/>
          <p:cNvSpPr/>
          <p:nvPr/>
        </p:nvSpPr>
        <p:spPr>
          <a:xfrm>
            <a:off x="4713122"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0" name="Google Shape;3900;p26"/>
          <p:cNvSpPr/>
          <p:nvPr/>
        </p:nvSpPr>
        <p:spPr>
          <a:xfrm>
            <a:off x="5299619"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1" name="Google Shape;3901;p26"/>
          <p:cNvSpPr/>
          <p:nvPr/>
        </p:nvSpPr>
        <p:spPr>
          <a:xfrm>
            <a:off x="5340516"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2" name="Google Shape;3902;p26"/>
          <p:cNvSpPr/>
          <p:nvPr/>
        </p:nvSpPr>
        <p:spPr>
          <a:xfrm>
            <a:off x="5392549"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3" name="Google Shape;3903;p26"/>
          <p:cNvSpPr/>
          <p:nvPr/>
        </p:nvSpPr>
        <p:spPr>
          <a:xfrm>
            <a:off x="5390708"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4" name="Google Shape;3904;p26"/>
          <p:cNvSpPr/>
          <p:nvPr/>
        </p:nvSpPr>
        <p:spPr>
          <a:xfrm>
            <a:off x="5443210"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5" name="Google Shape;3905;p26"/>
          <p:cNvSpPr/>
          <p:nvPr/>
        </p:nvSpPr>
        <p:spPr>
          <a:xfrm>
            <a:off x="5489690" y="695034"/>
            <a:ext cx="19091" cy="40772"/>
          </a:xfrm>
          <a:custGeom>
            <a:rect b="b" l="l" r="r" t="t"/>
            <a:pathLst>
              <a:path extrusionOk="0" h="1307" w="612">
                <a:moveTo>
                  <a:pt x="365" y="0"/>
                </a:moveTo>
                <a:cubicBezTo>
                  <a:pt x="301" y="0"/>
                  <a:pt x="221" y="42"/>
                  <a:pt x="179" y="84"/>
                </a:cubicBezTo>
                <a:cubicBezTo>
                  <a:pt x="120" y="204"/>
                  <a:pt x="120" y="263"/>
                  <a:pt x="60" y="338"/>
                </a:cubicBezTo>
                <a:lnTo>
                  <a:pt x="60" y="636"/>
                </a:lnTo>
                <a:cubicBezTo>
                  <a:pt x="1" y="829"/>
                  <a:pt x="60" y="949"/>
                  <a:pt x="120" y="1202"/>
                </a:cubicBezTo>
                <a:lnTo>
                  <a:pt x="179" y="1261"/>
                </a:lnTo>
                <a:cubicBezTo>
                  <a:pt x="209" y="1291"/>
                  <a:pt x="243" y="1306"/>
                  <a:pt x="276" y="1306"/>
                </a:cubicBezTo>
                <a:cubicBezTo>
                  <a:pt x="310" y="1306"/>
                  <a:pt x="343" y="1291"/>
                  <a:pt x="373" y="1261"/>
                </a:cubicBezTo>
                <a:cubicBezTo>
                  <a:pt x="552" y="1083"/>
                  <a:pt x="611" y="889"/>
                  <a:pt x="611" y="710"/>
                </a:cubicBezTo>
                <a:lnTo>
                  <a:pt x="611" y="397"/>
                </a:lnTo>
                <a:cubicBezTo>
                  <a:pt x="611" y="263"/>
                  <a:pt x="552" y="204"/>
                  <a:pt x="492" y="84"/>
                </a:cubicBezTo>
                <a:lnTo>
                  <a:pt x="433" y="25"/>
                </a:lnTo>
                <a:cubicBezTo>
                  <a:pt x="415" y="7"/>
                  <a:pt x="391" y="0"/>
                  <a:pt x="3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6" name="Google Shape;3906;p26"/>
          <p:cNvSpPr/>
          <p:nvPr/>
        </p:nvSpPr>
        <p:spPr>
          <a:xfrm>
            <a:off x="5511059"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7" name="Google Shape;3907;p26"/>
          <p:cNvSpPr/>
          <p:nvPr/>
        </p:nvSpPr>
        <p:spPr>
          <a:xfrm>
            <a:off x="5446953"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8" name="Google Shape;3908;p26"/>
          <p:cNvSpPr/>
          <p:nvPr/>
        </p:nvSpPr>
        <p:spPr>
          <a:xfrm>
            <a:off x="5336803"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9" name="Google Shape;3909;p26"/>
          <p:cNvSpPr/>
          <p:nvPr/>
        </p:nvSpPr>
        <p:spPr>
          <a:xfrm>
            <a:off x="5999501"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0" name="Google Shape;3910;p26"/>
          <p:cNvSpPr/>
          <p:nvPr/>
        </p:nvSpPr>
        <p:spPr>
          <a:xfrm>
            <a:off x="6040366"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1" name="Google Shape;3911;p26"/>
          <p:cNvSpPr/>
          <p:nvPr/>
        </p:nvSpPr>
        <p:spPr>
          <a:xfrm>
            <a:off x="60943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2" name="Google Shape;3912;p26"/>
          <p:cNvSpPr/>
          <p:nvPr/>
        </p:nvSpPr>
        <p:spPr>
          <a:xfrm>
            <a:off x="6090559"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3" name="Google Shape;3913;p26"/>
          <p:cNvSpPr/>
          <p:nvPr/>
        </p:nvSpPr>
        <p:spPr>
          <a:xfrm>
            <a:off x="6142623"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4" name="Google Shape;3914;p26"/>
          <p:cNvSpPr/>
          <p:nvPr/>
        </p:nvSpPr>
        <p:spPr>
          <a:xfrm>
            <a:off x="6189104" y="695034"/>
            <a:ext cx="19528" cy="40772"/>
          </a:xfrm>
          <a:custGeom>
            <a:rect b="b" l="l" r="r" t="t"/>
            <a:pathLst>
              <a:path extrusionOk="0" h="1307" w="626">
                <a:moveTo>
                  <a:pt x="373" y="0"/>
                </a:moveTo>
                <a:cubicBezTo>
                  <a:pt x="308" y="0"/>
                  <a:pt x="236" y="42"/>
                  <a:pt x="194" y="84"/>
                </a:cubicBezTo>
                <a:cubicBezTo>
                  <a:pt x="134" y="204"/>
                  <a:pt x="134" y="263"/>
                  <a:pt x="75" y="338"/>
                </a:cubicBezTo>
                <a:lnTo>
                  <a:pt x="75" y="636"/>
                </a:lnTo>
                <a:cubicBezTo>
                  <a:pt x="0" y="829"/>
                  <a:pt x="75" y="949"/>
                  <a:pt x="134" y="1202"/>
                </a:cubicBezTo>
                <a:lnTo>
                  <a:pt x="194" y="1261"/>
                </a:lnTo>
                <a:cubicBezTo>
                  <a:pt x="224" y="1291"/>
                  <a:pt x="253" y="1306"/>
                  <a:pt x="293" y="1306"/>
                </a:cubicBezTo>
                <a:cubicBezTo>
                  <a:pt x="332" y="1306"/>
                  <a:pt x="380" y="1291"/>
                  <a:pt x="447" y="1261"/>
                </a:cubicBezTo>
                <a:cubicBezTo>
                  <a:pt x="566" y="1083"/>
                  <a:pt x="626" y="889"/>
                  <a:pt x="626" y="710"/>
                </a:cubicBezTo>
                <a:lnTo>
                  <a:pt x="626" y="397"/>
                </a:lnTo>
                <a:cubicBezTo>
                  <a:pt x="626" y="263"/>
                  <a:pt x="566" y="204"/>
                  <a:pt x="507" y="84"/>
                </a:cubicBezTo>
                <a:lnTo>
                  <a:pt x="447" y="25"/>
                </a:lnTo>
                <a:cubicBezTo>
                  <a:pt x="425" y="7"/>
                  <a:pt x="400"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5" name="Google Shape;3915;p26"/>
          <p:cNvSpPr/>
          <p:nvPr/>
        </p:nvSpPr>
        <p:spPr>
          <a:xfrm>
            <a:off x="6210472"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6" name="Google Shape;3916;p26"/>
          <p:cNvSpPr/>
          <p:nvPr/>
        </p:nvSpPr>
        <p:spPr>
          <a:xfrm>
            <a:off x="6146803"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7" name="Google Shape;3917;p26"/>
          <p:cNvSpPr/>
          <p:nvPr/>
        </p:nvSpPr>
        <p:spPr>
          <a:xfrm>
            <a:off x="603618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8" name="Google Shape;3918;p26"/>
          <p:cNvSpPr/>
          <p:nvPr/>
        </p:nvSpPr>
        <p:spPr>
          <a:xfrm>
            <a:off x="6626863"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9" name="Google Shape;3919;p26"/>
          <p:cNvSpPr/>
          <p:nvPr/>
        </p:nvSpPr>
        <p:spPr>
          <a:xfrm>
            <a:off x="666776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0" name="Google Shape;3920;p26"/>
          <p:cNvSpPr/>
          <p:nvPr/>
        </p:nvSpPr>
        <p:spPr>
          <a:xfrm>
            <a:off x="6721665"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1" name="Google Shape;3921;p26"/>
          <p:cNvSpPr/>
          <p:nvPr/>
        </p:nvSpPr>
        <p:spPr>
          <a:xfrm>
            <a:off x="6717953"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2" name="Google Shape;3922;p26"/>
          <p:cNvSpPr/>
          <p:nvPr/>
        </p:nvSpPr>
        <p:spPr>
          <a:xfrm>
            <a:off x="677001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3" name="Google Shape;3923;p26"/>
          <p:cNvSpPr/>
          <p:nvPr/>
        </p:nvSpPr>
        <p:spPr>
          <a:xfrm>
            <a:off x="6818806" y="695034"/>
            <a:ext cx="19091" cy="40772"/>
          </a:xfrm>
          <a:custGeom>
            <a:rect b="b" l="l" r="r" t="t"/>
            <a:pathLst>
              <a:path extrusionOk="0" h="1307" w="612">
                <a:moveTo>
                  <a:pt x="321" y="0"/>
                </a:moveTo>
                <a:cubicBezTo>
                  <a:pt x="239" y="0"/>
                  <a:pt x="179"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55"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4" name="Google Shape;3924;p26"/>
          <p:cNvSpPr/>
          <p:nvPr/>
        </p:nvSpPr>
        <p:spPr>
          <a:xfrm>
            <a:off x="6837866"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5" name="Google Shape;3925;p26"/>
          <p:cNvSpPr/>
          <p:nvPr/>
        </p:nvSpPr>
        <p:spPr>
          <a:xfrm>
            <a:off x="6774197"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6" name="Google Shape;3926;p26"/>
          <p:cNvSpPr/>
          <p:nvPr/>
        </p:nvSpPr>
        <p:spPr>
          <a:xfrm>
            <a:off x="6663580"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7" name="Google Shape;3927;p26"/>
          <p:cNvSpPr/>
          <p:nvPr/>
        </p:nvSpPr>
        <p:spPr>
          <a:xfrm>
            <a:off x="7870015"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8" name="Google Shape;3928;p26"/>
          <p:cNvSpPr/>
          <p:nvPr/>
        </p:nvSpPr>
        <p:spPr>
          <a:xfrm>
            <a:off x="7910912"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9" name="Google Shape;3929;p26"/>
          <p:cNvSpPr/>
          <p:nvPr/>
        </p:nvSpPr>
        <p:spPr>
          <a:xfrm>
            <a:off x="796481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0" name="Google Shape;3930;p26"/>
          <p:cNvSpPr/>
          <p:nvPr/>
        </p:nvSpPr>
        <p:spPr>
          <a:xfrm>
            <a:off x="7961105"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1" name="Google Shape;3931;p26"/>
          <p:cNvSpPr/>
          <p:nvPr/>
        </p:nvSpPr>
        <p:spPr>
          <a:xfrm>
            <a:off x="8013169"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2" name="Google Shape;3932;p26"/>
          <p:cNvSpPr/>
          <p:nvPr/>
        </p:nvSpPr>
        <p:spPr>
          <a:xfrm>
            <a:off x="8061958"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3" name="Google Shape;3933;p26"/>
          <p:cNvSpPr/>
          <p:nvPr/>
        </p:nvSpPr>
        <p:spPr>
          <a:xfrm>
            <a:off x="8081018"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4" name="Google Shape;3934;p26"/>
          <p:cNvSpPr/>
          <p:nvPr/>
        </p:nvSpPr>
        <p:spPr>
          <a:xfrm>
            <a:off x="8017349"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5" name="Google Shape;3935;p26"/>
          <p:cNvSpPr/>
          <p:nvPr/>
        </p:nvSpPr>
        <p:spPr>
          <a:xfrm>
            <a:off x="7906732"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6" name="Google Shape;3936;p26"/>
          <p:cNvSpPr/>
          <p:nvPr/>
        </p:nvSpPr>
        <p:spPr>
          <a:xfrm>
            <a:off x="3421649"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0" y="651"/>
                  <a:pt x="60" y="844"/>
                  <a:pt x="179" y="964"/>
                </a:cubicBezTo>
                <a:cubicBezTo>
                  <a:pt x="246" y="993"/>
                  <a:pt x="295" y="1008"/>
                  <a:pt x="334" y="1008"/>
                </a:cubicBezTo>
                <a:cubicBezTo>
                  <a:pt x="373" y="1008"/>
                  <a:pt x="403" y="993"/>
                  <a:pt x="432" y="964"/>
                </a:cubicBezTo>
                <a:cubicBezTo>
                  <a:pt x="552" y="844"/>
                  <a:pt x="611" y="651"/>
                  <a:pt x="611" y="531"/>
                </a:cubicBezTo>
                <a:cubicBezTo>
                  <a:pt x="686" y="472"/>
                  <a:pt x="686" y="412"/>
                  <a:pt x="611" y="353"/>
                </a:cubicBezTo>
                <a:lnTo>
                  <a:pt x="611" y="99"/>
                </a:lnTo>
                <a:lnTo>
                  <a:pt x="552" y="99"/>
                </a:ln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7" name="Google Shape;3937;p26"/>
          <p:cNvSpPr/>
          <p:nvPr/>
        </p:nvSpPr>
        <p:spPr>
          <a:xfrm>
            <a:off x="346207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8" name="Google Shape;3938;p26"/>
          <p:cNvSpPr/>
          <p:nvPr/>
        </p:nvSpPr>
        <p:spPr>
          <a:xfrm>
            <a:off x="3516450"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79" y="1157"/>
                </a:cubicBezTo>
                <a:cubicBezTo>
                  <a:pt x="246" y="1187"/>
                  <a:pt x="295" y="1201"/>
                  <a:pt x="334" y="1201"/>
                </a:cubicBezTo>
                <a:cubicBezTo>
                  <a:pt x="373"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9" name="Google Shape;3939;p26"/>
          <p:cNvSpPr/>
          <p:nvPr/>
        </p:nvSpPr>
        <p:spPr>
          <a:xfrm>
            <a:off x="3512738"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0" name="Google Shape;3940;p26"/>
          <p:cNvSpPr/>
          <p:nvPr/>
        </p:nvSpPr>
        <p:spPr>
          <a:xfrm>
            <a:off x="356477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1" name="Google Shape;3941;p26"/>
          <p:cNvSpPr/>
          <p:nvPr/>
        </p:nvSpPr>
        <p:spPr>
          <a:xfrm>
            <a:off x="3613124"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6"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2" name="Google Shape;3942;p26"/>
          <p:cNvSpPr/>
          <p:nvPr/>
        </p:nvSpPr>
        <p:spPr>
          <a:xfrm>
            <a:off x="3632621"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3" name="Google Shape;3943;p26"/>
          <p:cNvSpPr/>
          <p:nvPr/>
        </p:nvSpPr>
        <p:spPr>
          <a:xfrm>
            <a:off x="3570823"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4" name="Google Shape;3944;p26"/>
          <p:cNvSpPr/>
          <p:nvPr/>
        </p:nvSpPr>
        <p:spPr>
          <a:xfrm>
            <a:off x="3460206"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5" name="Google Shape;3945;p26"/>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6" name="Google Shape;3946;p26"/>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7" name="Google Shape;3947;p26"/>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8" name="Google Shape;3948;p26"/>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9" name="Google Shape;3949;p26"/>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0" name="Google Shape;3950;p26"/>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1" name="Google Shape;3951;p26"/>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2" name="Google Shape;3952;p26"/>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3" name="Google Shape;3953;p26"/>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4" name="Google Shape;3954;p26"/>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5" name="Google Shape;3955;p26"/>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6" name="Google Shape;3956;p26"/>
          <p:cNvSpPr/>
          <p:nvPr/>
        </p:nvSpPr>
        <p:spPr>
          <a:xfrm>
            <a:off x="1678919"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7" name="Google Shape;3957;p26"/>
          <p:cNvSpPr/>
          <p:nvPr/>
        </p:nvSpPr>
        <p:spPr>
          <a:xfrm>
            <a:off x="1727708" y="690417"/>
            <a:ext cx="19091" cy="39805"/>
          </a:xfrm>
          <a:custGeom>
            <a:rect b="b" l="l" r="r" t="t"/>
            <a:pathLst>
              <a:path extrusionOk="0" h="1276" w="612">
                <a:moveTo>
                  <a:pt x="303" y="1"/>
                </a:moveTo>
                <a:cubicBezTo>
                  <a:pt x="251" y="1"/>
                  <a:pt x="215" y="33"/>
                  <a:pt x="179" y="113"/>
                </a:cubicBezTo>
                <a:cubicBezTo>
                  <a:pt x="120" y="173"/>
                  <a:pt x="60" y="292"/>
                  <a:pt x="60" y="352"/>
                </a:cubicBezTo>
                <a:cubicBezTo>
                  <a:pt x="1" y="411"/>
                  <a:pt x="1" y="545"/>
                  <a:pt x="1" y="605"/>
                </a:cubicBezTo>
                <a:cubicBezTo>
                  <a:pt x="1" y="784"/>
                  <a:pt x="1" y="977"/>
                  <a:pt x="60" y="1156"/>
                </a:cubicBezTo>
                <a:lnTo>
                  <a:pt x="120" y="1231"/>
                </a:lnTo>
                <a:cubicBezTo>
                  <a:pt x="150" y="1260"/>
                  <a:pt x="194" y="1275"/>
                  <a:pt x="241" y="1275"/>
                </a:cubicBezTo>
                <a:cubicBezTo>
                  <a:pt x="287" y="1275"/>
                  <a:pt x="336" y="1260"/>
                  <a:pt x="373" y="1231"/>
                </a:cubicBezTo>
                <a:cubicBezTo>
                  <a:pt x="492" y="1037"/>
                  <a:pt x="552" y="858"/>
                  <a:pt x="552" y="664"/>
                </a:cubicBezTo>
                <a:cubicBezTo>
                  <a:pt x="611" y="545"/>
                  <a:pt x="611" y="486"/>
                  <a:pt x="552" y="352"/>
                </a:cubicBezTo>
                <a:cubicBezTo>
                  <a:pt x="552" y="292"/>
                  <a:pt x="492" y="173"/>
                  <a:pt x="433" y="113"/>
                </a:cubicBezTo>
                <a:lnTo>
                  <a:pt x="433" y="39"/>
                </a:lnTo>
                <a:cubicBezTo>
                  <a:pt x="379" y="15"/>
                  <a:pt x="337" y="1"/>
                  <a:pt x="30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8" name="Google Shape;3958;p26"/>
          <p:cNvSpPr/>
          <p:nvPr/>
        </p:nvSpPr>
        <p:spPr>
          <a:xfrm>
            <a:off x="1746768"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9" name="Google Shape;3959;p26"/>
          <p:cNvSpPr/>
          <p:nvPr/>
        </p:nvSpPr>
        <p:spPr>
          <a:xfrm>
            <a:off x="1683099"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0" name="Google Shape;3960;p26"/>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1" name="Google Shape;3961;p26"/>
          <p:cNvSpPr/>
          <p:nvPr/>
        </p:nvSpPr>
        <p:spPr>
          <a:xfrm>
            <a:off x="2178497"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1" y="651"/>
                  <a:pt x="60" y="844"/>
                  <a:pt x="179" y="964"/>
                </a:cubicBezTo>
                <a:cubicBezTo>
                  <a:pt x="209" y="993"/>
                  <a:pt x="257" y="1008"/>
                  <a:pt x="306" y="1008"/>
                </a:cubicBezTo>
                <a:cubicBezTo>
                  <a:pt x="354" y="1008"/>
                  <a:pt x="403" y="993"/>
                  <a:pt x="433" y="964"/>
                </a:cubicBezTo>
                <a:cubicBezTo>
                  <a:pt x="552" y="844"/>
                  <a:pt x="611" y="651"/>
                  <a:pt x="611" y="531"/>
                </a:cubicBezTo>
                <a:cubicBezTo>
                  <a:pt x="611" y="472"/>
                  <a:pt x="686" y="412"/>
                  <a:pt x="611" y="353"/>
                </a:cubicBezTo>
                <a:cubicBezTo>
                  <a:pt x="611" y="278"/>
                  <a:pt x="611" y="219"/>
                  <a:pt x="552" y="99"/>
                </a:cubicBez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2" name="Google Shape;3962;p26"/>
          <p:cNvSpPr/>
          <p:nvPr/>
        </p:nvSpPr>
        <p:spPr>
          <a:xfrm>
            <a:off x="221892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3" name="Google Shape;3963;p26"/>
          <p:cNvSpPr/>
          <p:nvPr/>
        </p:nvSpPr>
        <p:spPr>
          <a:xfrm>
            <a:off x="2273298"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20" y="1157"/>
                </a:cubicBezTo>
                <a:lnTo>
                  <a:pt x="179" y="1157"/>
                </a:lnTo>
                <a:cubicBezTo>
                  <a:pt x="217" y="1187"/>
                  <a:pt x="265" y="1201"/>
                  <a:pt x="312" y="1201"/>
                </a:cubicBezTo>
                <a:cubicBezTo>
                  <a:pt x="358"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4" name="Google Shape;3964;p26"/>
          <p:cNvSpPr/>
          <p:nvPr/>
        </p:nvSpPr>
        <p:spPr>
          <a:xfrm>
            <a:off x="2269586"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5" name="Google Shape;3965;p26"/>
          <p:cNvSpPr/>
          <p:nvPr/>
        </p:nvSpPr>
        <p:spPr>
          <a:xfrm>
            <a:off x="2321619"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6" name="Google Shape;3966;p26"/>
          <p:cNvSpPr/>
          <p:nvPr/>
        </p:nvSpPr>
        <p:spPr>
          <a:xfrm>
            <a:off x="2369972"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7"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7" name="Google Shape;3967;p26"/>
          <p:cNvSpPr/>
          <p:nvPr/>
        </p:nvSpPr>
        <p:spPr>
          <a:xfrm>
            <a:off x="2389469"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8" name="Google Shape;3968;p26"/>
          <p:cNvSpPr/>
          <p:nvPr/>
        </p:nvSpPr>
        <p:spPr>
          <a:xfrm>
            <a:off x="2325363"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9" name="Google Shape;3969;p26"/>
          <p:cNvSpPr/>
          <p:nvPr/>
        </p:nvSpPr>
        <p:spPr>
          <a:xfrm>
            <a:off x="2215213"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0" name="Google Shape;3970;p26"/>
          <p:cNvSpPr/>
          <p:nvPr/>
        </p:nvSpPr>
        <p:spPr>
          <a:xfrm>
            <a:off x="2807731" y="694566"/>
            <a:ext cx="19559" cy="31476"/>
          </a:xfrm>
          <a:custGeom>
            <a:rect b="b" l="l" r="r" t="t"/>
            <a:pathLst>
              <a:path extrusionOk="0" h="1009" w="627">
                <a:moveTo>
                  <a:pt x="376" y="1"/>
                </a:moveTo>
                <a:cubicBezTo>
                  <a:pt x="343" y="1"/>
                  <a:pt x="303" y="15"/>
                  <a:pt x="254" y="40"/>
                </a:cubicBezTo>
                <a:cubicBezTo>
                  <a:pt x="180" y="99"/>
                  <a:pt x="120" y="159"/>
                  <a:pt x="60" y="219"/>
                </a:cubicBezTo>
                <a:cubicBezTo>
                  <a:pt x="1" y="278"/>
                  <a:pt x="1" y="412"/>
                  <a:pt x="1" y="472"/>
                </a:cubicBezTo>
                <a:cubicBezTo>
                  <a:pt x="1" y="651"/>
                  <a:pt x="1" y="844"/>
                  <a:pt x="120" y="964"/>
                </a:cubicBezTo>
                <a:cubicBezTo>
                  <a:pt x="187" y="993"/>
                  <a:pt x="235" y="1008"/>
                  <a:pt x="275"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58" y="30"/>
                  <a:pt x="423" y="1"/>
                  <a:pt x="37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1" name="Google Shape;3971;p26"/>
          <p:cNvSpPr/>
          <p:nvPr/>
        </p:nvSpPr>
        <p:spPr>
          <a:xfrm>
            <a:off x="2848160"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2" name="Google Shape;3972;p26"/>
          <p:cNvSpPr/>
          <p:nvPr/>
        </p:nvSpPr>
        <p:spPr>
          <a:xfrm>
            <a:off x="2900692"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5" y="1201"/>
                  <a:pt x="334" y="1201"/>
                </a:cubicBezTo>
                <a:cubicBezTo>
                  <a:pt x="373" y="1201"/>
                  <a:pt x="403" y="1187"/>
                  <a:pt x="432" y="1157"/>
                </a:cubicBezTo>
                <a:cubicBezTo>
                  <a:pt x="552" y="963"/>
                  <a:pt x="552" y="784"/>
                  <a:pt x="626" y="591"/>
                </a:cubicBezTo>
                <a:cubicBezTo>
                  <a:pt x="552" y="531"/>
                  <a:pt x="552" y="412"/>
                  <a:pt x="552"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3" name="Google Shape;3973;p26"/>
          <p:cNvSpPr/>
          <p:nvPr/>
        </p:nvSpPr>
        <p:spPr>
          <a:xfrm>
            <a:off x="2896980"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4" name="Google Shape;3974;p26"/>
          <p:cNvSpPr/>
          <p:nvPr/>
        </p:nvSpPr>
        <p:spPr>
          <a:xfrm>
            <a:off x="2949013"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5" name="Google Shape;3975;p26"/>
          <p:cNvSpPr/>
          <p:nvPr/>
        </p:nvSpPr>
        <p:spPr>
          <a:xfrm>
            <a:off x="2997334" y="690417"/>
            <a:ext cx="19559" cy="39805"/>
          </a:xfrm>
          <a:custGeom>
            <a:rect b="b" l="l" r="r" t="t"/>
            <a:pathLst>
              <a:path extrusionOk="0" h="1276" w="627">
                <a:moveTo>
                  <a:pt x="315" y="1"/>
                </a:moveTo>
                <a:cubicBezTo>
                  <a:pt x="266"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8" y="1037"/>
                  <a:pt x="567" y="858"/>
                  <a:pt x="627" y="664"/>
                </a:cubicBezTo>
                <a:cubicBezTo>
                  <a:pt x="627" y="545"/>
                  <a:pt x="627" y="486"/>
                  <a:pt x="567" y="352"/>
                </a:cubicBezTo>
                <a:cubicBezTo>
                  <a:pt x="567" y="292"/>
                  <a:pt x="508" y="173"/>
                  <a:pt x="433" y="113"/>
                </a:cubicBezTo>
                <a:lnTo>
                  <a:pt x="433" y="39"/>
                </a:lnTo>
                <a:cubicBezTo>
                  <a:pt x="385" y="15"/>
                  <a:pt x="347" y="1"/>
                  <a:pt x="3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6" name="Google Shape;3976;p26"/>
          <p:cNvSpPr/>
          <p:nvPr/>
        </p:nvSpPr>
        <p:spPr>
          <a:xfrm>
            <a:off x="3016862"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7" name="Google Shape;3977;p26"/>
          <p:cNvSpPr/>
          <p:nvPr/>
        </p:nvSpPr>
        <p:spPr>
          <a:xfrm>
            <a:off x="295506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8" name="Google Shape;3978;p26"/>
          <p:cNvSpPr/>
          <p:nvPr/>
        </p:nvSpPr>
        <p:spPr>
          <a:xfrm>
            <a:off x="2844448"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9" name="Google Shape;3979;p26"/>
          <p:cNvSpPr/>
          <p:nvPr/>
        </p:nvSpPr>
        <p:spPr>
          <a:xfrm>
            <a:off x="4050883" y="694566"/>
            <a:ext cx="19559" cy="31476"/>
          </a:xfrm>
          <a:custGeom>
            <a:rect b="b" l="l" r="r" t="t"/>
            <a:pathLst>
              <a:path extrusionOk="0" h="1009" w="627">
                <a:moveTo>
                  <a:pt x="394" y="1"/>
                </a:moveTo>
                <a:cubicBezTo>
                  <a:pt x="353" y="1"/>
                  <a:pt x="303" y="15"/>
                  <a:pt x="254" y="40"/>
                </a:cubicBezTo>
                <a:cubicBezTo>
                  <a:pt x="180" y="99"/>
                  <a:pt x="120" y="159"/>
                  <a:pt x="60" y="219"/>
                </a:cubicBezTo>
                <a:cubicBezTo>
                  <a:pt x="1" y="278"/>
                  <a:pt x="1" y="412"/>
                  <a:pt x="1" y="472"/>
                </a:cubicBezTo>
                <a:cubicBezTo>
                  <a:pt x="1" y="651"/>
                  <a:pt x="1" y="844"/>
                  <a:pt x="120" y="964"/>
                </a:cubicBezTo>
                <a:cubicBezTo>
                  <a:pt x="187" y="993"/>
                  <a:pt x="235" y="1008"/>
                  <a:pt x="274"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92" y="30"/>
                  <a:pt x="451" y="1"/>
                  <a:pt x="39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0" name="Google Shape;3980;p26"/>
          <p:cNvSpPr/>
          <p:nvPr/>
        </p:nvSpPr>
        <p:spPr>
          <a:xfrm>
            <a:off x="409131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1" name="Google Shape;3981;p26"/>
          <p:cNvSpPr/>
          <p:nvPr/>
        </p:nvSpPr>
        <p:spPr>
          <a:xfrm>
            <a:off x="4143844"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4" y="1201"/>
                  <a:pt x="334" y="1201"/>
                </a:cubicBezTo>
                <a:cubicBezTo>
                  <a:pt x="373" y="1201"/>
                  <a:pt x="403" y="1187"/>
                  <a:pt x="432" y="1157"/>
                </a:cubicBezTo>
                <a:cubicBezTo>
                  <a:pt x="551" y="963"/>
                  <a:pt x="626" y="784"/>
                  <a:pt x="626" y="591"/>
                </a:cubicBezTo>
                <a:cubicBezTo>
                  <a:pt x="626" y="531"/>
                  <a:pt x="551" y="412"/>
                  <a:pt x="551"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2" name="Google Shape;3982;p26"/>
          <p:cNvSpPr/>
          <p:nvPr/>
        </p:nvSpPr>
        <p:spPr>
          <a:xfrm>
            <a:off x="4140132"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3" name="Google Shape;3983;p26"/>
          <p:cNvSpPr/>
          <p:nvPr/>
        </p:nvSpPr>
        <p:spPr>
          <a:xfrm>
            <a:off x="4192165"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4" name="Google Shape;3984;p26"/>
          <p:cNvSpPr/>
          <p:nvPr/>
        </p:nvSpPr>
        <p:spPr>
          <a:xfrm>
            <a:off x="4240486" y="690417"/>
            <a:ext cx="19559" cy="39805"/>
          </a:xfrm>
          <a:custGeom>
            <a:rect b="b" l="l" r="r" t="t"/>
            <a:pathLst>
              <a:path extrusionOk="0" h="1276" w="627">
                <a:moveTo>
                  <a:pt x="341" y="1"/>
                </a:moveTo>
                <a:cubicBezTo>
                  <a:pt x="288"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7" y="1037"/>
                  <a:pt x="567" y="858"/>
                  <a:pt x="627" y="664"/>
                </a:cubicBezTo>
                <a:cubicBezTo>
                  <a:pt x="627" y="545"/>
                  <a:pt x="627" y="486"/>
                  <a:pt x="567" y="352"/>
                </a:cubicBezTo>
                <a:cubicBezTo>
                  <a:pt x="567" y="292"/>
                  <a:pt x="567" y="173"/>
                  <a:pt x="433" y="113"/>
                </a:cubicBezTo>
                <a:lnTo>
                  <a:pt x="433" y="39"/>
                </a:lnTo>
                <a:cubicBezTo>
                  <a:pt x="409" y="15"/>
                  <a:pt x="376"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5" name="Google Shape;3985;p26"/>
          <p:cNvSpPr/>
          <p:nvPr/>
        </p:nvSpPr>
        <p:spPr>
          <a:xfrm>
            <a:off x="4260014"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6" name="Google Shape;3986;p26"/>
          <p:cNvSpPr/>
          <p:nvPr/>
        </p:nvSpPr>
        <p:spPr>
          <a:xfrm>
            <a:off x="419821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7" name="Google Shape;3987;p26"/>
          <p:cNvSpPr/>
          <p:nvPr/>
        </p:nvSpPr>
        <p:spPr>
          <a:xfrm>
            <a:off x="4087600"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8" name="Google Shape;3988;p26"/>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9" name="Google Shape;3989;p26"/>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0" name="Google Shape;3990;p26"/>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1" name="Google Shape;3991;p26"/>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2" name="Google Shape;3992;p26"/>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3" name="Google Shape;3993;p26"/>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4" name="Google Shape;3994;p26"/>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5" name="Google Shape;3995;p26"/>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6" name="Google Shape;3996;p26"/>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7" name="Google Shape;3997;p26"/>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8" name="Google Shape;3998;p26"/>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9" name="Google Shape;3999;p26"/>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0" name="Google Shape;4000;p26"/>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1" name="Google Shape;4001;p26"/>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2" name="Google Shape;4002;p26"/>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3" name="Google Shape;4003;p26"/>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4" name="Google Shape;4004;p26"/>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5" name="Google Shape;4005;p26"/>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6" name="Google Shape;4006;p26"/>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7" name="Google Shape;4007;p26"/>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8" name="Google Shape;4008;p26"/>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9" name="Google Shape;4009;p26"/>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0" name="Google Shape;4010;p26"/>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1" name="Google Shape;4011;p26"/>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2" name="Google Shape;4012;p26"/>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3" name="Google Shape;4013;p26"/>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4" name="Google Shape;4014;p26"/>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5" name="Google Shape;4015;p26"/>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6" name="Google Shape;4016;p26"/>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7" name="Google Shape;4017;p26"/>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8" name="Google Shape;4018;p26"/>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9" name="Google Shape;4019;p26"/>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0" name="Google Shape;4020;p26"/>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1" name="Google Shape;4021;p26"/>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2" name="Google Shape;4022;p26"/>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3" name="Google Shape;4023;p26"/>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4" name="Google Shape;4024;p26"/>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5" name="Google Shape;4025;p26"/>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6" name="Google Shape;4026;p26"/>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7" name="Google Shape;4027;p26"/>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8" name="Google Shape;4028;p26"/>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9" name="Google Shape;4029;p26"/>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0" name="Google Shape;4030;p26"/>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1" name="Google Shape;4031;p26"/>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2" name="Google Shape;4032;p26"/>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3" name="Google Shape;4033;p26"/>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4" name="Google Shape;4034;p26"/>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5" name="Google Shape;4035;p26"/>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6" name="Google Shape;4036;p26"/>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7" name="Google Shape;4037;p26"/>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8" name="Google Shape;4038;p26"/>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9" name="Google Shape;4039;p26"/>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0" name="Google Shape;4040;p26"/>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1" name="Google Shape;4041;p26"/>
          <p:cNvSpPr txBox="1"/>
          <p:nvPr>
            <p:ph type="title"/>
          </p:nvPr>
        </p:nvSpPr>
        <p:spPr>
          <a:xfrm>
            <a:off x="955575" y="849425"/>
            <a:ext cx="7388400" cy="549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800"/>
              <a:buNone/>
              <a:defRPr b="1" sz="26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4042" name="Google Shape;4042;p26"/>
          <p:cNvGrpSpPr/>
          <p:nvPr/>
        </p:nvGrpSpPr>
        <p:grpSpPr>
          <a:xfrm rot="-5400000">
            <a:off x="7556834" y="3910519"/>
            <a:ext cx="350390" cy="1470478"/>
            <a:chOff x="8180472" y="1441194"/>
            <a:chExt cx="350390" cy="1470478"/>
          </a:xfrm>
        </p:grpSpPr>
        <p:sp>
          <p:nvSpPr>
            <p:cNvPr id="4043" name="Google Shape;4043;p26"/>
            <p:cNvSpPr/>
            <p:nvPr/>
          </p:nvSpPr>
          <p:spPr>
            <a:xfrm>
              <a:off x="8218121" y="1441194"/>
              <a:ext cx="232476" cy="203480"/>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4" name="Google Shape;4044;p26"/>
            <p:cNvSpPr/>
            <p:nvPr/>
          </p:nvSpPr>
          <p:spPr>
            <a:xfrm>
              <a:off x="8180472" y="1493740"/>
              <a:ext cx="183281" cy="193760"/>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5" name="Google Shape;4045;p26"/>
            <p:cNvSpPr/>
            <p:nvPr/>
          </p:nvSpPr>
          <p:spPr>
            <a:xfrm>
              <a:off x="8256150" y="1780623"/>
              <a:ext cx="274712" cy="634218"/>
            </a:xfrm>
            <a:custGeom>
              <a:rect b="b" l="l" r="r" t="t"/>
              <a:pathLst>
                <a:path extrusionOk="0" h="29454" w="12758">
                  <a:moveTo>
                    <a:pt x="4169" y="1"/>
                  </a:moveTo>
                  <a:cubicBezTo>
                    <a:pt x="3919" y="1"/>
                    <a:pt x="4691" y="2871"/>
                    <a:pt x="3660" y="5644"/>
                  </a:cubicBezTo>
                  <a:cubicBezTo>
                    <a:pt x="2632" y="8351"/>
                    <a:pt x="1" y="12311"/>
                    <a:pt x="953" y="15243"/>
                  </a:cubicBezTo>
                  <a:cubicBezTo>
                    <a:pt x="2006" y="18175"/>
                    <a:pt x="2733" y="18902"/>
                    <a:pt x="2507" y="19729"/>
                  </a:cubicBezTo>
                  <a:cubicBezTo>
                    <a:pt x="2306" y="20682"/>
                    <a:pt x="327" y="22035"/>
                    <a:pt x="527" y="24642"/>
                  </a:cubicBezTo>
                  <a:cubicBezTo>
                    <a:pt x="753" y="27248"/>
                    <a:pt x="4813" y="29454"/>
                    <a:pt x="4813" y="29454"/>
                  </a:cubicBezTo>
                  <a:cubicBezTo>
                    <a:pt x="6893" y="28401"/>
                    <a:pt x="10452" y="23689"/>
                    <a:pt x="10352" y="21083"/>
                  </a:cubicBezTo>
                  <a:cubicBezTo>
                    <a:pt x="10352" y="18476"/>
                    <a:pt x="8146" y="16396"/>
                    <a:pt x="8672" y="14717"/>
                  </a:cubicBezTo>
                  <a:cubicBezTo>
                    <a:pt x="9199" y="13163"/>
                    <a:pt x="12758" y="8977"/>
                    <a:pt x="11705" y="6045"/>
                  </a:cubicBezTo>
                  <a:cubicBezTo>
                    <a:pt x="10778" y="3138"/>
                    <a:pt x="5239" y="406"/>
                    <a:pt x="4186" y="5"/>
                  </a:cubicBezTo>
                  <a:cubicBezTo>
                    <a:pt x="4180" y="2"/>
                    <a:pt x="4174" y="1"/>
                    <a:pt x="4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6" name="Google Shape;4046;p26"/>
            <p:cNvSpPr/>
            <p:nvPr/>
          </p:nvSpPr>
          <p:spPr>
            <a:xfrm>
              <a:off x="8310111" y="1819985"/>
              <a:ext cx="101483" cy="692421"/>
            </a:xfrm>
            <a:custGeom>
              <a:rect b="b" l="l" r="r" t="t"/>
              <a:pathLst>
                <a:path extrusionOk="0" h="32157" w="4713">
                  <a:moveTo>
                    <a:pt x="2833" y="1"/>
                  </a:moveTo>
                  <a:cubicBezTo>
                    <a:pt x="2800" y="1"/>
                    <a:pt x="2766" y="15"/>
                    <a:pt x="2733" y="57"/>
                  </a:cubicBezTo>
                  <a:cubicBezTo>
                    <a:pt x="2633" y="157"/>
                    <a:pt x="2633" y="257"/>
                    <a:pt x="2733" y="357"/>
                  </a:cubicBezTo>
                  <a:cubicBezTo>
                    <a:pt x="3134" y="884"/>
                    <a:pt x="3460" y="1510"/>
                    <a:pt x="3660" y="2137"/>
                  </a:cubicBezTo>
                  <a:cubicBezTo>
                    <a:pt x="3886" y="2763"/>
                    <a:pt x="3986" y="3390"/>
                    <a:pt x="3986" y="4117"/>
                  </a:cubicBezTo>
                  <a:cubicBezTo>
                    <a:pt x="4086" y="4743"/>
                    <a:pt x="3986" y="5370"/>
                    <a:pt x="3886" y="6097"/>
                  </a:cubicBezTo>
                  <a:cubicBezTo>
                    <a:pt x="3760" y="6723"/>
                    <a:pt x="3560" y="7450"/>
                    <a:pt x="3359" y="8077"/>
                  </a:cubicBezTo>
                  <a:cubicBezTo>
                    <a:pt x="3034" y="9455"/>
                    <a:pt x="2633" y="10708"/>
                    <a:pt x="2307" y="12062"/>
                  </a:cubicBezTo>
                  <a:cubicBezTo>
                    <a:pt x="2106" y="12788"/>
                    <a:pt x="2006" y="13515"/>
                    <a:pt x="2006" y="14242"/>
                  </a:cubicBezTo>
                  <a:cubicBezTo>
                    <a:pt x="2006" y="14969"/>
                    <a:pt x="2106" y="15721"/>
                    <a:pt x="2407" y="16448"/>
                  </a:cubicBezTo>
                  <a:lnTo>
                    <a:pt x="2833" y="17375"/>
                  </a:lnTo>
                  <a:cubicBezTo>
                    <a:pt x="2933" y="17701"/>
                    <a:pt x="3034" y="18001"/>
                    <a:pt x="3134" y="18327"/>
                  </a:cubicBezTo>
                  <a:cubicBezTo>
                    <a:pt x="3359" y="18954"/>
                    <a:pt x="3460" y="19681"/>
                    <a:pt x="3560" y="20307"/>
                  </a:cubicBezTo>
                  <a:cubicBezTo>
                    <a:pt x="3660" y="21661"/>
                    <a:pt x="3560" y="23014"/>
                    <a:pt x="3359" y="24367"/>
                  </a:cubicBezTo>
                  <a:cubicBezTo>
                    <a:pt x="3034" y="25746"/>
                    <a:pt x="2633" y="26999"/>
                    <a:pt x="2106" y="28252"/>
                  </a:cubicBezTo>
                  <a:cubicBezTo>
                    <a:pt x="1580" y="29505"/>
                    <a:pt x="853" y="30758"/>
                    <a:pt x="1" y="31786"/>
                  </a:cubicBezTo>
                  <a:cubicBezTo>
                    <a:pt x="1" y="31886"/>
                    <a:pt x="1" y="32012"/>
                    <a:pt x="126" y="32112"/>
                  </a:cubicBezTo>
                  <a:cubicBezTo>
                    <a:pt x="160" y="32145"/>
                    <a:pt x="193" y="32156"/>
                    <a:pt x="223" y="32156"/>
                  </a:cubicBezTo>
                  <a:cubicBezTo>
                    <a:pt x="282" y="32156"/>
                    <a:pt x="327" y="32112"/>
                    <a:pt x="327" y="32112"/>
                  </a:cubicBezTo>
                  <a:cubicBezTo>
                    <a:pt x="2106" y="29906"/>
                    <a:pt x="3460" y="27300"/>
                    <a:pt x="4086" y="24493"/>
                  </a:cubicBezTo>
                  <a:cubicBezTo>
                    <a:pt x="4387" y="23114"/>
                    <a:pt x="4387" y="21661"/>
                    <a:pt x="4287" y="20207"/>
                  </a:cubicBezTo>
                  <a:cubicBezTo>
                    <a:pt x="4186" y="19580"/>
                    <a:pt x="4086" y="18854"/>
                    <a:pt x="3886" y="18102"/>
                  </a:cubicBezTo>
                  <a:cubicBezTo>
                    <a:pt x="3760" y="17801"/>
                    <a:pt x="3660" y="17475"/>
                    <a:pt x="3560" y="17074"/>
                  </a:cubicBezTo>
                  <a:lnTo>
                    <a:pt x="3134" y="16122"/>
                  </a:lnTo>
                  <a:cubicBezTo>
                    <a:pt x="2933" y="15495"/>
                    <a:pt x="2833" y="14869"/>
                    <a:pt x="2833" y="14242"/>
                  </a:cubicBezTo>
                  <a:cubicBezTo>
                    <a:pt x="2833" y="13616"/>
                    <a:pt x="2933" y="12889"/>
                    <a:pt x="3034" y="12262"/>
                  </a:cubicBezTo>
                  <a:cubicBezTo>
                    <a:pt x="3359" y="10909"/>
                    <a:pt x="3760" y="9656"/>
                    <a:pt x="4086" y="8302"/>
                  </a:cubicBezTo>
                  <a:cubicBezTo>
                    <a:pt x="4287" y="7575"/>
                    <a:pt x="4387" y="6949"/>
                    <a:pt x="4512" y="6197"/>
                  </a:cubicBezTo>
                  <a:cubicBezTo>
                    <a:pt x="4613" y="5470"/>
                    <a:pt x="4713" y="4743"/>
                    <a:pt x="4613" y="4016"/>
                  </a:cubicBezTo>
                  <a:cubicBezTo>
                    <a:pt x="4512" y="3290"/>
                    <a:pt x="4387" y="2663"/>
                    <a:pt x="4086" y="1936"/>
                  </a:cubicBezTo>
                  <a:cubicBezTo>
                    <a:pt x="3886" y="1310"/>
                    <a:pt x="3560" y="683"/>
                    <a:pt x="3034" y="57"/>
                  </a:cubicBezTo>
                  <a:cubicBezTo>
                    <a:pt x="2967" y="57"/>
                    <a:pt x="2900" y="1"/>
                    <a:pt x="2833"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7" name="Google Shape;4047;p26"/>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8" name="Google Shape;4048;p26"/>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9" name="Google Shape;4049;p26"/>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50" name="Google Shape;4050;p26"/>
          <p:cNvGrpSpPr/>
          <p:nvPr/>
        </p:nvGrpSpPr>
        <p:grpSpPr>
          <a:xfrm flipH="1" rot="5400000">
            <a:off x="1384634" y="3910519"/>
            <a:ext cx="350390" cy="1470478"/>
            <a:chOff x="8180472" y="1441194"/>
            <a:chExt cx="350390" cy="1470478"/>
          </a:xfrm>
        </p:grpSpPr>
        <p:sp>
          <p:nvSpPr>
            <p:cNvPr id="4051" name="Google Shape;4051;p26"/>
            <p:cNvSpPr/>
            <p:nvPr/>
          </p:nvSpPr>
          <p:spPr>
            <a:xfrm>
              <a:off x="8218121" y="1441194"/>
              <a:ext cx="232476" cy="203480"/>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2" name="Google Shape;4052;p26"/>
            <p:cNvSpPr/>
            <p:nvPr/>
          </p:nvSpPr>
          <p:spPr>
            <a:xfrm>
              <a:off x="8180472" y="1493740"/>
              <a:ext cx="183281" cy="193760"/>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3" name="Google Shape;4053;p26"/>
            <p:cNvSpPr/>
            <p:nvPr/>
          </p:nvSpPr>
          <p:spPr>
            <a:xfrm>
              <a:off x="8256150" y="1780623"/>
              <a:ext cx="274712" cy="634218"/>
            </a:xfrm>
            <a:custGeom>
              <a:rect b="b" l="l" r="r" t="t"/>
              <a:pathLst>
                <a:path extrusionOk="0" h="29454" w="12758">
                  <a:moveTo>
                    <a:pt x="4169" y="1"/>
                  </a:moveTo>
                  <a:cubicBezTo>
                    <a:pt x="3919" y="1"/>
                    <a:pt x="4691" y="2871"/>
                    <a:pt x="3660" y="5644"/>
                  </a:cubicBezTo>
                  <a:cubicBezTo>
                    <a:pt x="2632" y="8351"/>
                    <a:pt x="1" y="12311"/>
                    <a:pt x="953" y="15243"/>
                  </a:cubicBezTo>
                  <a:cubicBezTo>
                    <a:pt x="2006" y="18175"/>
                    <a:pt x="2733" y="18902"/>
                    <a:pt x="2507" y="19729"/>
                  </a:cubicBezTo>
                  <a:cubicBezTo>
                    <a:pt x="2306" y="20682"/>
                    <a:pt x="327" y="22035"/>
                    <a:pt x="527" y="24642"/>
                  </a:cubicBezTo>
                  <a:cubicBezTo>
                    <a:pt x="753" y="27248"/>
                    <a:pt x="4813" y="29454"/>
                    <a:pt x="4813" y="29454"/>
                  </a:cubicBezTo>
                  <a:cubicBezTo>
                    <a:pt x="6893" y="28401"/>
                    <a:pt x="10452" y="23689"/>
                    <a:pt x="10352" y="21083"/>
                  </a:cubicBezTo>
                  <a:cubicBezTo>
                    <a:pt x="10352" y="18476"/>
                    <a:pt x="8146" y="16396"/>
                    <a:pt x="8672" y="14717"/>
                  </a:cubicBezTo>
                  <a:cubicBezTo>
                    <a:pt x="9199" y="13163"/>
                    <a:pt x="12758" y="8977"/>
                    <a:pt x="11705" y="6045"/>
                  </a:cubicBezTo>
                  <a:cubicBezTo>
                    <a:pt x="10778" y="3138"/>
                    <a:pt x="5239" y="406"/>
                    <a:pt x="4186" y="5"/>
                  </a:cubicBezTo>
                  <a:cubicBezTo>
                    <a:pt x="4180" y="2"/>
                    <a:pt x="4174" y="1"/>
                    <a:pt x="4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4" name="Google Shape;4054;p26"/>
            <p:cNvSpPr/>
            <p:nvPr/>
          </p:nvSpPr>
          <p:spPr>
            <a:xfrm>
              <a:off x="8310111" y="1819985"/>
              <a:ext cx="101483" cy="692421"/>
            </a:xfrm>
            <a:custGeom>
              <a:rect b="b" l="l" r="r" t="t"/>
              <a:pathLst>
                <a:path extrusionOk="0" h="32157" w="4713">
                  <a:moveTo>
                    <a:pt x="2833" y="1"/>
                  </a:moveTo>
                  <a:cubicBezTo>
                    <a:pt x="2800" y="1"/>
                    <a:pt x="2766" y="15"/>
                    <a:pt x="2733" y="57"/>
                  </a:cubicBezTo>
                  <a:cubicBezTo>
                    <a:pt x="2633" y="157"/>
                    <a:pt x="2633" y="257"/>
                    <a:pt x="2733" y="357"/>
                  </a:cubicBezTo>
                  <a:cubicBezTo>
                    <a:pt x="3134" y="884"/>
                    <a:pt x="3460" y="1510"/>
                    <a:pt x="3660" y="2137"/>
                  </a:cubicBezTo>
                  <a:cubicBezTo>
                    <a:pt x="3886" y="2763"/>
                    <a:pt x="3986" y="3390"/>
                    <a:pt x="3986" y="4117"/>
                  </a:cubicBezTo>
                  <a:cubicBezTo>
                    <a:pt x="4086" y="4743"/>
                    <a:pt x="3986" y="5370"/>
                    <a:pt x="3886" y="6097"/>
                  </a:cubicBezTo>
                  <a:cubicBezTo>
                    <a:pt x="3760" y="6723"/>
                    <a:pt x="3560" y="7450"/>
                    <a:pt x="3359" y="8077"/>
                  </a:cubicBezTo>
                  <a:cubicBezTo>
                    <a:pt x="3034" y="9455"/>
                    <a:pt x="2633" y="10708"/>
                    <a:pt x="2307" y="12062"/>
                  </a:cubicBezTo>
                  <a:cubicBezTo>
                    <a:pt x="2106" y="12788"/>
                    <a:pt x="2006" y="13515"/>
                    <a:pt x="2006" y="14242"/>
                  </a:cubicBezTo>
                  <a:cubicBezTo>
                    <a:pt x="2006" y="14969"/>
                    <a:pt x="2106" y="15721"/>
                    <a:pt x="2407" y="16448"/>
                  </a:cubicBezTo>
                  <a:lnTo>
                    <a:pt x="2833" y="17375"/>
                  </a:lnTo>
                  <a:cubicBezTo>
                    <a:pt x="2933" y="17701"/>
                    <a:pt x="3034" y="18001"/>
                    <a:pt x="3134" y="18327"/>
                  </a:cubicBezTo>
                  <a:cubicBezTo>
                    <a:pt x="3359" y="18954"/>
                    <a:pt x="3460" y="19681"/>
                    <a:pt x="3560" y="20307"/>
                  </a:cubicBezTo>
                  <a:cubicBezTo>
                    <a:pt x="3660" y="21661"/>
                    <a:pt x="3560" y="23014"/>
                    <a:pt x="3359" y="24367"/>
                  </a:cubicBezTo>
                  <a:cubicBezTo>
                    <a:pt x="3034" y="25746"/>
                    <a:pt x="2633" y="26999"/>
                    <a:pt x="2106" y="28252"/>
                  </a:cubicBezTo>
                  <a:cubicBezTo>
                    <a:pt x="1580" y="29505"/>
                    <a:pt x="853" y="30758"/>
                    <a:pt x="1" y="31786"/>
                  </a:cubicBezTo>
                  <a:cubicBezTo>
                    <a:pt x="1" y="31886"/>
                    <a:pt x="1" y="32012"/>
                    <a:pt x="126" y="32112"/>
                  </a:cubicBezTo>
                  <a:cubicBezTo>
                    <a:pt x="160" y="32145"/>
                    <a:pt x="193" y="32156"/>
                    <a:pt x="223" y="32156"/>
                  </a:cubicBezTo>
                  <a:cubicBezTo>
                    <a:pt x="282" y="32156"/>
                    <a:pt x="327" y="32112"/>
                    <a:pt x="327" y="32112"/>
                  </a:cubicBezTo>
                  <a:cubicBezTo>
                    <a:pt x="2106" y="29906"/>
                    <a:pt x="3460" y="27300"/>
                    <a:pt x="4086" y="24493"/>
                  </a:cubicBezTo>
                  <a:cubicBezTo>
                    <a:pt x="4387" y="23114"/>
                    <a:pt x="4387" y="21661"/>
                    <a:pt x="4287" y="20207"/>
                  </a:cubicBezTo>
                  <a:cubicBezTo>
                    <a:pt x="4186" y="19580"/>
                    <a:pt x="4086" y="18854"/>
                    <a:pt x="3886" y="18102"/>
                  </a:cubicBezTo>
                  <a:cubicBezTo>
                    <a:pt x="3760" y="17801"/>
                    <a:pt x="3660" y="17475"/>
                    <a:pt x="3560" y="17074"/>
                  </a:cubicBezTo>
                  <a:lnTo>
                    <a:pt x="3134" y="16122"/>
                  </a:lnTo>
                  <a:cubicBezTo>
                    <a:pt x="2933" y="15495"/>
                    <a:pt x="2833" y="14869"/>
                    <a:pt x="2833" y="14242"/>
                  </a:cubicBezTo>
                  <a:cubicBezTo>
                    <a:pt x="2833" y="13616"/>
                    <a:pt x="2933" y="12889"/>
                    <a:pt x="3034" y="12262"/>
                  </a:cubicBezTo>
                  <a:cubicBezTo>
                    <a:pt x="3359" y="10909"/>
                    <a:pt x="3760" y="9656"/>
                    <a:pt x="4086" y="8302"/>
                  </a:cubicBezTo>
                  <a:cubicBezTo>
                    <a:pt x="4287" y="7575"/>
                    <a:pt x="4387" y="6949"/>
                    <a:pt x="4512" y="6197"/>
                  </a:cubicBezTo>
                  <a:cubicBezTo>
                    <a:pt x="4613" y="5470"/>
                    <a:pt x="4713" y="4743"/>
                    <a:pt x="4613" y="4016"/>
                  </a:cubicBezTo>
                  <a:cubicBezTo>
                    <a:pt x="4512" y="3290"/>
                    <a:pt x="4387" y="2663"/>
                    <a:pt x="4086" y="1936"/>
                  </a:cubicBezTo>
                  <a:cubicBezTo>
                    <a:pt x="3886" y="1310"/>
                    <a:pt x="3560" y="683"/>
                    <a:pt x="3034" y="57"/>
                  </a:cubicBezTo>
                  <a:cubicBezTo>
                    <a:pt x="2967" y="57"/>
                    <a:pt x="2900" y="1"/>
                    <a:pt x="2833"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5" name="Google Shape;4055;p26"/>
            <p:cNvSpPr/>
            <p:nvPr/>
          </p:nvSpPr>
          <p:spPr>
            <a:xfrm>
              <a:off x="8364094" y="2531254"/>
              <a:ext cx="107942" cy="237094"/>
            </a:xfrm>
            <a:custGeom>
              <a:rect b="b" l="l" r="r" t="t"/>
              <a:pathLst>
                <a:path extrusionOk="0" h="11011" w="5013">
                  <a:moveTo>
                    <a:pt x="3295" y="1"/>
                  </a:moveTo>
                  <a:cubicBezTo>
                    <a:pt x="2151" y="1"/>
                    <a:pt x="1565" y="1005"/>
                    <a:pt x="1253" y="1987"/>
                  </a:cubicBezTo>
                  <a:cubicBezTo>
                    <a:pt x="627" y="3767"/>
                    <a:pt x="326" y="5646"/>
                    <a:pt x="226" y="7526"/>
                  </a:cubicBezTo>
                  <a:lnTo>
                    <a:pt x="226" y="7752"/>
                  </a:lnTo>
                  <a:cubicBezTo>
                    <a:pt x="126" y="8378"/>
                    <a:pt x="126" y="9005"/>
                    <a:pt x="126" y="9506"/>
                  </a:cubicBezTo>
                  <a:cubicBezTo>
                    <a:pt x="0" y="10032"/>
                    <a:pt x="226" y="10559"/>
                    <a:pt x="627" y="10884"/>
                  </a:cubicBezTo>
                  <a:cubicBezTo>
                    <a:pt x="752" y="10884"/>
                    <a:pt x="852" y="10985"/>
                    <a:pt x="953" y="10985"/>
                  </a:cubicBezTo>
                  <a:cubicBezTo>
                    <a:pt x="1005" y="11002"/>
                    <a:pt x="1065" y="11011"/>
                    <a:pt x="1129" y="11011"/>
                  </a:cubicBezTo>
                  <a:cubicBezTo>
                    <a:pt x="1425" y="11011"/>
                    <a:pt x="1797" y="10827"/>
                    <a:pt x="1880" y="10559"/>
                  </a:cubicBezTo>
                  <a:cubicBezTo>
                    <a:pt x="2406" y="10133"/>
                    <a:pt x="2732" y="9406"/>
                    <a:pt x="3033" y="8879"/>
                  </a:cubicBezTo>
                  <a:cubicBezTo>
                    <a:pt x="4186" y="6899"/>
                    <a:pt x="4812" y="4619"/>
                    <a:pt x="4913" y="2313"/>
                  </a:cubicBezTo>
                  <a:cubicBezTo>
                    <a:pt x="5013" y="1260"/>
                    <a:pt x="4712" y="107"/>
                    <a:pt x="3459" y="7"/>
                  </a:cubicBezTo>
                  <a:cubicBezTo>
                    <a:pt x="3403" y="3"/>
                    <a:pt x="3349" y="1"/>
                    <a:pt x="3295"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6" name="Google Shape;4056;p26"/>
            <p:cNvSpPr/>
            <p:nvPr/>
          </p:nvSpPr>
          <p:spPr>
            <a:xfrm>
              <a:off x="8292303" y="2821731"/>
              <a:ext cx="88003" cy="89941"/>
            </a:xfrm>
            <a:custGeom>
              <a:rect b="b" l="l" r="r" t="t"/>
              <a:pathLst>
                <a:path extrusionOk="0" h="4177" w="4087">
                  <a:moveTo>
                    <a:pt x="2833" y="1"/>
                  </a:moveTo>
                  <a:cubicBezTo>
                    <a:pt x="2507" y="1"/>
                    <a:pt x="2307" y="1"/>
                    <a:pt x="1981" y="101"/>
                  </a:cubicBezTo>
                  <a:cubicBezTo>
                    <a:pt x="1354" y="402"/>
                    <a:pt x="828" y="828"/>
                    <a:pt x="627" y="1555"/>
                  </a:cubicBezTo>
                  <a:cubicBezTo>
                    <a:pt x="1" y="2507"/>
                    <a:pt x="527" y="3660"/>
                    <a:pt x="1354" y="4061"/>
                  </a:cubicBezTo>
                  <a:cubicBezTo>
                    <a:pt x="1540" y="4141"/>
                    <a:pt x="1750" y="4177"/>
                    <a:pt x="1964" y="4177"/>
                  </a:cubicBezTo>
                  <a:cubicBezTo>
                    <a:pt x="2356" y="4177"/>
                    <a:pt x="2758" y="4055"/>
                    <a:pt x="3034" y="3861"/>
                  </a:cubicBezTo>
                  <a:cubicBezTo>
                    <a:pt x="3560" y="3535"/>
                    <a:pt x="3861" y="3034"/>
                    <a:pt x="4086" y="2507"/>
                  </a:cubicBezTo>
                  <a:lnTo>
                    <a:pt x="4086" y="1555"/>
                  </a:lnTo>
                  <a:cubicBezTo>
                    <a:pt x="4086" y="1354"/>
                    <a:pt x="3961" y="1029"/>
                    <a:pt x="3861" y="728"/>
                  </a:cubicBezTo>
                  <a:cubicBezTo>
                    <a:pt x="3861" y="527"/>
                    <a:pt x="3660" y="302"/>
                    <a:pt x="3460" y="101"/>
                  </a:cubicBezTo>
                  <a:cubicBezTo>
                    <a:pt x="3234" y="1"/>
                    <a:pt x="3034" y="1"/>
                    <a:pt x="283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7" name="Google Shape;4057;p26"/>
            <p:cNvSpPr/>
            <p:nvPr/>
          </p:nvSpPr>
          <p:spPr>
            <a:xfrm>
              <a:off x="8445035" y="2807175"/>
              <a:ext cx="43194" cy="52905"/>
            </a:xfrm>
            <a:custGeom>
              <a:rect b="b" l="l" r="r" t="t"/>
              <a:pathLst>
                <a:path extrusionOk="0" h="2457" w="2006">
                  <a:moveTo>
                    <a:pt x="1066" y="0"/>
                  </a:moveTo>
                  <a:cubicBezTo>
                    <a:pt x="872" y="0"/>
                    <a:pt x="690" y="50"/>
                    <a:pt x="527" y="151"/>
                  </a:cubicBezTo>
                  <a:cubicBezTo>
                    <a:pt x="226" y="451"/>
                    <a:pt x="1" y="777"/>
                    <a:pt x="1" y="1203"/>
                  </a:cubicBezTo>
                  <a:cubicBezTo>
                    <a:pt x="1" y="1504"/>
                    <a:pt x="1" y="1705"/>
                    <a:pt x="126" y="1930"/>
                  </a:cubicBezTo>
                  <a:cubicBezTo>
                    <a:pt x="226" y="1930"/>
                    <a:pt x="226" y="2030"/>
                    <a:pt x="327" y="2131"/>
                  </a:cubicBezTo>
                  <a:lnTo>
                    <a:pt x="427" y="2231"/>
                  </a:lnTo>
                  <a:cubicBezTo>
                    <a:pt x="427" y="2231"/>
                    <a:pt x="527" y="2331"/>
                    <a:pt x="627" y="2331"/>
                  </a:cubicBezTo>
                  <a:cubicBezTo>
                    <a:pt x="853" y="2456"/>
                    <a:pt x="953" y="2456"/>
                    <a:pt x="1254" y="2456"/>
                  </a:cubicBezTo>
                  <a:cubicBezTo>
                    <a:pt x="1379" y="2456"/>
                    <a:pt x="1580" y="2331"/>
                    <a:pt x="1680" y="2231"/>
                  </a:cubicBezTo>
                  <a:cubicBezTo>
                    <a:pt x="1880" y="2030"/>
                    <a:pt x="1880" y="1705"/>
                    <a:pt x="2006" y="1504"/>
                  </a:cubicBezTo>
                  <a:cubicBezTo>
                    <a:pt x="2006" y="1203"/>
                    <a:pt x="1880" y="978"/>
                    <a:pt x="1680" y="777"/>
                  </a:cubicBezTo>
                  <a:cubicBezTo>
                    <a:pt x="1780" y="777"/>
                    <a:pt x="1780" y="677"/>
                    <a:pt x="1880" y="677"/>
                  </a:cubicBezTo>
                  <a:cubicBezTo>
                    <a:pt x="1880" y="451"/>
                    <a:pt x="1780" y="251"/>
                    <a:pt x="1680" y="151"/>
                  </a:cubicBezTo>
                  <a:cubicBezTo>
                    <a:pt x="1467" y="50"/>
                    <a:pt x="1260" y="0"/>
                    <a:pt x="106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p:cSld name="CUSTOM_3">
    <p:spTree>
      <p:nvGrpSpPr>
        <p:cNvPr id="4058" name="Shape 4058"/>
        <p:cNvGrpSpPr/>
        <p:nvPr/>
      </p:nvGrpSpPr>
      <p:grpSpPr>
        <a:xfrm>
          <a:off x="0" y="0"/>
          <a:ext cx="0" cy="0"/>
          <a:chOff x="0" y="0"/>
          <a:chExt cx="0" cy="0"/>
        </a:xfrm>
      </p:grpSpPr>
      <p:sp>
        <p:nvSpPr>
          <p:cNvPr id="4059" name="Google Shape;4059;p27"/>
          <p:cNvSpPr/>
          <p:nvPr/>
        </p:nvSpPr>
        <p:spPr>
          <a:xfrm>
            <a:off x="8271482" y="81322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0" name="Google Shape;4060;p27"/>
          <p:cNvSpPr/>
          <p:nvPr/>
        </p:nvSpPr>
        <p:spPr>
          <a:xfrm>
            <a:off x="8272197" y="148791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1" name="Google Shape;4061;p27"/>
          <p:cNvSpPr/>
          <p:nvPr/>
        </p:nvSpPr>
        <p:spPr>
          <a:xfrm>
            <a:off x="8271475" y="216153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2" name="Google Shape;4062;p27"/>
          <p:cNvSpPr/>
          <p:nvPr/>
        </p:nvSpPr>
        <p:spPr>
          <a:xfrm>
            <a:off x="8271619" y="283781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3" name="Google Shape;4063;p27"/>
          <p:cNvSpPr/>
          <p:nvPr/>
        </p:nvSpPr>
        <p:spPr>
          <a:xfrm>
            <a:off x="8271619" y="351242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4" name="Google Shape;4064;p27"/>
          <p:cNvSpPr/>
          <p:nvPr/>
        </p:nvSpPr>
        <p:spPr>
          <a:xfrm>
            <a:off x="8272052" y="418702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5" name="Google Shape;4065;p27"/>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6" name="Google Shape;4066;p27"/>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7" name="Google Shape;4067;p27"/>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8" name="Google Shape;4068;p27"/>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9" name="Google Shape;4069;p27"/>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0" name="Google Shape;4070;p27"/>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1" name="Google Shape;4071;p27"/>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2" name="Google Shape;4072;p27"/>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3" name="Google Shape;4073;p27"/>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4" name="Google Shape;4074;p27"/>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5" name="Google Shape;4075;p27"/>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6" name="Google Shape;4076;p27"/>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7" name="Google Shape;4077;p27"/>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8" name="Google Shape;4078;p27"/>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9" name="Google Shape;4079;p27"/>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0" name="Google Shape;4080;p27"/>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1" name="Google Shape;4081;p27"/>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2" name="Google Shape;4082;p27"/>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3" name="Google Shape;4083;p27"/>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4" name="Google Shape;4084;p27"/>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5" name="Google Shape;4085;p27"/>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6" name="Google Shape;4086;p27"/>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7" name="Google Shape;4087;p27"/>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8" name="Google Shape;4088;p27"/>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9" name="Google Shape;4089;p27"/>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0" name="Google Shape;4090;p27"/>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1" name="Google Shape;4091;p27"/>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2" name="Google Shape;4092;p27"/>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3" name="Google Shape;4093;p27"/>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4" name="Google Shape;4094;p27"/>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5" name="Google Shape;4095;p27"/>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6" name="Google Shape;4096;p27"/>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7" name="Google Shape;4097;p27"/>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8" name="Google Shape;4098;p27"/>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9" name="Google Shape;4099;p27"/>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0" name="Google Shape;4100;p27"/>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1" name="Google Shape;4101;p27"/>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2" name="Google Shape;4102;p27"/>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3" name="Google Shape;4103;p27"/>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4" name="Google Shape;4104;p27"/>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5" name="Google Shape;4105;p27"/>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6" name="Google Shape;4106;p27"/>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7" name="Google Shape;4107;p27"/>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8" name="Google Shape;4108;p27"/>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9" name="Google Shape;4109;p27"/>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0" name="Google Shape;4110;p27"/>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1" name="Google Shape;4111;p27"/>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2" name="Google Shape;4112;p27"/>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3" name="Google Shape;4113;p27"/>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4" name="Google Shape;4114;p27"/>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5" name="Google Shape;4115;p27"/>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6" name="Google Shape;4116;p27"/>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7" name="Google Shape;4117;p27"/>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8" name="Google Shape;4118;p27"/>
          <p:cNvSpPr txBox="1"/>
          <p:nvPr>
            <p:ph type="title"/>
          </p:nvPr>
        </p:nvSpPr>
        <p:spPr>
          <a:xfrm>
            <a:off x="5215050" y="1219875"/>
            <a:ext cx="3218400" cy="1000200"/>
          </a:xfrm>
          <a:prstGeom prst="rect">
            <a:avLst/>
          </a:prstGeom>
        </p:spPr>
        <p:txBody>
          <a:bodyPr anchorCtr="0" anchor="b" bIns="91425" lIns="91425" spcFirstLastPara="1" rIns="91425" wrap="square" tIns="91425">
            <a:noAutofit/>
          </a:bodyPr>
          <a:lstStyle>
            <a:lvl1pPr lvl="0" rtl="0" algn="r">
              <a:spcBef>
                <a:spcPts val="0"/>
              </a:spcBef>
              <a:spcAft>
                <a:spcPts val="0"/>
              </a:spcAft>
              <a:buSzPts val="2800"/>
              <a:buNone/>
              <a:defRPr b="1" sz="4000"/>
            </a:lvl1pPr>
            <a:lvl2pPr lvl="1" rtl="0">
              <a:spcBef>
                <a:spcPts val="0"/>
              </a:spcBef>
              <a:spcAft>
                <a:spcPts val="0"/>
              </a:spcAft>
              <a:buSzPts val="2800"/>
              <a:buNone/>
              <a:defRPr>
                <a:latin typeface="Montserrat Alternates"/>
                <a:ea typeface="Montserrat Alternates"/>
                <a:cs typeface="Montserrat Alternates"/>
                <a:sym typeface="Montserrat Alternates"/>
              </a:defRPr>
            </a:lvl2pPr>
            <a:lvl3pPr lvl="2" rtl="0">
              <a:spcBef>
                <a:spcPts val="0"/>
              </a:spcBef>
              <a:spcAft>
                <a:spcPts val="0"/>
              </a:spcAft>
              <a:buSzPts val="2800"/>
              <a:buNone/>
              <a:defRPr>
                <a:latin typeface="Montserrat Alternates"/>
                <a:ea typeface="Montserrat Alternates"/>
                <a:cs typeface="Montserrat Alternates"/>
                <a:sym typeface="Montserrat Alternates"/>
              </a:defRPr>
            </a:lvl3pPr>
            <a:lvl4pPr lvl="3" rtl="0">
              <a:spcBef>
                <a:spcPts val="0"/>
              </a:spcBef>
              <a:spcAft>
                <a:spcPts val="0"/>
              </a:spcAft>
              <a:buSzPts val="2800"/>
              <a:buNone/>
              <a:defRPr>
                <a:latin typeface="Montserrat Alternates"/>
                <a:ea typeface="Montserrat Alternates"/>
                <a:cs typeface="Montserrat Alternates"/>
                <a:sym typeface="Montserrat Alternates"/>
              </a:defRPr>
            </a:lvl4pPr>
            <a:lvl5pPr lvl="4" rtl="0">
              <a:spcBef>
                <a:spcPts val="0"/>
              </a:spcBef>
              <a:spcAft>
                <a:spcPts val="0"/>
              </a:spcAft>
              <a:buSzPts val="2800"/>
              <a:buNone/>
              <a:defRPr>
                <a:latin typeface="Montserrat Alternates"/>
                <a:ea typeface="Montserrat Alternates"/>
                <a:cs typeface="Montserrat Alternates"/>
                <a:sym typeface="Montserrat Alternates"/>
              </a:defRPr>
            </a:lvl5pPr>
            <a:lvl6pPr lvl="5" rtl="0">
              <a:spcBef>
                <a:spcPts val="0"/>
              </a:spcBef>
              <a:spcAft>
                <a:spcPts val="0"/>
              </a:spcAft>
              <a:buSzPts val="2800"/>
              <a:buNone/>
              <a:defRPr>
                <a:latin typeface="Montserrat Alternates"/>
                <a:ea typeface="Montserrat Alternates"/>
                <a:cs typeface="Montserrat Alternates"/>
                <a:sym typeface="Montserrat Alternates"/>
              </a:defRPr>
            </a:lvl6pPr>
            <a:lvl7pPr lvl="6" rtl="0">
              <a:spcBef>
                <a:spcPts val="0"/>
              </a:spcBef>
              <a:spcAft>
                <a:spcPts val="0"/>
              </a:spcAft>
              <a:buSzPts val="2800"/>
              <a:buNone/>
              <a:defRPr>
                <a:latin typeface="Montserrat Alternates"/>
                <a:ea typeface="Montserrat Alternates"/>
                <a:cs typeface="Montserrat Alternates"/>
                <a:sym typeface="Montserrat Alternates"/>
              </a:defRPr>
            </a:lvl7pPr>
            <a:lvl8pPr lvl="7" rtl="0">
              <a:spcBef>
                <a:spcPts val="0"/>
              </a:spcBef>
              <a:spcAft>
                <a:spcPts val="0"/>
              </a:spcAft>
              <a:buSzPts val="2800"/>
              <a:buNone/>
              <a:defRPr>
                <a:latin typeface="Montserrat Alternates"/>
                <a:ea typeface="Montserrat Alternates"/>
                <a:cs typeface="Montserrat Alternates"/>
                <a:sym typeface="Montserrat Alternates"/>
              </a:defRPr>
            </a:lvl8pPr>
            <a:lvl9pPr lvl="8" rtl="0">
              <a:spcBef>
                <a:spcPts val="0"/>
              </a:spcBef>
              <a:spcAft>
                <a:spcPts val="0"/>
              </a:spcAft>
              <a:buSzPts val="2800"/>
              <a:buNone/>
              <a:defRPr>
                <a:latin typeface="Montserrat Alternates"/>
                <a:ea typeface="Montserrat Alternates"/>
                <a:cs typeface="Montserrat Alternates"/>
                <a:sym typeface="Montserrat Alternates"/>
              </a:defRPr>
            </a:lvl9pPr>
          </a:lstStyle>
          <a:p/>
        </p:txBody>
      </p:sp>
      <p:sp>
        <p:nvSpPr>
          <p:cNvPr id="4119" name="Google Shape;4119;p27"/>
          <p:cNvSpPr txBox="1"/>
          <p:nvPr>
            <p:ph idx="1" type="subTitle"/>
          </p:nvPr>
        </p:nvSpPr>
        <p:spPr>
          <a:xfrm>
            <a:off x="6594997" y="2077125"/>
            <a:ext cx="1838400" cy="743100"/>
          </a:xfrm>
          <a:prstGeom prst="rect">
            <a:avLst/>
          </a:prstGeom>
        </p:spPr>
        <p:txBody>
          <a:bodyPr anchorCtr="0" anchor="b" bIns="91425" lIns="91425" spcFirstLastPara="1" rIns="91425" wrap="square" tIns="91425">
            <a:noAutofit/>
          </a:bodyPr>
          <a:lstStyle>
            <a:lvl1pPr lvl="0" rtl="0" algn="r">
              <a:spcBef>
                <a:spcPts val="0"/>
              </a:spcBef>
              <a:spcAft>
                <a:spcPts val="0"/>
              </a:spcAft>
              <a:buSzPts val="1800"/>
              <a:buNone/>
              <a:defRPr b="1" sz="2000"/>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
    <p:spTree>
      <p:nvGrpSpPr>
        <p:cNvPr id="4120" name="Shape 4120"/>
        <p:cNvGrpSpPr/>
        <p:nvPr/>
      </p:nvGrpSpPr>
      <p:grpSpPr>
        <a:xfrm>
          <a:off x="0" y="0"/>
          <a:ext cx="0" cy="0"/>
          <a:chOff x="0" y="0"/>
          <a:chExt cx="0" cy="0"/>
        </a:xfrm>
      </p:grpSpPr>
      <p:sp>
        <p:nvSpPr>
          <p:cNvPr id="4121" name="Google Shape;4121;p28"/>
          <p:cNvSpPr/>
          <p:nvPr/>
        </p:nvSpPr>
        <p:spPr>
          <a:xfrm flipH="1">
            <a:off x="2449499" y="1096389"/>
            <a:ext cx="114361" cy="170574"/>
          </a:xfrm>
          <a:custGeom>
            <a:rect b="b" l="l" r="r" t="t"/>
            <a:pathLst>
              <a:path extrusionOk="0" h="5468" w="3666">
                <a:moveTo>
                  <a:pt x="3591" y="0"/>
                </a:moveTo>
                <a:cubicBezTo>
                  <a:pt x="3591" y="0"/>
                  <a:pt x="3471" y="0"/>
                  <a:pt x="3471" y="60"/>
                </a:cubicBezTo>
                <a:cubicBezTo>
                  <a:pt x="3471" y="60"/>
                  <a:pt x="3218" y="373"/>
                  <a:pt x="2920" y="879"/>
                </a:cubicBezTo>
                <a:cubicBezTo>
                  <a:pt x="2607" y="1371"/>
                  <a:pt x="2175" y="2056"/>
                  <a:pt x="1803" y="2742"/>
                </a:cubicBezTo>
                <a:cubicBezTo>
                  <a:pt x="1550" y="3040"/>
                  <a:pt x="1356" y="3352"/>
                  <a:pt x="1177" y="3665"/>
                </a:cubicBezTo>
                <a:cubicBezTo>
                  <a:pt x="984" y="3978"/>
                  <a:pt x="805" y="4291"/>
                  <a:pt x="611" y="4529"/>
                </a:cubicBezTo>
                <a:cubicBezTo>
                  <a:pt x="492" y="4663"/>
                  <a:pt x="432" y="4723"/>
                  <a:pt x="373" y="4842"/>
                </a:cubicBezTo>
                <a:cubicBezTo>
                  <a:pt x="313" y="4902"/>
                  <a:pt x="239" y="5036"/>
                  <a:pt x="179" y="5095"/>
                </a:cubicBezTo>
                <a:cubicBezTo>
                  <a:pt x="60" y="5215"/>
                  <a:pt x="0" y="5274"/>
                  <a:pt x="0" y="5274"/>
                </a:cubicBezTo>
                <a:lnTo>
                  <a:pt x="0" y="5408"/>
                </a:lnTo>
                <a:cubicBezTo>
                  <a:pt x="60" y="5468"/>
                  <a:pt x="119" y="5468"/>
                  <a:pt x="179" y="5468"/>
                </a:cubicBezTo>
                <a:cubicBezTo>
                  <a:pt x="179" y="5468"/>
                  <a:pt x="239" y="5408"/>
                  <a:pt x="373" y="5274"/>
                </a:cubicBezTo>
                <a:cubicBezTo>
                  <a:pt x="432" y="5215"/>
                  <a:pt x="492" y="5095"/>
                  <a:pt x="611" y="5036"/>
                </a:cubicBezTo>
                <a:cubicBezTo>
                  <a:pt x="686" y="4976"/>
                  <a:pt x="805" y="4842"/>
                  <a:pt x="864" y="4723"/>
                </a:cubicBezTo>
                <a:cubicBezTo>
                  <a:pt x="1058" y="4470"/>
                  <a:pt x="1296" y="4231"/>
                  <a:pt x="1490" y="3919"/>
                </a:cubicBezTo>
                <a:cubicBezTo>
                  <a:pt x="1728" y="3606"/>
                  <a:pt x="1922" y="3293"/>
                  <a:pt x="2175" y="2920"/>
                </a:cubicBezTo>
                <a:cubicBezTo>
                  <a:pt x="2354" y="2608"/>
                  <a:pt x="2548" y="2235"/>
                  <a:pt x="2727" y="1922"/>
                </a:cubicBezTo>
                <a:cubicBezTo>
                  <a:pt x="2920" y="1624"/>
                  <a:pt x="3099" y="1311"/>
                  <a:pt x="3218" y="1058"/>
                </a:cubicBezTo>
                <a:cubicBezTo>
                  <a:pt x="3352" y="805"/>
                  <a:pt x="3471" y="567"/>
                  <a:pt x="3531" y="433"/>
                </a:cubicBezTo>
                <a:cubicBezTo>
                  <a:pt x="3591" y="254"/>
                  <a:pt x="3665" y="194"/>
                  <a:pt x="3665" y="194"/>
                </a:cubicBezTo>
                <a:cubicBezTo>
                  <a:pt x="3665" y="135"/>
                  <a:pt x="3665" y="60"/>
                  <a:pt x="3591"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2" name="Google Shape;4122;p28"/>
          <p:cNvSpPr/>
          <p:nvPr/>
        </p:nvSpPr>
        <p:spPr>
          <a:xfrm flipH="1">
            <a:off x="384151" y="794175"/>
            <a:ext cx="654059" cy="565027"/>
          </a:xfrm>
          <a:custGeom>
            <a:rect b="b" l="l" r="r" t="t"/>
            <a:pathLst>
              <a:path extrusionOk="0" h="14875" w="18123">
                <a:moveTo>
                  <a:pt x="13360" y="1"/>
                </a:moveTo>
                <a:cubicBezTo>
                  <a:pt x="10125" y="1"/>
                  <a:pt x="5819" y="1242"/>
                  <a:pt x="3463" y="4440"/>
                </a:cubicBezTo>
                <a:cubicBezTo>
                  <a:pt x="1" y="8998"/>
                  <a:pt x="1539" y="14875"/>
                  <a:pt x="6518" y="14875"/>
                </a:cubicBezTo>
                <a:cubicBezTo>
                  <a:pt x="6616" y="14875"/>
                  <a:pt x="6715" y="14873"/>
                  <a:pt x="6815" y="14868"/>
                </a:cubicBezTo>
                <a:cubicBezTo>
                  <a:pt x="12104" y="14615"/>
                  <a:pt x="18122" y="1952"/>
                  <a:pt x="17243" y="1028"/>
                </a:cubicBezTo>
                <a:cubicBezTo>
                  <a:pt x="16626" y="384"/>
                  <a:pt x="15159" y="1"/>
                  <a:pt x="1336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3" name="Google Shape;4123;p28"/>
          <p:cNvSpPr/>
          <p:nvPr/>
        </p:nvSpPr>
        <p:spPr>
          <a:xfrm flipH="1">
            <a:off x="384158" y="1468860"/>
            <a:ext cx="653337" cy="563962"/>
          </a:xfrm>
          <a:custGeom>
            <a:rect b="b" l="l" r="r" t="t"/>
            <a:pathLst>
              <a:path extrusionOk="0" h="14846" w="18103">
                <a:moveTo>
                  <a:pt x="13340" y="1"/>
                </a:moveTo>
                <a:cubicBezTo>
                  <a:pt x="10105" y="1"/>
                  <a:pt x="5799" y="1255"/>
                  <a:pt x="3443" y="4406"/>
                </a:cubicBezTo>
                <a:cubicBezTo>
                  <a:pt x="0" y="8953"/>
                  <a:pt x="1501" y="14845"/>
                  <a:pt x="6413" y="14845"/>
                </a:cubicBezTo>
                <a:cubicBezTo>
                  <a:pt x="6538" y="14845"/>
                  <a:pt x="6666" y="14842"/>
                  <a:pt x="6795" y="14834"/>
                </a:cubicBezTo>
                <a:cubicBezTo>
                  <a:pt x="12084" y="14581"/>
                  <a:pt x="18102" y="1992"/>
                  <a:pt x="17223" y="1054"/>
                </a:cubicBezTo>
                <a:cubicBezTo>
                  <a:pt x="16606" y="388"/>
                  <a:pt x="15139" y="1"/>
                  <a:pt x="1334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4" name="Google Shape;4124;p28"/>
          <p:cNvSpPr/>
          <p:nvPr/>
        </p:nvSpPr>
        <p:spPr>
          <a:xfrm flipH="1">
            <a:off x="384158" y="2142481"/>
            <a:ext cx="654059" cy="566622"/>
          </a:xfrm>
          <a:custGeom>
            <a:rect b="b" l="l" r="r" t="t"/>
            <a:pathLst>
              <a:path extrusionOk="0" h="14916" w="18123">
                <a:moveTo>
                  <a:pt x="13360" y="1"/>
                </a:moveTo>
                <a:cubicBezTo>
                  <a:pt x="10125" y="1"/>
                  <a:pt x="5819" y="1255"/>
                  <a:pt x="3463" y="4405"/>
                </a:cubicBezTo>
                <a:cubicBezTo>
                  <a:pt x="1" y="9037"/>
                  <a:pt x="1539" y="14915"/>
                  <a:pt x="6518" y="14915"/>
                </a:cubicBezTo>
                <a:cubicBezTo>
                  <a:pt x="6616" y="14915"/>
                  <a:pt x="6715" y="14913"/>
                  <a:pt x="6815" y="14908"/>
                </a:cubicBezTo>
                <a:cubicBezTo>
                  <a:pt x="12104" y="14595"/>
                  <a:pt x="18122" y="1992"/>
                  <a:pt x="17243" y="1053"/>
                </a:cubicBezTo>
                <a:cubicBezTo>
                  <a:pt x="16626" y="388"/>
                  <a:pt x="15159" y="1"/>
                  <a:pt x="133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5" name="Google Shape;4125;p28"/>
          <p:cNvSpPr/>
          <p:nvPr/>
        </p:nvSpPr>
        <p:spPr>
          <a:xfrm flipH="1">
            <a:off x="384158" y="2818761"/>
            <a:ext cx="653915" cy="564950"/>
          </a:xfrm>
          <a:custGeom>
            <a:rect b="b" l="l" r="r" t="t"/>
            <a:pathLst>
              <a:path extrusionOk="0" h="14872" w="18119">
                <a:moveTo>
                  <a:pt x="13369" y="0"/>
                </a:moveTo>
                <a:cubicBezTo>
                  <a:pt x="10132" y="0"/>
                  <a:pt x="5818" y="1243"/>
                  <a:pt x="3459" y="4436"/>
                </a:cubicBezTo>
                <a:cubicBezTo>
                  <a:pt x="1" y="8989"/>
                  <a:pt x="1531" y="14872"/>
                  <a:pt x="6497" y="14872"/>
                </a:cubicBezTo>
                <a:cubicBezTo>
                  <a:pt x="6600" y="14872"/>
                  <a:pt x="6705" y="14869"/>
                  <a:pt x="6811" y="14864"/>
                </a:cubicBezTo>
                <a:cubicBezTo>
                  <a:pt x="12100" y="14551"/>
                  <a:pt x="18118" y="1948"/>
                  <a:pt x="17239" y="1024"/>
                </a:cubicBezTo>
                <a:cubicBezTo>
                  <a:pt x="16623" y="382"/>
                  <a:pt x="15161" y="0"/>
                  <a:pt x="133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6" name="Google Shape;4126;p28"/>
          <p:cNvSpPr/>
          <p:nvPr/>
        </p:nvSpPr>
        <p:spPr>
          <a:xfrm flipH="1">
            <a:off x="384158" y="3493370"/>
            <a:ext cx="653915" cy="564950"/>
          </a:xfrm>
          <a:custGeom>
            <a:rect b="b" l="l" r="r" t="t"/>
            <a:pathLst>
              <a:path extrusionOk="0" h="14872" w="18119">
                <a:moveTo>
                  <a:pt x="13369" y="0"/>
                </a:moveTo>
                <a:cubicBezTo>
                  <a:pt x="10132" y="0"/>
                  <a:pt x="5818" y="1243"/>
                  <a:pt x="3459" y="4435"/>
                </a:cubicBezTo>
                <a:cubicBezTo>
                  <a:pt x="1" y="9003"/>
                  <a:pt x="1531" y="14871"/>
                  <a:pt x="6496" y="14871"/>
                </a:cubicBezTo>
                <a:cubicBezTo>
                  <a:pt x="6599" y="14871"/>
                  <a:pt x="6705" y="14869"/>
                  <a:pt x="6811" y="14864"/>
                </a:cubicBezTo>
                <a:cubicBezTo>
                  <a:pt x="12100" y="14625"/>
                  <a:pt x="18118" y="1963"/>
                  <a:pt x="17239" y="1024"/>
                </a:cubicBezTo>
                <a:cubicBezTo>
                  <a:pt x="16623" y="381"/>
                  <a:pt x="15161" y="0"/>
                  <a:pt x="13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7" name="Google Shape;4127;p28"/>
          <p:cNvSpPr/>
          <p:nvPr/>
        </p:nvSpPr>
        <p:spPr>
          <a:xfrm flipH="1">
            <a:off x="384158" y="4167978"/>
            <a:ext cx="653482" cy="564038"/>
          </a:xfrm>
          <a:custGeom>
            <a:rect b="b" l="l" r="r" t="t"/>
            <a:pathLst>
              <a:path extrusionOk="0" h="14848" w="18107">
                <a:moveTo>
                  <a:pt x="13332" y="1"/>
                </a:moveTo>
                <a:cubicBezTo>
                  <a:pt x="10098" y="1"/>
                  <a:pt x="5800" y="1253"/>
                  <a:pt x="3447" y="4409"/>
                </a:cubicBezTo>
                <a:cubicBezTo>
                  <a:pt x="0" y="8947"/>
                  <a:pt x="1509" y="14848"/>
                  <a:pt x="6434" y="14848"/>
                </a:cubicBezTo>
                <a:cubicBezTo>
                  <a:pt x="6554" y="14848"/>
                  <a:pt x="6676" y="14844"/>
                  <a:pt x="6799" y="14837"/>
                </a:cubicBezTo>
                <a:cubicBezTo>
                  <a:pt x="12088" y="14584"/>
                  <a:pt x="18106" y="1981"/>
                  <a:pt x="17227" y="1057"/>
                </a:cubicBezTo>
                <a:cubicBezTo>
                  <a:pt x="16609" y="390"/>
                  <a:pt x="15136" y="1"/>
                  <a:pt x="1333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8" name="Google Shape;4128;p28"/>
          <p:cNvSpPr/>
          <p:nvPr/>
        </p:nvSpPr>
        <p:spPr>
          <a:xfrm flipH="1">
            <a:off x="197131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9" name="Google Shape;4129;p28"/>
          <p:cNvSpPr/>
          <p:nvPr/>
        </p:nvSpPr>
        <p:spPr>
          <a:xfrm flipH="1">
            <a:off x="1930882"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0" name="Google Shape;4130;p28"/>
          <p:cNvSpPr/>
          <p:nvPr/>
        </p:nvSpPr>
        <p:spPr>
          <a:xfrm flipH="1">
            <a:off x="1878350"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1" name="Google Shape;4131;p28"/>
          <p:cNvSpPr/>
          <p:nvPr/>
        </p:nvSpPr>
        <p:spPr>
          <a:xfrm flipH="1">
            <a:off x="1880222"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2" name="Google Shape;4132;p28"/>
          <p:cNvSpPr/>
          <p:nvPr/>
        </p:nvSpPr>
        <p:spPr>
          <a:xfrm flipH="1">
            <a:off x="1830029"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3" name="Google Shape;4133;p28"/>
          <p:cNvSpPr/>
          <p:nvPr/>
        </p:nvSpPr>
        <p:spPr>
          <a:xfrm flipH="1">
            <a:off x="1781708"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4" name="Google Shape;4134;p28"/>
          <p:cNvSpPr/>
          <p:nvPr/>
        </p:nvSpPr>
        <p:spPr>
          <a:xfrm flipH="1">
            <a:off x="1708275"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1" y="828"/>
                  <a:pt x="60" y="1022"/>
                  <a:pt x="180" y="1201"/>
                </a:cubicBezTo>
                <a:lnTo>
                  <a:pt x="239" y="1275"/>
                </a:lnTo>
                <a:cubicBezTo>
                  <a:pt x="261" y="1292"/>
                  <a:pt x="285" y="1299"/>
                  <a:pt x="310" y="1299"/>
                </a:cubicBezTo>
                <a:cubicBezTo>
                  <a:pt x="372" y="1299"/>
                  <a:pt x="433" y="1254"/>
                  <a:pt x="433" y="1201"/>
                </a:cubicBezTo>
                <a:cubicBezTo>
                  <a:pt x="612" y="1022"/>
                  <a:pt x="612" y="828"/>
                  <a:pt x="612" y="649"/>
                </a:cubicBezTo>
                <a:cubicBezTo>
                  <a:pt x="612" y="530"/>
                  <a:pt x="552" y="396"/>
                  <a:pt x="492" y="337"/>
                </a:cubicBezTo>
                <a:cubicBezTo>
                  <a:pt x="492" y="217"/>
                  <a:pt x="433" y="158"/>
                  <a:pt x="373" y="24"/>
                </a:cubicBezTo>
                <a:lnTo>
                  <a:pt x="314"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5" name="Google Shape;4135;p28"/>
          <p:cNvSpPr/>
          <p:nvPr/>
        </p:nvSpPr>
        <p:spPr>
          <a:xfrm flipH="1">
            <a:off x="1760308"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6" name="Google Shape;4136;p28"/>
          <p:cNvSpPr/>
          <p:nvPr/>
        </p:nvSpPr>
        <p:spPr>
          <a:xfrm flipH="1">
            <a:off x="182444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7" name="Google Shape;4137;p28"/>
          <p:cNvSpPr/>
          <p:nvPr/>
        </p:nvSpPr>
        <p:spPr>
          <a:xfrm flipH="1">
            <a:off x="1934595"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8" name="Google Shape;4138;p28"/>
          <p:cNvSpPr/>
          <p:nvPr/>
        </p:nvSpPr>
        <p:spPr>
          <a:xfrm flipH="1">
            <a:off x="446179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9" name="Google Shape;4139;p28"/>
          <p:cNvSpPr/>
          <p:nvPr/>
        </p:nvSpPr>
        <p:spPr>
          <a:xfrm flipH="1">
            <a:off x="4420898"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0" name="Google Shape;4140;p28"/>
          <p:cNvSpPr/>
          <p:nvPr/>
        </p:nvSpPr>
        <p:spPr>
          <a:xfrm flipH="1">
            <a:off x="4368834"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1" name="Google Shape;4141;p28"/>
          <p:cNvSpPr/>
          <p:nvPr/>
        </p:nvSpPr>
        <p:spPr>
          <a:xfrm flipH="1">
            <a:off x="4370706"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2" name="Google Shape;4142;p28"/>
          <p:cNvSpPr/>
          <p:nvPr/>
        </p:nvSpPr>
        <p:spPr>
          <a:xfrm flipH="1">
            <a:off x="4320045"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3" name="Google Shape;4143;p28"/>
          <p:cNvSpPr/>
          <p:nvPr/>
        </p:nvSpPr>
        <p:spPr>
          <a:xfrm flipH="1">
            <a:off x="4250324"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4" name="Google Shape;4144;p28"/>
          <p:cNvSpPr/>
          <p:nvPr/>
        </p:nvSpPr>
        <p:spPr>
          <a:xfrm flipH="1">
            <a:off x="431446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5" name="Google Shape;4145;p28"/>
          <p:cNvSpPr/>
          <p:nvPr/>
        </p:nvSpPr>
        <p:spPr>
          <a:xfrm flipH="1">
            <a:off x="4424611"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6" name="Google Shape;4146;p28"/>
          <p:cNvSpPr/>
          <p:nvPr/>
        </p:nvSpPr>
        <p:spPr>
          <a:xfrm flipH="1">
            <a:off x="3838113"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7" name="Google Shape;4147;p28"/>
          <p:cNvSpPr/>
          <p:nvPr/>
        </p:nvSpPr>
        <p:spPr>
          <a:xfrm flipH="1">
            <a:off x="3797217"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8" name="Google Shape;4148;p28"/>
          <p:cNvSpPr/>
          <p:nvPr/>
        </p:nvSpPr>
        <p:spPr>
          <a:xfrm flipH="1">
            <a:off x="3745184"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9" name="Google Shape;4149;p28"/>
          <p:cNvSpPr/>
          <p:nvPr/>
        </p:nvSpPr>
        <p:spPr>
          <a:xfrm flipH="1">
            <a:off x="3747024"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0" name="Google Shape;4150;p28"/>
          <p:cNvSpPr/>
          <p:nvPr/>
        </p:nvSpPr>
        <p:spPr>
          <a:xfrm flipH="1">
            <a:off x="3696831"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1" name="Google Shape;4151;p28"/>
          <p:cNvSpPr/>
          <p:nvPr/>
        </p:nvSpPr>
        <p:spPr>
          <a:xfrm flipH="1">
            <a:off x="3627142"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2" name="Google Shape;4152;p28"/>
          <p:cNvSpPr/>
          <p:nvPr/>
        </p:nvSpPr>
        <p:spPr>
          <a:xfrm flipH="1">
            <a:off x="3690811"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3" name="Google Shape;4153;p28"/>
          <p:cNvSpPr/>
          <p:nvPr/>
        </p:nvSpPr>
        <p:spPr>
          <a:xfrm flipH="1">
            <a:off x="3801397"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4" name="Google Shape;4154;p28"/>
          <p:cNvSpPr/>
          <p:nvPr/>
        </p:nvSpPr>
        <p:spPr>
          <a:xfrm flipH="1">
            <a:off x="3214463"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5" name="Google Shape;4155;p28"/>
          <p:cNvSpPr/>
          <p:nvPr/>
        </p:nvSpPr>
        <p:spPr>
          <a:xfrm flipH="1">
            <a:off x="3174034"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6" name="Google Shape;4156;p28"/>
          <p:cNvSpPr/>
          <p:nvPr/>
        </p:nvSpPr>
        <p:spPr>
          <a:xfrm flipH="1">
            <a:off x="31215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7" name="Google Shape;4157;p28"/>
          <p:cNvSpPr/>
          <p:nvPr/>
        </p:nvSpPr>
        <p:spPr>
          <a:xfrm flipH="1">
            <a:off x="3123374"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8" name="Google Shape;4158;p28"/>
          <p:cNvSpPr/>
          <p:nvPr/>
        </p:nvSpPr>
        <p:spPr>
          <a:xfrm flipH="1">
            <a:off x="3073181"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9" name="Google Shape;4159;p28"/>
          <p:cNvSpPr/>
          <p:nvPr/>
        </p:nvSpPr>
        <p:spPr>
          <a:xfrm flipH="1">
            <a:off x="3003460"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0" name="Google Shape;4160;p28"/>
          <p:cNvSpPr/>
          <p:nvPr/>
        </p:nvSpPr>
        <p:spPr>
          <a:xfrm flipH="1">
            <a:off x="3067597"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1" name="Google Shape;4161;p28"/>
          <p:cNvSpPr/>
          <p:nvPr/>
        </p:nvSpPr>
        <p:spPr>
          <a:xfrm flipH="1">
            <a:off x="317774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2" name="Google Shape;4162;p28"/>
          <p:cNvSpPr/>
          <p:nvPr/>
        </p:nvSpPr>
        <p:spPr>
          <a:xfrm flipH="1">
            <a:off x="2587069"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3" name="Google Shape;4163;p28"/>
          <p:cNvSpPr/>
          <p:nvPr/>
        </p:nvSpPr>
        <p:spPr>
          <a:xfrm flipH="1">
            <a:off x="254664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4" name="Google Shape;4164;p28"/>
          <p:cNvSpPr/>
          <p:nvPr/>
        </p:nvSpPr>
        <p:spPr>
          <a:xfrm flipH="1">
            <a:off x="2494139"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5" name="Google Shape;4165;p28"/>
          <p:cNvSpPr/>
          <p:nvPr/>
        </p:nvSpPr>
        <p:spPr>
          <a:xfrm flipH="1">
            <a:off x="2495980"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6" name="Google Shape;4166;p28"/>
          <p:cNvSpPr/>
          <p:nvPr/>
        </p:nvSpPr>
        <p:spPr>
          <a:xfrm flipH="1">
            <a:off x="244578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7" name="Google Shape;4167;p28"/>
          <p:cNvSpPr/>
          <p:nvPr/>
        </p:nvSpPr>
        <p:spPr>
          <a:xfrm flipH="1">
            <a:off x="2376097"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8" name="Google Shape;4168;p28"/>
          <p:cNvSpPr/>
          <p:nvPr/>
        </p:nvSpPr>
        <p:spPr>
          <a:xfrm flipH="1">
            <a:off x="2440203"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9" name="Google Shape;4169;p28"/>
          <p:cNvSpPr/>
          <p:nvPr/>
        </p:nvSpPr>
        <p:spPr>
          <a:xfrm flipH="1">
            <a:off x="2550353"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0" name="Google Shape;4170;p28"/>
          <p:cNvSpPr/>
          <p:nvPr/>
        </p:nvSpPr>
        <p:spPr>
          <a:xfrm flipH="1">
            <a:off x="1342077"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1" name="Google Shape;4171;p28"/>
          <p:cNvSpPr/>
          <p:nvPr/>
        </p:nvSpPr>
        <p:spPr>
          <a:xfrm flipH="1">
            <a:off x="1303488"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2" name="Google Shape;4172;p28"/>
          <p:cNvSpPr/>
          <p:nvPr/>
        </p:nvSpPr>
        <p:spPr>
          <a:xfrm flipH="1">
            <a:off x="125098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3" name="Google Shape;4173;p28"/>
          <p:cNvSpPr/>
          <p:nvPr/>
        </p:nvSpPr>
        <p:spPr>
          <a:xfrm flipH="1">
            <a:off x="1252828"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4" name="Google Shape;4174;p28"/>
          <p:cNvSpPr/>
          <p:nvPr/>
        </p:nvSpPr>
        <p:spPr>
          <a:xfrm flipH="1">
            <a:off x="1202635"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5" name="Google Shape;4175;p28"/>
          <p:cNvSpPr/>
          <p:nvPr/>
        </p:nvSpPr>
        <p:spPr>
          <a:xfrm flipH="1">
            <a:off x="1152442"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6" name="Google Shape;4176;p28"/>
          <p:cNvSpPr/>
          <p:nvPr/>
        </p:nvSpPr>
        <p:spPr>
          <a:xfrm flipH="1">
            <a:off x="1080881" y="6774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60" y="828"/>
                  <a:pt x="60" y="1022"/>
                  <a:pt x="179" y="1201"/>
                </a:cubicBezTo>
                <a:lnTo>
                  <a:pt x="239" y="1275"/>
                </a:lnTo>
                <a:cubicBezTo>
                  <a:pt x="260" y="1292"/>
                  <a:pt x="285" y="1299"/>
                  <a:pt x="310" y="1299"/>
                </a:cubicBezTo>
                <a:cubicBezTo>
                  <a:pt x="372" y="1299"/>
                  <a:pt x="433" y="1254"/>
                  <a:pt x="433" y="1201"/>
                </a:cubicBezTo>
                <a:cubicBezTo>
                  <a:pt x="611" y="1022"/>
                  <a:pt x="611" y="828"/>
                  <a:pt x="611" y="649"/>
                </a:cubicBezTo>
                <a:cubicBezTo>
                  <a:pt x="611" y="530"/>
                  <a:pt x="552" y="396"/>
                  <a:pt x="552" y="337"/>
                </a:cubicBezTo>
                <a:cubicBezTo>
                  <a:pt x="492" y="217"/>
                  <a:pt x="433" y="158"/>
                  <a:pt x="373" y="24"/>
                </a:cubicBezTo>
                <a:lnTo>
                  <a:pt x="313"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7" name="Google Shape;4177;p28"/>
          <p:cNvSpPr/>
          <p:nvPr/>
        </p:nvSpPr>
        <p:spPr>
          <a:xfrm flipH="1">
            <a:off x="1132945"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8" name="Google Shape;4178;p28"/>
          <p:cNvSpPr/>
          <p:nvPr/>
        </p:nvSpPr>
        <p:spPr>
          <a:xfrm flipH="1">
            <a:off x="1197082"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9" name="Google Shape;4179;p28"/>
          <p:cNvSpPr/>
          <p:nvPr/>
        </p:nvSpPr>
        <p:spPr>
          <a:xfrm flipH="1">
            <a:off x="1307201"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0" name="Google Shape;4180;p28"/>
          <p:cNvSpPr/>
          <p:nvPr/>
        </p:nvSpPr>
        <p:spPr>
          <a:xfrm flipH="1">
            <a:off x="567565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1" name="Google Shape;4181;p28"/>
          <p:cNvSpPr/>
          <p:nvPr/>
        </p:nvSpPr>
        <p:spPr>
          <a:xfrm flipH="1">
            <a:off x="5625462"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2" name="Google Shape;4182;p28"/>
          <p:cNvSpPr/>
          <p:nvPr/>
        </p:nvSpPr>
        <p:spPr>
          <a:xfrm flipH="1">
            <a:off x="557296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3" name="Google Shape;4183;p28"/>
          <p:cNvSpPr/>
          <p:nvPr/>
        </p:nvSpPr>
        <p:spPr>
          <a:xfrm flipH="1">
            <a:off x="5505112"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4" name="Google Shape;4184;p28"/>
          <p:cNvSpPr/>
          <p:nvPr/>
        </p:nvSpPr>
        <p:spPr>
          <a:xfrm flipH="1">
            <a:off x="5569249"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5" name="Google Shape;4185;p28"/>
          <p:cNvSpPr/>
          <p:nvPr/>
        </p:nvSpPr>
        <p:spPr>
          <a:xfrm flipH="1">
            <a:off x="5679367"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6" name="Google Shape;4186;p28"/>
          <p:cNvSpPr/>
          <p:nvPr/>
        </p:nvSpPr>
        <p:spPr>
          <a:xfrm flipH="1">
            <a:off x="816567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7" name="Google Shape;4187;p28"/>
          <p:cNvSpPr/>
          <p:nvPr/>
        </p:nvSpPr>
        <p:spPr>
          <a:xfrm flipH="1">
            <a:off x="8115478" y="802844"/>
            <a:ext cx="19559" cy="31944"/>
          </a:xfrm>
          <a:custGeom>
            <a:rect b="b" l="l" r="r" t="t"/>
            <a:pathLst>
              <a:path extrusionOk="0" h="1024" w="627">
                <a:moveTo>
                  <a:pt x="339" y="1"/>
                </a:moveTo>
                <a:cubicBezTo>
                  <a:pt x="293" y="1"/>
                  <a:pt x="243" y="15"/>
                  <a:pt x="194" y="40"/>
                </a:cubicBezTo>
                <a:cubicBezTo>
                  <a:pt x="134" y="100"/>
                  <a:pt x="60" y="159"/>
                  <a:pt x="60" y="293"/>
                </a:cubicBezTo>
                <a:cubicBezTo>
                  <a:pt x="0" y="353"/>
                  <a:pt x="0" y="412"/>
                  <a:pt x="0" y="472"/>
                </a:cubicBezTo>
                <a:cubicBezTo>
                  <a:pt x="0" y="666"/>
                  <a:pt x="0" y="844"/>
                  <a:pt x="194" y="979"/>
                </a:cubicBezTo>
                <a:cubicBezTo>
                  <a:pt x="224" y="1008"/>
                  <a:pt x="269" y="1023"/>
                  <a:pt x="313" y="1023"/>
                </a:cubicBezTo>
                <a:cubicBezTo>
                  <a:pt x="358" y="1023"/>
                  <a:pt x="403" y="1008"/>
                  <a:pt x="432" y="979"/>
                </a:cubicBezTo>
                <a:cubicBezTo>
                  <a:pt x="566" y="785"/>
                  <a:pt x="566" y="666"/>
                  <a:pt x="626" y="532"/>
                </a:cubicBezTo>
                <a:cubicBezTo>
                  <a:pt x="626" y="472"/>
                  <a:pt x="626" y="412"/>
                  <a:pt x="566" y="353"/>
                </a:cubicBezTo>
                <a:cubicBezTo>
                  <a:pt x="566" y="293"/>
                  <a:pt x="566" y="159"/>
                  <a:pt x="507" y="100"/>
                </a:cubicBezTo>
                <a:cubicBezTo>
                  <a:pt x="463" y="30"/>
                  <a:pt x="404" y="1"/>
                  <a:pt x="3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8" name="Google Shape;4188;p28"/>
          <p:cNvSpPr/>
          <p:nvPr/>
        </p:nvSpPr>
        <p:spPr>
          <a:xfrm flipH="1">
            <a:off x="8065285"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9" name="Google Shape;4189;p28"/>
          <p:cNvSpPr/>
          <p:nvPr/>
        </p:nvSpPr>
        <p:spPr>
          <a:xfrm flipH="1">
            <a:off x="7995596"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0" name="Google Shape;4190;p28"/>
          <p:cNvSpPr/>
          <p:nvPr/>
        </p:nvSpPr>
        <p:spPr>
          <a:xfrm flipH="1">
            <a:off x="8059265" y="854253"/>
            <a:ext cx="19559" cy="25018"/>
          </a:xfrm>
          <a:custGeom>
            <a:rect b="b" l="l" r="r" t="t"/>
            <a:pathLst>
              <a:path extrusionOk="0" h="802" w="627">
                <a:moveTo>
                  <a:pt x="254" y="1"/>
                </a:moveTo>
                <a:cubicBezTo>
                  <a:pt x="120" y="75"/>
                  <a:pt x="120" y="135"/>
                  <a:pt x="61" y="195"/>
                </a:cubicBezTo>
                <a:cubicBezTo>
                  <a:pt x="61" y="254"/>
                  <a:pt x="1" y="314"/>
                  <a:pt x="1" y="373"/>
                </a:cubicBezTo>
                <a:cubicBezTo>
                  <a:pt x="1" y="507"/>
                  <a:pt x="61" y="627"/>
                  <a:pt x="195" y="746"/>
                </a:cubicBezTo>
                <a:cubicBezTo>
                  <a:pt x="224" y="783"/>
                  <a:pt x="269" y="802"/>
                  <a:pt x="321" y="802"/>
                </a:cubicBezTo>
                <a:cubicBezTo>
                  <a:pt x="373" y="802"/>
                  <a:pt x="433" y="783"/>
                  <a:pt x="493" y="746"/>
                </a:cubicBezTo>
                <a:lnTo>
                  <a:pt x="493" y="686"/>
                </a:lnTo>
                <a:cubicBezTo>
                  <a:pt x="567" y="627"/>
                  <a:pt x="627" y="507"/>
                  <a:pt x="627" y="448"/>
                </a:cubicBezTo>
                <a:lnTo>
                  <a:pt x="627" y="254"/>
                </a:lnTo>
                <a:cubicBezTo>
                  <a:pt x="567" y="195"/>
                  <a:pt x="567" y="135"/>
                  <a:pt x="493" y="75"/>
                </a:cubicBezTo>
                <a:cubicBezTo>
                  <a:pt x="433" y="1"/>
                  <a:pt x="314"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1" name="Google Shape;4191;p28"/>
          <p:cNvSpPr/>
          <p:nvPr/>
        </p:nvSpPr>
        <p:spPr>
          <a:xfrm flipH="1">
            <a:off x="8169851"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2" name="Google Shape;4192;p28"/>
          <p:cNvSpPr/>
          <p:nvPr/>
        </p:nvSpPr>
        <p:spPr>
          <a:xfrm flipH="1">
            <a:off x="7542488"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3" name="Google Shape;4193;p28"/>
          <p:cNvSpPr/>
          <p:nvPr/>
        </p:nvSpPr>
        <p:spPr>
          <a:xfrm flipH="1">
            <a:off x="7491828"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4" name="Google Shape;4194;p28"/>
          <p:cNvSpPr/>
          <p:nvPr/>
        </p:nvSpPr>
        <p:spPr>
          <a:xfrm flipH="1">
            <a:off x="7441635"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5" name="Google Shape;4195;p28"/>
          <p:cNvSpPr/>
          <p:nvPr/>
        </p:nvSpPr>
        <p:spPr>
          <a:xfrm flipH="1">
            <a:off x="7371914"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6" name="Google Shape;4196;p28"/>
          <p:cNvSpPr/>
          <p:nvPr/>
        </p:nvSpPr>
        <p:spPr>
          <a:xfrm flipH="1">
            <a:off x="7436051"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7" name="Google Shape;4197;p28"/>
          <p:cNvSpPr/>
          <p:nvPr/>
        </p:nvSpPr>
        <p:spPr>
          <a:xfrm flipH="1">
            <a:off x="7546201"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8" name="Google Shape;4198;p28"/>
          <p:cNvSpPr/>
          <p:nvPr/>
        </p:nvSpPr>
        <p:spPr>
          <a:xfrm flipH="1">
            <a:off x="691880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9" name="Google Shape;4199;p28"/>
          <p:cNvSpPr/>
          <p:nvPr/>
        </p:nvSpPr>
        <p:spPr>
          <a:xfrm flipH="1">
            <a:off x="6868614"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0" name="Google Shape;4200;p28"/>
          <p:cNvSpPr/>
          <p:nvPr/>
        </p:nvSpPr>
        <p:spPr>
          <a:xfrm flipH="1">
            <a:off x="6816113"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1" name="Google Shape;4201;p28"/>
          <p:cNvSpPr/>
          <p:nvPr/>
        </p:nvSpPr>
        <p:spPr>
          <a:xfrm flipH="1">
            <a:off x="6748264"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2" name="Google Shape;4202;p28"/>
          <p:cNvSpPr/>
          <p:nvPr/>
        </p:nvSpPr>
        <p:spPr>
          <a:xfrm flipH="1">
            <a:off x="6812401"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3" name="Google Shape;4203;p28"/>
          <p:cNvSpPr/>
          <p:nvPr/>
        </p:nvSpPr>
        <p:spPr>
          <a:xfrm flipH="1">
            <a:off x="6922519"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4" name="Google Shape;4204;p28"/>
          <p:cNvSpPr/>
          <p:nvPr/>
        </p:nvSpPr>
        <p:spPr>
          <a:xfrm flipH="1">
            <a:off x="6291444"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5" name="Google Shape;4205;p28"/>
          <p:cNvSpPr/>
          <p:nvPr/>
        </p:nvSpPr>
        <p:spPr>
          <a:xfrm flipH="1">
            <a:off x="6241251"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6" name="Google Shape;4206;p28"/>
          <p:cNvSpPr/>
          <p:nvPr/>
        </p:nvSpPr>
        <p:spPr>
          <a:xfrm flipH="1">
            <a:off x="6188719"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7" name="Google Shape;4207;p28"/>
          <p:cNvSpPr/>
          <p:nvPr/>
        </p:nvSpPr>
        <p:spPr>
          <a:xfrm flipH="1">
            <a:off x="6120870"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8" name="Google Shape;4208;p28"/>
          <p:cNvSpPr/>
          <p:nvPr/>
        </p:nvSpPr>
        <p:spPr>
          <a:xfrm flipH="1">
            <a:off x="618500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9" name="Google Shape;4209;p28"/>
          <p:cNvSpPr/>
          <p:nvPr/>
        </p:nvSpPr>
        <p:spPr>
          <a:xfrm flipH="1">
            <a:off x="6295156"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0" name="Google Shape;4210;p28"/>
          <p:cNvSpPr/>
          <p:nvPr/>
        </p:nvSpPr>
        <p:spPr>
          <a:xfrm flipH="1">
            <a:off x="504829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1" name="Google Shape;4211;p28"/>
          <p:cNvSpPr/>
          <p:nvPr/>
        </p:nvSpPr>
        <p:spPr>
          <a:xfrm flipH="1">
            <a:off x="4998100"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2" name="Google Shape;4212;p28"/>
          <p:cNvSpPr/>
          <p:nvPr/>
        </p:nvSpPr>
        <p:spPr>
          <a:xfrm flipH="1">
            <a:off x="4945567"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3" name="Google Shape;4213;p28"/>
          <p:cNvSpPr/>
          <p:nvPr/>
        </p:nvSpPr>
        <p:spPr>
          <a:xfrm flipH="1">
            <a:off x="4877718"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4" name="Google Shape;4214;p28"/>
          <p:cNvSpPr/>
          <p:nvPr/>
        </p:nvSpPr>
        <p:spPr>
          <a:xfrm flipH="1">
            <a:off x="494185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5" name="Google Shape;4215;p28"/>
          <p:cNvSpPr/>
          <p:nvPr/>
        </p:nvSpPr>
        <p:spPr>
          <a:xfrm flipH="1">
            <a:off x="5052004"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6" name="Google Shape;4216;p28"/>
          <p:cNvSpPr/>
          <p:nvPr/>
        </p:nvSpPr>
        <p:spPr>
          <a:xfrm flipH="1">
            <a:off x="8497024"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7" name="Google Shape;4217;p28"/>
          <p:cNvSpPr/>
          <p:nvPr/>
        </p:nvSpPr>
        <p:spPr>
          <a:xfrm flipH="1">
            <a:off x="8497024"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8" name="Google Shape;4218;p28"/>
          <p:cNvSpPr/>
          <p:nvPr/>
        </p:nvSpPr>
        <p:spPr>
          <a:xfrm flipH="1">
            <a:off x="8497024"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9" name="Google Shape;4219;p28"/>
          <p:cNvSpPr/>
          <p:nvPr/>
        </p:nvSpPr>
        <p:spPr>
          <a:xfrm flipH="1">
            <a:off x="8497024"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0" name="Google Shape;4220;p28"/>
          <p:cNvSpPr/>
          <p:nvPr/>
        </p:nvSpPr>
        <p:spPr>
          <a:xfrm flipH="1">
            <a:off x="8497024"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1" name="Google Shape;4221;p28"/>
          <p:cNvSpPr/>
          <p:nvPr/>
        </p:nvSpPr>
        <p:spPr>
          <a:xfrm flipH="1">
            <a:off x="8497024"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2" name="Google Shape;4222;p28"/>
          <p:cNvSpPr/>
          <p:nvPr/>
        </p:nvSpPr>
        <p:spPr>
          <a:xfrm flipH="1">
            <a:off x="8497024"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3" name="Google Shape;4223;p28"/>
          <p:cNvSpPr/>
          <p:nvPr/>
        </p:nvSpPr>
        <p:spPr>
          <a:xfrm flipH="1">
            <a:off x="8497024"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4" name="Google Shape;4224;p28"/>
          <p:cNvSpPr/>
          <p:nvPr/>
        </p:nvSpPr>
        <p:spPr>
          <a:xfrm flipH="1">
            <a:off x="8497024"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5" name="Google Shape;4225;p28"/>
          <p:cNvSpPr/>
          <p:nvPr/>
        </p:nvSpPr>
        <p:spPr>
          <a:xfrm flipH="1">
            <a:off x="8497024"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6" name="Google Shape;4226;p28"/>
          <p:cNvSpPr/>
          <p:nvPr/>
        </p:nvSpPr>
        <p:spPr>
          <a:xfrm flipH="1">
            <a:off x="8497024"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7" name="Google Shape;4227;p28"/>
          <p:cNvSpPr/>
          <p:nvPr/>
        </p:nvSpPr>
        <p:spPr>
          <a:xfrm flipH="1">
            <a:off x="8497024"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8" name="Google Shape;4228;p28"/>
          <p:cNvSpPr/>
          <p:nvPr/>
        </p:nvSpPr>
        <p:spPr>
          <a:xfrm flipH="1">
            <a:off x="8497024"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9" name="Google Shape;4229;p28"/>
          <p:cNvSpPr/>
          <p:nvPr/>
        </p:nvSpPr>
        <p:spPr>
          <a:xfrm flipH="1">
            <a:off x="8497024"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0" name="Google Shape;4230;p28"/>
          <p:cNvSpPr/>
          <p:nvPr/>
        </p:nvSpPr>
        <p:spPr>
          <a:xfrm flipH="1">
            <a:off x="8497024"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1" name="Google Shape;4231;p28"/>
          <p:cNvSpPr/>
          <p:nvPr/>
        </p:nvSpPr>
        <p:spPr>
          <a:xfrm flipH="1">
            <a:off x="8497024"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2" name="Google Shape;4232;p28"/>
          <p:cNvSpPr/>
          <p:nvPr/>
        </p:nvSpPr>
        <p:spPr>
          <a:xfrm flipH="1">
            <a:off x="8497024"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3" name="Google Shape;4233;p28"/>
          <p:cNvSpPr/>
          <p:nvPr/>
        </p:nvSpPr>
        <p:spPr>
          <a:xfrm flipH="1">
            <a:off x="8497024"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4" name="Google Shape;4234;p28"/>
          <p:cNvSpPr/>
          <p:nvPr/>
        </p:nvSpPr>
        <p:spPr>
          <a:xfrm flipH="1">
            <a:off x="734211" y="647462"/>
            <a:ext cx="7954319" cy="425228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5" name="Google Shape;4235;p28"/>
          <p:cNvSpPr/>
          <p:nvPr/>
        </p:nvSpPr>
        <p:spPr>
          <a:xfrm flipH="1">
            <a:off x="7097492" y="924817"/>
            <a:ext cx="168047" cy="92774"/>
          </a:xfrm>
          <a:custGeom>
            <a:rect b="b" l="l" r="r" t="t"/>
            <a:pathLst>
              <a:path extrusionOk="0" h="2974" w="5387">
                <a:moveTo>
                  <a:pt x="1363" y="1"/>
                </a:moveTo>
                <a:cubicBezTo>
                  <a:pt x="1084" y="1"/>
                  <a:pt x="849" y="103"/>
                  <a:pt x="686" y="346"/>
                </a:cubicBezTo>
                <a:cubicBezTo>
                  <a:pt x="1" y="1404"/>
                  <a:pt x="1803" y="1538"/>
                  <a:pt x="3293" y="2149"/>
                </a:cubicBezTo>
                <a:cubicBezTo>
                  <a:pt x="4163" y="2455"/>
                  <a:pt x="4822" y="2973"/>
                  <a:pt x="5127" y="2973"/>
                </a:cubicBezTo>
                <a:cubicBezTo>
                  <a:pt x="5193" y="2973"/>
                  <a:pt x="5243" y="2949"/>
                  <a:pt x="5274" y="2893"/>
                </a:cubicBezTo>
                <a:cubicBezTo>
                  <a:pt x="5387" y="2694"/>
                  <a:pt x="2796" y="1"/>
                  <a:pt x="136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6" name="Google Shape;4236;p28"/>
          <p:cNvSpPr/>
          <p:nvPr/>
        </p:nvSpPr>
        <p:spPr>
          <a:xfrm flipH="1">
            <a:off x="7819469" y="757424"/>
            <a:ext cx="290488" cy="182397"/>
          </a:xfrm>
          <a:custGeom>
            <a:rect b="b" l="l" r="r" t="t"/>
            <a:pathLst>
              <a:path extrusionOk="0" h="5847" w="9312">
                <a:moveTo>
                  <a:pt x="5731" y="1"/>
                </a:moveTo>
                <a:cubicBezTo>
                  <a:pt x="3403" y="1"/>
                  <a:pt x="1232" y="1731"/>
                  <a:pt x="627" y="2986"/>
                </a:cubicBezTo>
                <a:cubicBezTo>
                  <a:pt x="1" y="4356"/>
                  <a:pt x="2429" y="5846"/>
                  <a:pt x="4783" y="5846"/>
                </a:cubicBezTo>
                <a:cubicBezTo>
                  <a:pt x="4805" y="5847"/>
                  <a:pt x="4827" y="5847"/>
                  <a:pt x="4849" y="5847"/>
                </a:cubicBezTo>
                <a:cubicBezTo>
                  <a:pt x="7187" y="5847"/>
                  <a:pt x="9075" y="2727"/>
                  <a:pt x="9193" y="2122"/>
                </a:cubicBezTo>
                <a:cubicBezTo>
                  <a:pt x="9312" y="1615"/>
                  <a:pt x="8388" y="125"/>
                  <a:pt x="5960" y="6"/>
                </a:cubicBezTo>
                <a:cubicBezTo>
                  <a:pt x="5884" y="2"/>
                  <a:pt x="5807" y="1"/>
                  <a:pt x="573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7" name="Google Shape;4237;p28"/>
          <p:cNvSpPr/>
          <p:nvPr/>
        </p:nvSpPr>
        <p:spPr>
          <a:xfrm flipH="1">
            <a:off x="7712564" y="746444"/>
            <a:ext cx="313728" cy="113893"/>
          </a:xfrm>
          <a:custGeom>
            <a:rect b="b" l="l" r="r" t="t"/>
            <a:pathLst>
              <a:path extrusionOk="0" h="3651" w="10057">
                <a:moveTo>
                  <a:pt x="9863" y="1"/>
                </a:moveTo>
                <a:cubicBezTo>
                  <a:pt x="9818" y="1"/>
                  <a:pt x="9773" y="16"/>
                  <a:pt x="9743" y="45"/>
                </a:cubicBezTo>
                <a:cubicBezTo>
                  <a:pt x="9743" y="45"/>
                  <a:pt x="9609" y="105"/>
                  <a:pt x="9431" y="358"/>
                </a:cubicBezTo>
                <a:cubicBezTo>
                  <a:pt x="9311" y="418"/>
                  <a:pt x="9177" y="552"/>
                  <a:pt x="9058" y="671"/>
                </a:cubicBezTo>
                <a:cubicBezTo>
                  <a:pt x="8864" y="790"/>
                  <a:pt x="8686" y="924"/>
                  <a:pt x="8492" y="1044"/>
                </a:cubicBezTo>
                <a:cubicBezTo>
                  <a:pt x="8373" y="1103"/>
                  <a:pt x="8313" y="1163"/>
                  <a:pt x="8194" y="1222"/>
                </a:cubicBezTo>
                <a:cubicBezTo>
                  <a:pt x="8060" y="1297"/>
                  <a:pt x="7941" y="1356"/>
                  <a:pt x="7822" y="1416"/>
                </a:cubicBezTo>
                <a:cubicBezTo>
                  <a:pt x="7568" y="1535"/>
                  <a:pt x="7315" y="1669"/>
                  <a:pt x="7077" y="1788"/>
                </a:cubicBezTo>
                <a:cubicBezTo>
                  <a:pt x="6764" y="1848"/>
                  <a:pt x="6451" y="1967"/>
                  <a:pt x="6198" y="2101"/>
                </a:cubicBezTo>
                <a:cubicBezTo>
                  <a:pt x="5885" y="2161"/>
                  <a:pt x="5587" y="2280"/>
                  <a:pt x="5274" y="2340"/>
                </a:cubicBezTo>
                <a:cubicBezTo>
                  <a:pt x="4961" y="2414"/>
                  <a:pt x="4648" y="2533"/>
                  <a:pt x="4336" y="2593"/>
                </a:cubicBezTo>
                <a:cubicBezTo>
                  <a:pt x="3963" y="2652"/>
                  <a:pt x="3650" y="2712"/>
                  <a:pt x="3412" y="2787"/>
                </a:cubicBezTo>
                <a:cubicBezTo>
                  <a:pt x="3099" y="2846"/>
                  <a:pt x="2786" y="2906"/>
                  <a:pt x="2533" y="2906"/>
                </a:cubicBezTo>
                <a:cubicBezTo>
                  <a:pt x="2235" y="2965"/>
                  <a:pt x="1982" y="3025"/>
                  <a:pt x="1729" y="3084"/>
                </a:cubicBezTo>
                <a:cubicBezTo>
                  <a:pt x="1237" y="3159"/>
                  <a:pt x="864" y="3219"/>
                  <a:pt x="552" y="3278"/>
                </a:cubicBezTo>
                <a:cubicBezTo>
                  <a:pt x="298" y="3278"/>
                  <a:pt x="120" y="3338"/>
                  <a:pt x="120" y="3338"/>
                </a:cubicBezTo>
                <a:cubicBezTo>
                  <a:pt x="60" y="3338"/>
                  <a:pt x="0" y="3397"/>
                  <a:pt x="0" y="3457"/>
                </a:cubicBezTo>
                <a:cubicBezTo>
                  <a:pt x="0" y="3591"/>
                  <a:pt x="60" y="3651"/>
                  <a:pt x="179" y="3651"/>
                </a:cubicBezTo>
                <a:lnTo>
                  <a:pt x="1118" y="3651"/>
                </a:lnTo>
                <a:cubicBezTo>
                  <a:pt x="1297" y="3651"/>
                  <a:pt x="1550" y="3591"/>
                  <a:pt x="1788" y="3591"/>
                </a:cubicBezTo>
                <a:cubicBezTo>
                  <a:pt x="2041" y="3591"/>
                  <a:pt x="2295" y="3531"/>
                  <a:pt x="2607" y="3531"/>
                </a:cubicBezTo>
                <a:cubicBezTo>
                  <a:pt x="2905" y="3457"/>
                  <a:pt x="3159" y="3397"/>
                  <a:pt x="3472" y="3397"/>
                </a:cubicBezTo>
                <a:cubicBezTo>
                  <a:pt x="3784" y="3338"/>
                  <a:pt x="4097" y="3278"/>
                  <a:pt x="4470" y="3219"/>
                </a:cubicBezTo>
                <a:cubicBezTo>
                  <a:pt x="4768" y="3159"/>
                  <a:pt x="5080" y="3084"/>
                  <a:pt x="5393" y="2965"/>
                </a:cubicBezTo>
                <a:cubicBezTo>
                  <a:pt x="5766" y="2906"/>
                  <a:pt x="6079" y="2787"/>
                  <a:pt x="6391" y="2652"/>
                </a:cubicBezTo>
                <a:cubicBezTo>
                  <a:pt x="6704" y="2593"/>
                  <a:pt x="7002" y="2474"/>
                  <a:pt x="7256" y="2340"/>
                </a:cubicBezTo>
                <a:cubicBezTo>
                  <a:pt x="7568" y="2220"/>
                  <a:pt x="7881" y="2042"/>
                  <a:pt x="8120" y="1908"/>
                </a:cubicBezTo>
                <a:cubicBezTo>
                  <a:pt x="8254" y="1848"/>
                  <a:pt x="8373" y="1788"/>
                  <a:pt x="8432" y="1669"/>
                </a:cubicBezTo>
                <a:cubicBezTo>
                  <a:pt x="8567" y="1595"/>
                  <a:pt x="8686" y="1535"/>
                  <a:pt x="8805" y="1476"/>
                </a:cubicBezTo>
                <a:cubicBezTo>
                  <a:pt x="8999" y="1297"/>
                  <a:pt x="9177" y="1163"/>
                  <a:pt x="9311" y="984"/>
                </a:cubicBezTo>
                <a:cubicBezTo>
                  <a:pt x="9490" y="850"/>
                  <a:pt x="9609" y="731"/>
                  <a:pt x="9684" y="611"/>
                </a:cubicBezTo>
                <a:cubicBezTo>
                  <a:pt x="9803" y="477"/>
                  <a:pt x="9863" y="418"/>
                  <a:pt x="9922" y="358"/>
                </a:cubicBezTo>
                <a:lnTo>
                  <a:pt x="9982" y="299"/>
                </a:lnTo>
                <a:cubicBezTo>
                  <a:pt x="10056" y="179"/>
                  <a:pt x="10056" y="105"/>
                  <a:pt x="9982" y="45"/>
                </a:cubicBezTo>
                <a:cubicBezTo>
                  <a:pt x="9952" y="16"/>
                  <a:pt x="9907" y="1"/>
                  <a:pt x="9863"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8" name="Google Shape;4238;p28"/>
          <p:cNvSpPr/>
          <p:nvPr/>
        </p:nvSpPr>
        <p:spPr>
          <a:xfrm flipH="1">
            <a:off x="7647054" y="913493"/>
            <a:ext cx="160810" cy="183770"/>
          </a:xfrm>
          <a:custGeom>
            <a:rect b="b" l="l" r="r" t="t"/>
            <a:pathLst>
              <a:path extrusionOk="0" h="5891" w="5155">
                <a:moveTo>
                  <a:pt x="1850" y="0"/>
                </a:moveTo>
                <a:cubicBezTo>
                  <a:pt x="1611" y="0"/>
                  <a:pt x="1388" y="49"/>
                  <a:pt x="1192" y="158"/>
                </a:cubicBezTo>
                <a:cubicBezTo>
                  <a:pt x="0" y="843"/>
                  <a:pt x="447" y="4061"/>
                  <a:pt x="1058" y="4880"/>
                </a:cubicBezTo>
                <a:cubicBezTo>
                  <a:pt x="1599" y="5525"/>
                  <a:pt x="2364" y="5890"/>
                  <a:pt x="2888" y="5890"/>
                </a:cubicBezTo>
                <a:cubicBezTo>
                  <a:pt x="2970" y="5890"/>
                  <a:pt x="3046" y="5882"/>
                  <a:pt x="3114" y="5863"/>
                </a:cubicBezTo>
                <a:cubicBezTo>
                  <a:pt x="4097" y="5685"/>
                  <a:pt x="5155" y="4061"/>
                  <a:pt x="4976" y="2646"/>
                </a:cubicBezTo>
                <a:cubicBezTo>
                  <a:pt x="4813" y="1392"/>
                  <a:pt x="3119" y="0"/>
                  <a:pt x="185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9" name="Google Shape;4239;p28"/>
          <p:cNvSpPr/>
          <p:nvPr/>
        </p:nvSpPr>
        <p:spPr>
          <a:xfrm flipH="1">
            <a:off x="7780413" y="1157219"/>
            <a:ext cx="158970" cy="220393"/>
          </a:xfrm>
          <a:custGeom>
            <a:rect b="b" l="l" r="r" t="t"/>
            <a:pathLst>
              <a:path extrusionOk="0" h="7065" w="5096">
                <a:moveTo>
                  <a:pt x="2710" y="1"/>
                </a:moveTo>
                <a:cubicBezTo>
                  <a:pt x="2569" y="1"/>
                  <a:pt x="2429" y="34"/>
                  <a:pt x="2294" y="106"/>
                </a:cubicBezTo>
                <a:cubicBezTo>
                  <a:pt x="1311" y="658"/>
                  <a:pt x="0" y="2654"/>
                  <a:pt x="254" y="4576"/>
                </a:cubicBezTo>
                <a:cubicBezTo>
                  <a:pt x="541" y="6343"/>
                  <a:pt x="1611" y="7065"/>
                  <a:pt x="2070" y="7065"/>
                </a:cubicBezTo>
                <a:cubicBezTo>
                  <a:pt x="2110" y="7065"/>
                  <a:pt x="2145" y="7059"/>
                  <a:pt x="2175" y="7049"/>
                </a:cubicBezTo>
                <a:cubicBezTo>
                  <a:pt x="2667" y="6929"/>
                  <a:pt x="5095" y="5186"/>
                  <a:pt x="4902" y="3265"/>
                </a:cubicBezTo>
                <a:cubicBezTo>
                  <a:pt x="4746" y="1587"/>
                  <a:pt x="3682" y="1"/>
                  <a:pt x="271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0" name="Google Shape;4240;p28"/>
          <p:cNvSpPr/>
          <p:nvPr/>
        </p:nvSpPr>
        <p:spPr>
          <a:xfrm flipH="1">
            <a:off x="7807833" y="1257199"/>
            <a:ext cx="106469" cy="118042"/>
          </a:xfrm>
          <a:custGeom>
            <a:rect b="b" l="l" r="r" t="t"/>
            <a:pathLst>
              <a:path extrusionOk="0" h="3784" w="3413">
                <a:moveTo>
                  <a:pt x="939" y="2667"/>
                </a:moveTo>
                <a:lnTo>
                  <a:pt x="939" y="2667"/>
                </a:lnTo>
                <a:cubicBezTo>
                  <a:pt x="999" y="2726"/>
                  <a:pt x="999" y="2726"/>
                  <a:pt x="999" y="2801"/>
                </a:cubicBezTo>
                <a:cubicBezTo>
                  <a:pt x="999" y="2726"/>
                  <a:pt x="939" y="2726"/>
                  <a:pt x="939" y="2667"/>
                </a:cubicBezTo>
                <a:close/>
                <a:moveTo>
                  <a:pt x="2369" y="0"/>
                </a:moveTo>
                <a:cubicBezTo>
                  <a:pt x="2235" y="0"/>
                  <a:pt x="2176" y="60"/>
                  <a:pt x="2116" y="119"/>
                </a:cubicBezTo>
                <a:lnTo>
                  <a:pt x="2116" y="313"/>
                </a:lnTo>
                <a:cubicBezTo>
                  <a:pt x="2057" y="372"/>
                  <a:pt x="2057" y="492"/>
                  <a:pt x="1997" y="685"/>
                </a:cubicBezTo>
                <a:cubicBezTo>
                  <a:pt x="1997" y="864"/>
                  <a:pt x="1923" y="1058"/>
                  <a:pt x="1863" y="1237"/>
                </a:cubicBezTo>
                <a:cubicBezTo>
                  <a:pt x="1863" y="1371"/>
                  <a:pt x="1803" y="1430"/>
                  <a:pt x="1803" y="1549"/>
                </a:cubicBezTo>
                <a:cubicBezTo>
                  <a:pt x="1803" y="1683"/>
                  <a:pt x="1744" y="1743"/>
                  <a:pt x="1744" y="1862"/>
                </a:cubicBezTo>
                <a:cubicBezTo>
                  <a:pt x="1744" y="1981"/>
                  <a:pt x="1684" y="2115"/>
                  <a:pt x="1684" y="2175"/>
                </a:cubicBezTo>
                <a:cubicBezTo>
                  <a:pt x="1625" y="2294"/>
                  <a:pt x="1625" y="2428"/>
                  <a:pt x="1625" y="2488"/>
                </a:cubicBezTo>
                <a:cubicBezTo>
                  <a:pt x="1550" y="2547"/>
                  <a:pt x="1550" y="2607"/>
                  <a:pt x="1550" y="2667"/>
                </a:cubicBezTo>
                <a:lnTo>
                  <a:pt x="1550" y="2547"/>
                </a:lnTo>
                <a:cubicBezTo>
                  <a:pt x="1490" y="2428"/>
                  <a:pt x="1490" y="2235"/>
                  <a:pt x="1490" y="2056"/>
                </a:cubicBezTo>
                <a:lnTo>
                  <a:pt x="1490" y="1549"/>
                </a:lnTo>
                <a:cubicBezTo>
                  <a:pt x="1431" y="1371"/>
                  <a:pt x="1431" y="1177"/>
                  <a:pt x="1431" y="1058"/>
                </a:cubicBezTo>
                <a:cubicBezTo>
                  <a:pt x="1431" y="804"/>
                  <a:pt x="1371" y="626"/>
                  <a:pt x="1371" y="626"/>
                </a:cubicBezTo>
                <a:cubicBezTo>
                  <a:pt x="1371" y="566"/>
                  <a:pt x="1312" y="492"/>
                  <a:pt x="1312" y="492"/>
                </a:cubicBezTo>
                <a:cubicBezTo>
                  <a:pt x="1273" y="475"/>
                  <a:pt x="1241" y="467"/>
                  <a:pt x="1213" y="467"/>
                </a:cubicBezTo>
                <a:cubicBezTo>
                  <a:pt x="1144" y="467"/>
                  <a:pt x="1101" y="513"/>
                  <a:pt x="1058" y="566"/>
                </a:cubicBezTo>
                <a:cubicBezTo>
                  <a:pt x="1058" y="566"/>
                  <a:pt x="999" y="745"/>
                  <a:pt x="939" y="1058"/>
                </a:cubicBezTo>
                <a:cubicBezTo>
                  <a:pt x="880" y="1311"/>
                  <a:pt x="880" y="1743"/>
                  <a:pt x="880" y="2115"/>
                </a:cubicBezTo>
                <a:cubicBezTo>
                  <a:pt x="880" y="2294"/>
                  <a:pt x="939" y="2488"/>
                  <a:pt x="939" y="2667"/>
                </a:cubicBezTo>
                <a:cubicBezTo>
                  <a:pt x="880" y="2607"/>
                  <a:pt x="880" y="2488"/>
                  <a:pt x="805" y="2428"/>
                </a:cubicBezTo>
                <a:cubicBezTo>
                  <a:pt x="805" y="2294"/>
                  <a:pt x="746" y="2235"/>
                  <a:pt x="746" y="2115"/>
                </a:cubicBezTo>
                <a:cubicBezTo>
                  <a:pt x="686" y="1981"/>
                  <a:pt x="686" y="1922"/>
                  <a:pt x="686" y="1803"/>
                </a:cubicBezTo>
                <a:cubicBezTo>
                  <a:pt x="626" y="1743"/>
                  <a:pt x="626" y="1609"/>
                  <a:pt x="626" y="1490"/>
                </a:cubicBezTo>
                <a:cubicBezTo>
                  <a:pt x="626" y="1430"/>
                  <a:pt x="567" y="1311"/>
                  <a:pt x="567" y="1237"/>
                </a:cubicBezTo>
                <a:lnTo>
                  <a:pt x="567" y="998"/>
                </a:lnTo>
                <a:cubicBezTo>
                  <a:pt x="567" y="804"/>
                  <a:pt x="507" y="685"/>
                  <a:pt x="507" y="566"/>
                </a:cubicBezTo>
                <a:lnTo>
                  <a:pt x="507" y="492"/>
                </a:lnTo>
                <a:lnTo>
                  <a:pt x="507" y="432"/>
                </a:lnTo>
                <a:cubicBezTo>
                  <a:pt x="507" y="372"/>
                  <a:pt x="507" y="313"/>
                  <a:pt x="433" y="253"/>
                </a:cubicBezTo>
                <a:cubicBezTo>
                  <a:pt x="314" y="253"/>
                  <a:pt x="254" y="313"/>
                  <a:pt x="194" y="372"/>
                </a:cubicBezTo>
                <a:lnTo>
                  <a:pt x="194" y="432"/>
                </a:lnTo>
                <a:cubicBezTo>
                  <a:pt x="194" y="432"/>
                  <a:pt x="194" y="492"/>
                  <a:pt x="135" y="492"/>
                </a:cubicBezTo>
                <a:cubicBezTo>
                  <a:pt x="135" y="626"/>
                  <a:pt x="60" y="745"/>
                  <a:pt x="60" y="939"/>
                </a:cubicBezTo>
                <a:cubicBezTo>
                  <a:pt x="60" y="1058"/>
                  <a:pt x="1" y="1117"/>
                  <a:pt x="1" y="1237"/>
                </a:cubicBezTo>
                <a:lnTo>
                  <a:pt x="1" y="1549"/>
                </a:lnTo>
                <a:cubicBezTo>
                  <a:pt x="1" y="1803"/>
                  <a:pt x="60" y="2056"/>
                  <a:pt x="135" y="2294"/>
                </a:cubicBezTo>
                <a:cubicBezTo>
                  <a:pt x="194" y="2428"/>
                  <a:pt x="194" y="2547"/>
                  <a:pt x="254" y="2607"/>
                </a:cubicBezTo>
                <a:cubicBezTo>
                  <a:pt x="314" y="2726"/>
                  <a:pt x="373" y="2860"/>
                  <a:pt x="433" y="2980"/>
                </a:cubicBezTo>
                <a:cubicBezTo>
                  <a:pt x="507" y="3039"/>
                  <a:pt x="567" y="3173"/>
                  <a:pt x="626" y="3233"/>
                </a:cubicBezTo>
                <a:cubicBezTo>
                  <a:pt x="686" y="3292"/>
                  <a:pt x="746" y="3412"/>
                  <a:pt x="805" y="3471"/>
                </a:cubicBezTo>
                <a:cubicBezTo>
                  <a:pt x="939" y="3546"/>
                  <a:pt x="999" y="3605"/>
                  <a:pt x="1058" y="3605"/>
                </a:cubicBezTo>
                <a:cubicBezTo>
                  <a:pt x="1118" y="3665"/>
                  <a:pt x="1178" y="3665"/>
                  <a:pt x="1178" y="3724"/>
                </a:cubicBezTo>
                <a:cubicBezTo>
                  <a:pt x="1312" y="3784"/>
                  <a:pt x="1371" y="3784"/>
                  <a:pt x="1371" y="3784"/>
                </a:cubicBezTo>
                <a:lnTo>
                  <a:pt x="1550" y="3784"/>
                </a:lnTo>
                <a:lnTo>
                  <a:pt x="1997" y="3352"/>
                </a:lnTo>
                <a:lnTo>
                  <a:pt x="2176" y="3173"/>
                </a:lnTo>
                <a:cubicBezTo>
                  <a:pt x="2235" y="3099"/>
                  <a:pt x="2295" y="3039"/>
                  <a:pt x="2369" y="2920"/>
                </a:cubicBezTo>
                <a:cubicBezTo>
                  <a:pt x="2429" y="2860"/>
                  <a:pt x="2489" y="2801"/>
                  <a:pt x="2548" y="2667"/>
                </a:cubicBezTo>
                <a:cubicBezTo>
                  <a:pt x="2608" y="2607"/>
                  <a:pt x="2667" y="2488"/>
                  <a:pt x="2742" y="2428"/>
                </a:cubicBezTo>
                <a:cubicBezTo>
                  <a:pt x="2861" y="2235"/>
                  <a:pt x="2980" y="2056"/>
                  <a:pt x="3040" y="1862"/>
                </a:cubicBezTo>
                <a:cubicBezTo>
                  <a:pt x="3114" y="1743"/>
                  <a:pt x="3174" y="1683"/>
                  <a:pt x="3174" y="1549"/>
                </a:cubicBezTo>
                <a:cubicBezTo>
                  <a:pt x="3233" y="1490"/>
                  <a:pt x="3233" y="1371"/>
                  <a:pt x="3293" y="1311"/>
                </a:cubicBezTo>
                <a:cubicBezTo>
                  <a:pt x="3353" y="1117"/>
                  <a:pt x="3353" y="998"/>
                  <a:pt x="3412" y="939"/>
                </a:cubicBezTo>
                <a:lnTo>
                  <a:pt x="3412" y="745"/>
                </a:lnTo>
                <a:cubicBezTo>
                  <a:pt x="3412" y="685"/>
                  <a:pt x="3412" y="626"/>
                  <a:pt x="3353" y="566"/>
                </a:cubicBezTo>
                <a:cubicBezTo>
                  <a:pt x="3233" y="566"/>
                  <a:pt x="3174" y="566"/>
                  <a:pt x="3114" y="626"/>
                </a:cubicBezTo>
                <a:cubicBezTo>
                  <a:pt x="3114" y="626"/>
                  <a:pt x="3114" y="685"/>
                  <a:pt x="3040" y="745"/>
                </a:cubicBezTo>
                <a:cubicBezTo>
                  <a:pt x="2980" y="864"/>
                  <a:pt x="2921" y="939"/>
                  <a:pt x="2801" y="1117"/>
                </a:cubicBezTo>
                <a:cubicBezTo>
                  <a:pt x="2742" y="1237"/>
                  <a:pt x="2667" y="1371"/>
                  <a:pt x="2548" y="1549"/>
                </a:cubicBezTo>
                <a:cubicBezTo>
                  <a:pt x="2489" y="1609"/>
                  <a:pt x="2429" y="1743"/>
                  <a:pt x="2369" y="1803"/>
                </a:cubicBezTo>
                <a:cubicBezTo>
                  <a:pt x="2369" y="1743"/>
                  <a:pt x="2429" y="1743"/>
                  <a:pt x="2429" y="1683"/>
                </a:cubicBezTo>
                <a:cubicBezTo>
                  <a:pt x="2429" y="1549"/>
                  <a:pt x="2429" y="1430"/>
                  <a:pt x="2489" y="1311"/>
                </a:cubicBezTo>
                <a:lnTo>
                  <a:pt x="2489" y="745"/>
                </a:lnTo>
                <a:lnTo>
                  <a:pt x="2489" y="313"/>
                </a:lnTo>
                <a:lnTo>
                  <a:pt x="2489" y="119"/>
                </a:lnTo>
                <a:cubicBezTo>
                  <a:pt x="2429" y="60"/>
                  <a:pt x="2429" y="0"/>
                  <a:pt x="2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1" name="Google Shape;4241;p28"/>
          <p:cNvSpPr/>
          <p:nvPr/>
        </p:nvSpPr>
        <p:spPr>
          <a:xfrm flipH="1">
            <a:off x="7668423" y="974635"/>
            <a:ext cx="108309" cy="116201"/>
          </a:xfrm>
          <a:custGeom>
            <a:rect b="b" l="l" r="r" t="t"/>
            <a:pathLst>
              <a:path extrusionOk="0" h="3725" w="3472">
                <a:moveTo>
                  <a:pt x="1058" y="0"/>
                </a:moveTo>
                <a:cubicBezTo>
                  <a:pt x="999" y="60"/>
                  <a:pt x="939" y="60"/>
                  <a:pt x="939" y="120"/>
                </a:cubicBezTo>
                <a:lnTo>
                  <a:pt x="939" y="179"/>
                </a:lnTo>
                <a:lnTo>
                  <a:pt x="939" y="313"/>
                </a:lnTo>
                <a:lnTo>
                  <a:pt x="939" y="745"/>
                </a:lnTo>
                <a:cubicBezTo>
                  <a:pt x="939" y="924"/>
                  <a:pt x="999" y="1118"/>
                  <a:pt x="1058" y="1356"/>
                </a:cubicBezTo>
                <a:cubicBezTo>
                  <a:pt x="1058" y="1431"/>
                  <a:pt x="1058" y="1550"/>
                  <a:pt x="1118" y="1669"/>
                </a:cubicBezTo>
                <a:lnTo>
                  <a:pt x="1118" y="1803"/>
                </a:lnTo>
                <a:cubicBezTo>
                  <a:pt x="1118" y="1728"/>
                  <a:pt x="1058" y="1609"/>
                  <a:pt x="999" y="1550"/>
                </a:cubicBezTo>
                <a:cubicBezTo>
                  <a:pt x="864" y="1431"/>
                  <a:pt x="745" y="1237"/>
                  <a:pt x="626" y="1118"/>
                </a:cubicBezTo>
                <a:cubicBezTo>
                  <a:pt x="567" y="984"/>
                  <a:pt x="492" y="864"/>
                  <a:pt x="432" y="805"/>
                </a:cubicBezTo>
                <a:cubicBezTo>
                  <a:pt x="373" y="745"/>
                  <a:pt x="313" y="686"/>
                  <a:pt x="313" y="686"/>
                </a:cubicBezTo>
                <a:cubicBezTo>
                  <a:pt x="283" y="648"/>
                  <a:pt x="254" y="630"/>
                  <a:pt x="222" y="630"/>
                </a:cubicBezTo>
                <a:cubicBezTo>
                  <a:pt x="190" y="630"/>
                  <a:pt x="157" y="648"/>
                  <a:pt x="120" y="686"/>
                </a:cubicBezTo>
                <a:cubicBezTo>
                  <a:pt x="60" y="686"/>
                  <a:pt x="0" y="745"/>
                  <a:pt x="0" y="805"/>
                </a:cubicBezTo>
                <a:cubicBezTo>
                  <a:pt x="0" y="805"/>
                  <a:pt x="60" y="864"/>
                  <a:pt x="60" y="984"/>
                </a:cubicBezTo>
                <a:cubicBezTo>
                  <a:pt x="120" y="1118"/>
                  <a:pt x="120" y="1237"/>
                  <a:pt x="254" y="1356"/>
                </a:cubicBezTo>
                <a:cubicBezTo>
                  <a:pt x="254" y="1431"/>
                  <a:pt x="313" y="1550"/>
                  <a:pt x="313" y="1609"/>
                </a:cubicBezTo>
                <a:cubicBezTo>
                  <a:pt x="373" y="1728"/>
                  <a:pt x="432" y="1803"/>
                  <a:pt x="492" y="1863"/>
                </a:cubicBezTo>
                <a:cubicBezTo>
                  <a:pt x="626" y="2041"/>
                  <a:pt x="745" y="2235"/>
                  <a:pt x="864" y="2414"/>
                </a:cubicBezTo>
                <a:cubicBezTo>
                  <a:pt x="939" y="2548"/>
                  <a:pt x="999" y="2607"/>
                  <a:pt x="1058" y="2667"/>
                </a:cubicBezTo>
                <a:cubicBezTo>
                  <a:pt x="1118" y="2786"/>
                  <a:pt x="1177" y="2846"/>
                  <a:pt x="1311" y="2920"/>
                </a:cubicBezTo>
                <a:cubicBezTo>
                  <a:pt x="1371" y="3039"/>
                  <a:pt x="1431" y="3099"/>
                  <a:pt x="1490" y="3159"/>
                </a:cubicBezTo>
                <a:cubicBezTo>
                  <a:pt x="1550" y="3218"/>
                  <a:pt x="1609" y="3293"/>
                  <a:pt x="1684" y="3352"/>
                </a:cubicBezTo>
                <a:cubicBezTo>
                  <a:pt x="1922" y="3531"/>
                  <a:pt x="2116" y="3665"/>
                  <a:pt x="2116" y="3665"/>
                </a:cubicBezTo>
                <a:lnTo>
                  <a:pt x="2175" y="3725"/>
                </a:lnTo>
                <a:lnTo>
                  <a:pt x="2354" y="3725"/>
                </a:lnTo>
                <a:lnTo>
                  <a:pt x="2488" y="3591"/>
                </a:lnTo>
                <a:cubicBezTo>
                  <a:pt x="2548" y="3591"/>
                  <a:pt x="2607" y="3531"/>
                  <a:pt x="2667" y="3471"/>
                </a:cubicBezTo>
                <a:cubicBezTo>
                  <a:pt x="2667" y="3412"/>
                  <a:pt x="2727" y="3352"/>
                  <a:pt x="2861" y="3293"/>
                </a:cubicBezTo>
                <a:cubicBezTo>
                  <a:pt x="2920" y="3218"/>
                  <a:pt x="2980" y="3159"/>
                  <a:pt x="3040" y="3099"/>
                </a:cubicBezTo>
                <a:cubicBezTo>
                  <a:pt x="3099" y="2980"/>
                  <a:pt x="3174" y="2920"/>
                  <a:pt x="3174" y="2786"/>
                </a:cubicBezTo>
                <a:cubicBezTo>
                  <a:pt x="3233" y="2667"/>
                  <a:pt x="3293" y="2548"/>
                  <a:pt x="3352" y="2414"/>
                </a:cubicBezTo>
                <a:cubicBezTo>
                  <a:pt x="3352" y="2295"/>
                  <a:pt x="3412" y="2235"/>
                  <a:pt x="3412" y="2101"/>
                </a:cubicBezTo>
                <a:cubicBezTo>
                  <a:pt x="3472" y="1863"/>
                  <a:pt x="3472" y="1609"/>
                  <a:pt x="3472" y="1356"/>
                </a:cubicBezTo>
                <a:lnTo>
                  <a:pt x="3472" y="1058"/>
                </a:lnTo>
                <a:cubicBezTo>
                  <a:pt x="3412" y="924"/>
                  <a:pt x="3412" y="864"/>
                  <a:pt x="3412" y="745"/>
                </a:cubicBezTo>
                <a:cubicBezTo>
                  <a:pt x="3352" y="552"/>
                  <a:pt x="3293" y="432"/>
                  <a:pt x="3293" y="313"/>
                </a:cubicBezTo>
                <a:cubicBezTo>
                  <a:pt x="3233" y="313"/>
                  <a:pt x="3233" y="239"/>
                  <a:pt x="3233" y="239"/>
                </a:cubicBezTo>
                <a:lnTo>
                  <a:pt x="3233" y="179"/>
                </a:lnTo>
                <a:cubicBezTo>
                  <a:pt x="3191" y="137"/>
                  <a:pt x="3112" y="95"/>
                  <a:pt x="3048" y="95"/>
                </a:cubicBezTo>
                <a:cubicBezTo>
                  <a:pt x="3021" y="95"/>
                  <a:pt x="2997" y="102"/>
                  <a:pt x="2980" y="120"/>
                </a:cubicBezTo>
                <a:cubicBezTo>
                  <a:pt x="2920" y="120"/>
                  <a:pt x="2861" y="179"/>
                  <a:pt x="2861" y="239"/>
                </a:cubicBezTo>
                <a:cubicBezTo>
                  <a:pt x="2861" y="239"/>
                  <a:pt x="2861" y="313"/>
                  <a:pt x="2920" y="313"/>
                </a:cubicBezTo>
                <a:lnTo>
                  <a:pt x="2920" y="432"/>
                </a:lnTo>
                <a:lnTo>
                  <a:pt x="2920" y="805"/>
                </a:lnTo>
                <a:lnTo>
                  <a:pt x="2920" y="1058"/>
                </a:lnTo>
                <a:lnTo>
                  <a:pt x="2920" y="1356"/>
                </a:lnTo>
                <a:cubicBezTo>
                  <a:pt x="2920" y="1490"/>
                  <a:pt x="2861" y="1550"/>
                  <a:pt x="2861" y="1669"/>
                </a:cubicBezTo>
                <a:cubicBezTo>
                  <a:pt x="2861" y="1728"/>
                  <a:pt x="2861" y="1863"/>
                  <a:pt x="2801" y="1982"/>
                </a:cubicBezTo>
                <a:cubicBezTo>
                  <a:pt x="2801" y="2041"/>
                  <a:pt x="2801" y="2175"/>
                  <a:pt x="2727" y="2295"/>
                </a:cubicBezTo>
                <a:cubicBezTo>
                  <a:pt x="2727" y="2354"/>
                  <a:pt x="2727" y="2473"/>
                  <a:pt x="2667" y="2548"/>
                </a:cubicBezTo>
                <a:cubicBezTo>
                  <a:pt x="2667" y="2607"/>
                  <a:pt x="2607" y="2607"/>
                  <a:pt x="2607" y="2667"/>
                </a:cubicBezTo>
                <a:lnTo>
                  <a:pt x="2607" y="2548"/>
                </a:lnTo>
                <a:cubicBezTo>
                  <a:pt x="2667" y="2354"/>
                  <a:pt x="2667" y="2175"/>
                  <a:pt x="2667" y="1982"/>
                </a:cubicBezTo>
                <a:cubicBezTo>
                  <a:pt x="2667" y="1550"/>
                  <a:pt x="2607" y="1177"/>
                  <a:pt x="2548" y="924"/>
                </a:cubicBezTo>
                <a:cubicBezTo>
                  <a:pt x="2429" y="611"/>
                  <a:pt x="2354" y="432"/>
                  <a:pt x="2354" y="432"/>
                </a:cubicBezTo>
                <a:cubicBezTo>
                  <a:pt x="2295" y="373"/>
                  <a:pt x="2235" y="373"/>
                  <a:pt x="2116" y="373"/>
                </a:cubicBezTo>
                <a:cubicBezTo>
                  <a:pt x="2056" y="432"/>
                  <a:pt x="2056" y="492"/>
                  <a:pt x="2056" y="492"/>
                </a:cubicBezTo>
                <a:lnTo>
                  <a:pt x="2056" y="984"/>
                </a:lnTo>
                <a:lnTo>
                  <a:pt x="2056" y="1431"/>
                </a:lnTo>
                <a:lnTo>
                  <a:pt x="2056" y="1982"/>
                </a:lnTo>
                <a:lnTo>
                  <a:pt x="2056" y="2473"/>
                </a:lnTo>
                <a:lnTo>
                  <a:pt x="2056" y="2607"/>
                </a:lnTo>
                <a:cubicBezTo>
                  <a:pt x="2056" y="2548"/>
                  <a:pt x="2056" y="2473"/>
                  <a:pt x="1982" y="2414"/>
                </a:cubicBezTo>
                <a:cubicBezTo>
                  <a:pt x="1922" y="2354"/>
                  <a:pt x="1922" y="2235"/>
                  <a:pt x="1922" y="2101"/>
                </a:cubicBezTo>
                <a:cubicBezTo>
                  <a:pt x="1863" y="2041"/>
                  <a:pt x="1803" y="1922"/>
                  <a:pt x="1803" y="1803"/>
                </a:cubicBezTo>
                <a:cubicBezTo>
                  <a:pt x="1743" y="1728"/>
                  <a:pt x="1743" y="1609"/>
                  <a:pt x="1684" y="1490"/>
                </a:cubicBezTo>
                <a:cubicBezTo>
                  <a:pt x="1684" y="1356"/>
                  <a:pt x="1609" y="1296"/>
                  <a:pt x="1609" y="1177"/>
                </a:cubicBezTo>
                <a:cubicBezTo>
                  <a:pt x="1550" y="984"/>
                  <a:pt x="1490" y="805"/>
                  <a:pt x="1431" y="611"/>
                </a:cubicBezTo>
                <a:cubicBezTo>
                  <a:pt x="1371" y="492"/>
                  <a:pt x="1371" y="373"/>
                  <a:pt x="1311" y="239"/>
                </a:cubicBezTo>
                <a:cubicBezTo>
                  <a:pt x="1237" y="179"/>
                  <a:pt x="1237" y="120"/>
                  <a:pt x="1237" y="120"/>
                </a:cubicBezTo>
                <a:cubicBezTo>
                  <a:pt x="1237" y="0"/>
                  <a:pt x="1118" y="0"/>
                  <a:pt x="1058"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2" name="Google Shape;4242;p28"/>
          <p:cNvSpPr/>
          <p:nvPr/>
        </p:nvSpPr>
        <p:spPr>
          <a:xfrm flipH="1">
            <a:off x="7463004" y="1143119"/>
            <a:ext cx="213935" cy="122222"/>
          </a:xfrm>
          <a:custGeom>
            <a:rect b="b" l="l" r="r" t="t"/>
            <a:pathLst>
              <a:path extrusionOk="0" h="3918" w="6858">
                <a:moveTo>
                  <a:pt x="5335" y="0"/>
                </a:moveTo>
                <a:cubicBezTo>
                  <a:pt x="3545" y="0"/>
                  <a:pt x="1" y="1073"/>
                  <a:pt x="94" y="3404"/>
                </a:cubicBezTo>
                <a:cubicBezTo>
                  <a:pt x="94" y="3746"/>
                  <a:pt x="809" y="3918"/>
                  <a:pt x="1710" y="3918"/>
                </a:cubicBezTo>
                <a:cubicBezTo>
                  <a:pt x="2611" y="3918"/>
                  <a:pt x="3699" y="3746"/>
                  <a:pt x="4444" y="3404"/>
                </a:cubicBezTo>
                <a:cubicBezTo>
                  <a:pt x="5934" y="2733"/>
                  <a:pt x="6857" y="990"/>
                  <a:pt x="6306" y="246"/>
                </a:cubicBezTo>
                <a:cubicBezTo>
                  <a:pt x="6196" y="83"/>
                  <a:pt x="5833" y="0"/>
                  <a:pt x="533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3" name="Google Shape;4243;p28"/>
          <p:cNvSpPr/>
          <p:nvPr/>
        </p:nvSpPr>
        <p:spPr>
          <a:xfrm flipH="1">
            <a:off x="7548072" y="1166110"/>
            <a:ext cx="118042" cy="87377"/>
          </a:xfrm>
          <a:custGeom>
            <a:rect b="b" l="l" r="r" t="t"/>
            <a:pathLst>
              <a:path extrusionOk="0" h="2801" w="3784">
                <a:moveTo>
                  <a:pt x="3531" y="0"/>
                </a:moveTo>
                <a:cubicBezTo>
                  <a:pt x="3531" y="0"/>
                  <a:pt x="3277" y="60"/>
                  <a:pt x="2905" y="134"/>
                </a:cubicBezTo>
                <a:cubicBezTo>
                  <a:pt x="2667" y="194"/>
                  <a:pt x="2473" y="313"/>
                  <a:pt x="2235" y="373"/>
                </a:cubicBezTo>
                <a:cubicBezTo>
                  <a:pt x="2101" y="432"/>
                  <a:pt x="1981" y="507"/>
                  <a:pt x="1862" y="566"/>
                </a:cubicBezTo>
                <a:cubicBezTo>
                  <a:pt x="1728" y="626"/>
                  <a:pt x="1609" y="685"/>
                  <a:pt x="1549" y="745"/>
                </a:cubicBezTo>
                <a:cubicBezTo>
                  <a:pt x="1415" y="805"/>
                  <a:pt x="1296" y="879"/>
                  <a:pt x="1177" y="939"/>
                </a:cubicBezTo>
                <a:cubicBezTo>
                  <a:pt x="1043" y="998"/>
                  <a:pt x="924" y="1117"/>
                  <a:pt x="864" y="1177"/>
                </a:cubicBezTo>
                <a:cubicBezTo>
                  <a:pt x="745" y="1252"/>
                  <a:pt x="670" y="1371"/>
                  <a:pt x="551" y="1430"/>
                </a:cubicBezTo>
                <a:cubicBezTo>
                  <a:pt x="492" y="1490"/>
                  <a:pt x="432" y="1624"/>
                  <a:pt x="298" y="1684"/>
                </a:cubicBezTo>
                <a:cubicBezTo>
                  <a:pt x="238" y="1743"/>
                  <a:pt x="238" y="1862"/>
                  <a:pt x="179" y="1922"/>
                </a:cubicBezTo>
                <a:cubicBezTo>
                  <a:pt x="119" y="1922"/>
                  <a:pt x="119" y="1996"/>
                  <a:pt x="119" y="2056"/>
                </a:cubicBezTo>
                <a:cubicBezTo>
                  <a:pt x="60" y="2056"/>
                  <a:pt x="60" y="2116"/>
                  <a:pt x="60" y="2116"/>
                </a:cubicBezTo>
                <a:cubicBezTo>
                  <a:pt x="0" y="2235"/>
                  <a:pt x="0" y="2294"/>
                  <a:pt x="0" y="2294"/>
                </a:cubicBezTo>
                <a:cubicBezTo>
                  <a:pt x="0" y="2369"/>
                  <a:pt x="0" y="2428"/>
                  <a:pt x="60" y="2488"/>
                </a:cubicBezTo>
                <a:cubicBezTo>
                  <a:pt x="60" y="2488"/>
                  <a:pt x="60" y="2548"/>
                  <a:pt x="119" y="2548"/>
                </a:cubicBezTo>
                <a:cubicBezTo>
                  <a:pt x="119" y="2548"/>
                  <a:pt x="179" y="2548"/>
                  <a:pt x="238" y="2607"/>
                </a:cubicBezTo>
                <a:cubicBezTo>
                  <a:pt x="372" y="2607"/>
                  <a:pt x="492" y="2667"/>
                  <a:pt x="670" y="2741"/>
                </a:cubicBezTo>
                <a:lnTo>
                  <a:pt x="924" y="2741"/>
                </a:lnTo>
                <a:cubicBezTo>
                  <a:pt x="1043" y="2801"/>
                  <a:pt x="1117" y="2801"/>
                  <a:pt x="1237" y="2801"/>
                </a:cubicBezTo>
                <a:lnTo>
                  <a:pt x="1922" y="2801"/>
                </a:lnTo>
                <a:cubicBezTo>
                  <a:pt x="2041" y="2801"/>
                  <a:pt x="2160" y="2741"/>
                  <a:pt x="2294" y="2741"/>
                </a:cubicBezTo>
                <a:cubicBezTo>
                  <a:pt x="2413" y="2741"/>
                  <a:pt x="2473" y="2667"/>
                  <a:pt x="2607" y="2667"/>
                </a:cubicBezTo>
                <a:cubicBezTo>
                  <a:pt x="2845" y="2607"/>
                  <a:pt x="3039" y="2548"/>
                  <a:pt x="3158" y="2428"/>
                </a:cubicBezTo>
                <a:cubicBezTo>
                  <a:pt x="3352" y="2369"/>
                  <a:pt x="3471" y="2294"/>
                  <a:pt x="3531" y="2235"/>
                </a:cubicBezTo>
                <a:cubicBezTo>
                  <a:pt x="3650" y="2175"/>
                  <a:pt x="3650" y="2116"/>
                  <a:pt x="3650" y="2116"/>
                </a:cubicBezTo>
                <a:cubicBezTo>
                  <a:pt x="3784" y="2116"/>
                  <a:pt x="3784" y="1996"/>
                  <a:pt x="3724" y="1922"/>
                </a:cubicBezTo>
                <a:cubicBezTo>
                  <a:pt x="3724" y="1852"/>
                  <a:pt x="3678" y="1823"/>
                  <a:pt x="3628" y="1823"/>
                </a:cubicBezTo>
                <a:cubicBezTo>
                  <a:pt x="3593" y="1823"/>
                  <a:pt x="3555" y="1838"/>
                  <a:pt x="3531" y="1862"/>
                </a:cubicBezTo>
                <a:lnTo>
                  <a:pt x="3412" y="1862"/>
                </a:lnTo>
                <a:cubicBezTo>
                  <a:pt x="3277" y="1922"/>
                  <a:pt x="3158" y="1922"/>
                  <a:pt x="3039" y="1996"/>
                </a:cubicBezTo>
                <a:cubicBezTo>
                  <a:pt x="2845" y="1996"/>
                  <a:pt x="2667" y="2056"/>
                  <a:pt x="2473" y="2116"/>
                </a:cubicBezTo>
                <a:lnTo>
                  <a:pt x="2160" y="2116"/>
                </a:lnTo>
                <a:cubicBezTo>
                  <a:pt x="2101" y="2175"/>
                  <a:pt x="1981" y="2175"/>
                  <a:pt x="1862" y="2175"/>
                </a:cubicBezTo>
                <a:cubicBezTo>
                  <a:pt x="2101" y="2116"/>
                  <a:pt x="2294" y="1996"/>
                  <a:pt x="2473" y="1922"/>
                </a:cubicBezTo>
                <a:cubicBezTo>
                  <a:pt x="2667" y="1862"/>
                  <a:pt x="2845" y="1743"/>
                  <a:pt x="2980" y="1684"/>
                </a:cubicBezTo>
                <a:cubicBezTo>
                  <a:pt x="3099" y="1624"/>
                  <a:pt x="3218" y="1549"/>
                  <a:pt x="3277" y="1490"/>
                </a:cubicBezTo>
                <a:cubicBezTo>
                  <a:pt x="3412" y="1430"/>
                  <a:pt x="3412" y="1371"/>
                  <a:pt x="3412" y="1371"/>
                </a:cubicBezTo>
                <a:cubicBezTo>
                  <a:pt x="3471" y="1371"/>
                  <a:pt x="3471" y="1311"/>
                  <a:pt x="3471" y="1252"/>
                </a:cubicBezTo>
                <a:cubicBezTo>
                  <a:pt x="3471" y="1153"/>
                  <a:pt x="3439" y="1094"/>
                  <a:pt x="3368" y="1094"/>
                </a:cubicBezTo>
                <a:cubicBezTo>
                  <a:pt x="3343" y="1094"/>
                  <a:pt x="3313" y="1102"/>
                  <a:pt x="3277" y="1117"/>
                </a:cubicBezTo>
                <a:lnTo>
                  <a:pt x="3158" y="1117"/>
                </a:lnTo>
                <a:cubicBezTo>
                  <a:pt x="3039" y="1177"/>
                  <a:pt x="2905" y="1177"/>
                  <a:pt x="2786" y="1252"/>
                </a:cubicBezTo>
                <a:cubicBezTo>
                  <a:pt x="2607" y="1252"/>
                  <a:pt x="2413" y="1311"/>
                  <a:pt x="2235" y="1371"/>
                </a:cubicBezTo>
                <a:cubicBezTo>
                  <a:pt x="2160" y="1430"/>
                  <a:pt x="2041" y="1430"/>
                  <a:pt x="1981" y="1490"/>
                </a:cubicBezTo>
                <a:cubicBezTo>
                  <a:pt x="1862" y="1490"/>
                  <a:pt x="1788" y="1549"/>
                  <a:pt x="1669" y="1624"/>
                </a:cubicBezTo>
                <a:cubicBezTo>
                  <a:pt x="1549" y="1624"/>
                  <a:pt x="1490" y="1684"/>
                  <a:pt x="1356" y="1684"/>
                </a:cubicBezTo>
                <a:cubicBezTo>
                  <a:pt x="1296" y="1743"/>
                  <a:pt x="1177" y="1803"/>
                  <a:pt x="1117" y="1803"/>
                </a:cubicBezTo>
                <a:cubicBezTo>
                  <a:pt x="983" y="1862"/>
                  <a:pt x="924" y="1862"/>
                  <a:pt x="804" y="1922"/>
                </a:cubicBezTo>
                <a:lnTo>
                  <a:pt x="924" y="1803"/>
                </a:lnTo>
                <a:cubicBezTo>
                  <a:pt x="983" y="1743"/>
                  <a:pt x="1117" y="1684"/>
                  <a:pt x="1177" y="1624"/>
                </a:cubicBezTo>
                <a:cubicBezTo>
                  <a:pt x="1296" y="1549"/>
                  <a:pt x="1356" y="1490"/>
                  <a:pt x="1490" y="1430"/>
                </a:cubicBezTo>
                <a:cubicBezTo>
                  <a:pt x="1609" y="1371"/>
                  <a:pt x="1728" y="1311"/>
                  <a:pt x="1788" y="1252"/>
                </a:cubicBezTo>
                <a:cubicBezTo>
                  <a:pt x="2041" y="1117"/>
                  <a:pt x="2294" y="1058"/>
                  <a:pt x="2473" y="939"/>
                </a:cubicBezTo>
                <a:cubicBezTo>
                  <a:pt x="2667" y="805"/>
                  <a:pt x="2905" y="685"/>
                  <a:pt x="3039" y="626"/>
                </a:cubicBezTo>
                <a:lnTo>
                  <a:pt x="3650" y="313"/>
                </a:lnTo>
                <a:cubicBezTo>
                  <a:pt x="3724" y="313"/>
                  <a:pt x="3724" y="194"/>
                  <a:pt x="3724" y="134"/>
                </a:cubicBezTo>
                <a:cubicBezTo>
                  <a:pt x="3724" y="60"/>
                  <a:pt x="3650" y="0"/>
                  <a:pt x="353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4" name="Google Shape;4244;p28"/>
          <p:cNvSpPr/>
          <p:nvPr/>
        </p:nvSpPr>
        <p:spPr>
          <a:xfrm flipH="1">
            <a:off x="7500157" y="882547"/>
            <a:ext cx="139005" cy="212563"/>
          </a:xfrm>
          <a:custGeom>
            <a:rect b="b" l="l" r="r" t="t"/>
            <a:pathLst>
              <a:path extrusionOk="0" h="6814" w="4456">
                <a:moveTo>
                  <a:pt x="2498" y="0"/>
                </a:moveTo>
                <a:cubicBezTo>
                  <a:pt x="2097" y="0"/>
                  <a:pt x="1695" y="265"/>
                  <a:pt x="1371" y="897"/>
                </a:cubicBezTo>
                <a:cubicBezTo>
                  <a:pt x="253" y="3131"/>
                  <a:pt x="0" y="6304"/>
                  <a:pt x="864" y="6796"/>
                </a:cubicBezTo>
                <a:cubicBezTo>
                  <a:pt x="895" y="6808"/>
                  <a:pt x="933" y="6813"/>
                  <a:pt x="979" y="6813"/>
                </a:cubicBezTo>
                <a:cubicBezTo>
                  <a:pt x="1684" y="6813"/>
                  <a:pt x="4052" y="5421"/>
                  <a:pt x="4276" y="3265"/>
                </a:cubicBezTo>
                <a:cubicBezTo>
                  <a:pt x="4455" y="1584"/>
                  <a:pt x="3479" y="0"/>
                  <a:pt x="249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5" name="Google Shape;4245;p28"/>
          <p:cNvSpPr/>
          <p:nvPr/>
        </p:nvSpPr>
        <p:spPr>
          <a:xfrm flipH="1">
            <a:off x="7524832" y="974635"/>
            <a:ext cx="91121" cy="114361"/>
          </a:xfrm>
          <a:custGeom>
            <a:rect b="b" l="l" r="r" t="t"/>
            <a:pathLst>
              <a:path extrusionOk="0" h="3666" w="2921">
                <a:moveTo>
                  <a:pt x="924" y="2850"/>
                </a:moveTo>
                <a:cubicBezTo>
                  <a:pt x="923" y="2865"/>
                  <a:pt x="916" y="2920"/>
                  <a:pt x="865" y="2920"/>
                </a:cubicBezTo>
                <a:cubicBezTo>
                  <a:pt x="894" y="2885"/>
                  <a:pt x="908" y="2866"/>
                  <a:pt x="924" y="2850"/>
                </a:cubicBezTo>
                <a:close/>
                <a:moveTo>
                  <a:pt x="1804" y="0"/>
                </a:moveTo>
                <a:cubicBezTo>
                  <a:pt x="1744" y="0"/>
                  <a:pt x="1669" y="60"/>
                  <a:pt x="1610" y="120"/>
                </a:cubicBezTo>
                <a:lnTo>
                  <a:pt x="1610" y="179"/>
                </a:lnTo>
                <a:lnTo>
                  <a:pt x="1610" y="239"/>
                </a:lnTo>
                <a:cubicBezTo>
                  <a:pt x="1550" y="313"/>
                  <a:pt x="1550" y="373"/>
                  <a:pt x="1550" y="432"/>
                </a:cubicBezTo>
                <a:cubicBezTo>
                  <a:pt x="1491" y="492"/>
                  <a:pt x="1491" y="552"/>
                  <a:pt x="1491" y="611"/>
                </a:cubicBezTo>
                <a:cubicBezTo>
                  <a:pt x="1431" y="686"/>
                  <a:pt x="1431" y="805"/>
                  <a:pt x="1372" y="864"/>
                </a:cubicBezTo>
                <a:cubicBezTo>
                  <a:pt x="1372" y="924"/>
                  <a:pt x="1297" y="1058"/>
                  <a:pt x="1237" y="1118"/>
                </a:cubicBezTo>
                <a:cubicBezTo>
                  <a:pt x="1178" y="1237"/>
                  <a:pt x="1178" y="1296"/>
                  <a:pt x="1118" y="1431"/>
                </a:cubicBezTo>
                <a:cubicBezTo>
                  <a:pt x="1059" y="1490"/>
                  <a:pt x="999" y="1609"/>
                  <a:pt x="999" y="1669"/>
                </a:cubicBezTo>
                <a:cubicBezTo>
                  <a:pt x="925" y="1803"/>
                  <a:pt x="865" y="1863"/>
                  <a:pt x="805" y="1982"/>
                </a:cubicBezTo>
                <a:cubicBezTo>
                  <a:pt x="746" y="2041"/>
                  <a:pt x="746" y="2175"/>
                  <a:pt x="686" y="2235"/>
                </a:cubicBezTo>
                <a:lnTo>
                  <a:pt x="686" y="1922"/>
                </a:lnTo>
                <a:cubicBezTo>
                  <a:pt x="746" y="1490"/>
                  <a:pt x="746" y="1058"/>
                  <a:pt x="686" y="745"/>
                </a:cubicBezTo>
                <a:cubicBezTo>
                  <a:pt x="686" y="611"/>
                  <a:pt x="686" y="492"/>
                  <a:pt x="627" y="373"/>
                </a:cubicBezTo>
                <a:lnTo>
                  <a:pt x="627" y="239"/>
                </a:lnTo>
                <a:cubicBezTo>
                  <a:pt x="552" y="179"/>
                  <a:pt x="552" y="120"/>
                  <a:pt x="493" y="120"/>
                </a:cubicBezTo>
                <a:cubicBezTo>
                  <a:pt x="373" y="120"/>
                  <a:pt x="314" y="179"/>
                  <a:pt x="254" y="239"/>
                </a:cubicBezTo>
                <a:lnTo>
                  <a:pt x="254" y="373"/>
                </a:lnTo>
                <a:cubicBezTo>
                  <a:pt x="254" y="492"/>
                  <a:pt x="180" y="611"/>
                  <a:pt x="180" y="745"/>
                </a:cubicBezTo>
                <a:cubicBezTo>
                  <a:pt x="180" y="924"/>
                  <a:pt x="180" y="1058"/>
                  <a:pt x="120" y="1237"/>
                </a:cubicBezTo>
                <a:lnTo>
                  <a:pt x="120" y="1550"/>
                </a:lnTo>
                <a:lnTo>
                  <a:pt x="120" y="1863"/>
                </a:lnTo>
                <a:cubicBezTo>
                  <a:pt x="61" y="2041"/>
                  <a:pt x="61" y="2235"/>
                  <a:pt x="61" y="2414"/>
                </a:cubicBezTo>
                <a:lnTo>
                  <a:pt x="61" y="2727"/>
                </a:lnTo>
                <a:cubicBezTo>
                  <a:pt x="1" y="2786"/>
                  <a:pt x="61" y="2846"/>
                  <a:pt x="1" y="2980"/>
                </a:cubicBezTo>
                <a:lnTo>
                  <a:pt x="1" y="3471"/>
                </a:lnTo>
                <a:cubicBezTo>
                  <a:pt x="1" y="3531"/>
                  <a:pt x="1" y="3531"/>
                  <a:pt x="61" y="3531"/>
                </a:cubicBezTo>
                <a:cubicBezTo>
                  <a:pt x="61" y="3591"/>
                  <a:pt x="120" y="3665"/>
                  <a:pt x="180" y="3665"/>
                </a:cubicBezTo>
                <a:cubicBezTo>
                  <a:pt x="180" y="3665"/>
                  <a:pt x="254" y="3665"/>
                  <a:pt x="433" y="3591"/>
                </a:cubicBezTo>
                <a:lnTo>
                  <a:pt x="627" y="3591"/>
                </a:lnTo>
                <a:cubicBezTo>
                  <a:pt x="746" y="3531"/>
                  <a:pt x="805" y="3531"/>
                  <a:pt x="925" y="3471"/>
                </a:cubicBezTo>
                <a:cubicBezTo>
                  <a:pt x="1059" y="3412"/>
                  <a:pt x="1118" y="3352"/>
                  <a:pt x="1237" y="3293"/>
                </a:cubicBezTo>
                <a:cubicBezTo>
                  <a:pt x="1372" y="3218"/>
                  <a:pt x="1491" y="3159"/>
                  <a:pt x="1610" y="3099"/>
                </a:cubicBezTo>
                <a:cubicBezTo>
                  <a:pt x="1669" y="2980"/>
                  <a:pt x="1804" y="2920"/>
                  <a:pt x="1923" y="2786"/>
                </a:cubicBezTo>
                <a:cubicBezTo>
                  <a:pt x="2042" y="2667"/>
                  <a:pt x="2116" y="2548"/>
                  <a:pt x="2236" y="2473"/>
                </a:cubicBezTo>
                <a:cubicBezTo>
                  <a:pt x="2295" y="2354"/>
                  <a:pt x="2414" y="2235"/>
                  <a:pt x="2489" y="2101"/>
                </a:cubicBezTo>
                <a:cubicBezTo>
                  <a:pt x="2548" y="1982"/>
                  <a:pt x="2608" y="1803"/>
                  <a:pt x="2668" y="1669"/>
                </a:cubicBezTo>
                <a:cubicBezTo>
                  <a:pt x="2727" y="1550"/>
                  <a:pt x="2787" y="1431"/>
                  <a:pt x="2787" y="1296"/>
                </a:cubicBezTo>
                <a:cubicBezTo>
                  <a:pt x="2861" y="1177"/>
                  <a:pt x="2861" y="1058"/>
                  <a:pt x="2921" y="924"/>
                </a:cubicBezTo>
                <a:lnTo>
                  <a:pt x="2921" y="686"/>
                </a:lnTo>
                <a:lnTo>
                  <a:pt x="2921" y="432"/>
                </a:lnTo>
                <a:lnTo>
                  <a:pt x="2921" y="239"/>
                </a:lnTo>
                <a:cubicBezTo>
                  <a:pt x="2921" y="179"/>
                  <a:pt x="2861" y="120"/>
                  <a:pt x="2787" y="60"/>
                </a:cubicBezTo>
                <a:cubicBezTo>
                  <a:pt x="2727" y="60"/>
                  <a:pt x="2608" y="120"/>
                  <a:pt x="2608" y="179"/>
                </a:cubicBezTo>
                <a:cubicBezTo>
                  <a:pt x="2608" y="179"/>
                  <a:pt x="2608" y="239"/>
                  <a:pt x="2548" y="373"/>
                </a:cubicBezTo>
                <a:cubicBezTo>
                  <a:pt x="2548" y="432"/>
                  <a:pt x="2548" y="492"/>
                  <a:pt x="2489" y="552"/>
                </a:cubicBezTo>
                <a:cubicBezTo>
                  <a:pt x="2489" y="686"/>
                  <a:pt x="2414" y="745"/>
                  <a:pt x="2414" y="805"/>
                </a:cubicBezTo>
                <a:cubicBezTo>
                  <a:pt x="2355" y="924"/>
                  <a:pt x="2355" y="984"/>
                  <a:pt x="2295" y="1118"/>
                </a:cubicBezTo>
                <a:cubicBezTo>
                  <a:pt x="2236" y="1237"/>
                  <a:pt x="2176" y="1296"/>
                  <a:pt x="2116" y="1431"/>
                </a:cubicBezTo>
                <a:cubicBezTo>
                  <a:pt x="2116" y="1550"/>
                  <a:pt x="2042" y="1669"/>
                  <a:pt x="1923" y="1728"/>
                </a:cubicBezTo>
                <a:cubicBezTo>
                  <a:pt x="1863" y="1863"/>
                  <a:pt x="1804" y="1982"/>
                  <a:pt x="1744" y="2101"/>
                </a:cubicBezTo>
                <a:lnTo>
                  <a:pt x="1491" y="2354"/>
                </a:lnTo>
                <a:cubicBezTo>
                  <a:pt x="1431" y="2473"/>
                  <a:pt x="1297" y="2548"/>
                  <a:pt x="1237" y="2667"/>
                </a:cubicBezTo>
                <a:cubicBezTo>
                  <a:pt x="1120" y="2726"/>
                  <a:pt x="1061" y="2784"/>
                  <a:pt x="932" y="2843"/>
                </a:cubicBezTo>
                <a:lnTo>
                  <a:pt x="932" y="2843"/>
                </a:lnTo>
                <a:cubicBezTo>
                  <a:pt x="947" y="2828"/>
                  <a:pt x="966" y="2813"/>
                  <a:pt x="999" y="2786"/>
                </a:cubicBezTo>
                <a:cubicBezTo>
                  <a:pt x="1059" y="2727"/>
                  <a:pt x="1118" y="2667"/>
                  <a:pt x="1178" y="2548"/>
                </a:cubicBezTo>
                <a:cubicBezTo>
                  <a:pt x="1237" y="2473"/>
                  <a:pt x="1297" y="2354"/>
                  <a:pt x="1372" y="2295"/>
                </a:cubicBezTo>
                <a:cubicBezTo>
                  <a:pt x="1431" y="2175"/>
                  <a:pt x="1491" y="2101"/>
                  <a:pt x="1550" y="1982"/>
                </a:cubicBezTo>
                <a:cubicBezTo>
                  <a:pt x="1550" y="1863"/>
                  <a:pt x="1610" y="1728"/>
                  <a:pt x="1669" y="1669"/>
                </a:cubicBezTo>
                <a:cubicBezTo>
                  <a:pt x="1744" y="1550"/>
                  <a:pt x="1744" y="1431"/>
                  <a:pt x="1804" y="1356"/>
                </a:cubicBezTo>
                <a:cubicBezTo>
                  <a:pt x="1863" y="1237"/>
                  <a:pt x="1863" y="1118"/>
                  <a:pt x="1863" y="1058"/>
                </a:cubicBezTo>
                <a:cubicBezTo>
                  <a:pt x="1923" y="924"/>
                  <a:pt x="1923" y="864"/>
                  <a:pt x="1923" y="745"/>
                </a:cubicBezTo>
                <a:cubicBezTo>
                  <a:pt x="1982" y="686"/>
                  <a:pt x="1982" y="552"/>
                  <a:pt x="1982" y="492"/>
                </a:cubicBezTo>
                <a:lnTo>
                  <a:pt x="1982" y="313"/>
                </a:lnTo>
                <a:cubicBezTo>
                  <a:pt x="1982" y="179"/>
                  <a:pt x="1923" y="120"/>
                  <a:pt x="1923" y="120"/>
                </a:cubicBezTo>
                <a:cubicBezTo>
                  <a:pt x="1923" y="60"/>
                  <a:pt x="1863" y="0"/>
                  <a:pt x="180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6" name="Google Shape;4246;p28"/>
          <p:cNvSpPr/>
          <p:nvPr/>
        </p:nvSpPr>
        <p:spPr>
          <a:xfrm flipH="1">
            <a:off x="7600574" y="1066816"/>
            <a:ext cx="632978" cy="564037"/>
          </a:xfrm>
          <a:custGeom>
            <a:rect b="b" l="l" r="r" t="t"/>
            <a:pathLst>
              <a:path extrusionOk="0" h="18081" w="20291">
                <a:moveTo>
                  <a:pt x="20140" y="0"/>
                </a:moveTo>
                <a:cubicBezTo>
                  <a:pt x="20076" y="0"/>
                  <a:pt x="20030" y="42"/>
                  <a:pt x="19978" y="84"/>
                </a:cubicBezTo>
                <a:cubicBezTo>
                  <a:pt x="19978" y="84"/>
                  <a:pt x="19918" y="144"/>
                  <a:pt x="19799" y="338"/>
                </a:cubicBezTo>
                <a:cubicBezTo>
                  <a:pt x="19739" y="516"/>
                  <a:pt x="19546" y="770"/>
                  <a:pt x="19367" y="1083"/>
                </a:cubicBezTo>
                <a:cubicBezTo>
                  <a:pt x="19173" y="1381"/>
                  <a:pt x="18935" y="1753"/>
                  <a:pt x="18622" y="2200"/>
                </a:cubicBezTo>
                <a:cubicBezTo>
                  <a:pt x="18309" y="2572"/>
                  <a:pt x="17996" y="3064"/>
                  <a:pt x="17624" y="3556"/>
                </a:cubicBezTo>
                <a:cubicBezTo>
                  <a:pt x="17445" y="3809"/>
                  <a:pt x="17192" y="4122"/>
                  <a:pt x="16998" y="4360"/>
                </a:cubicBezTo>
                <a:cubicBezTo>
                  <a:pt x="16819" y="4613"/>
                  <a:pt x="16566" y="4926"/>
                  <a:pt x="16387" y="5179"/>
                </a:cubicBezTo>
                <a:cubicBezTo>
                  <a:pt x="15881" y="5731"/>
                  <a:pt x="15389" y="6356"/>
                  <a:pt x="14898" y="6967"/>
                </a:cubicBezTo>
                <a:cubicBezTo>
                  <a:pt x="14391" y="7533"/>
                  <a:pt x="13840" y="8159"/>
                  <a:pt x="13274" y="8770"/>
                </a:cubicBezTo>
                <a:cubicBezTo>
                  <a:pt x="12976" y="9023"/>
                  <a:pt x="12663" y="9336"/>
                  <a:pt x="12350" y="9649"/>
                </a:cubicBezTo>
                <a:lnTo>
                  <a:pt x="11918" y="10081"/>
                </a:lnTo>
                <a:lnTo>
                  <a:pt x="11412" y="10513"/>
                </a:lnTo>
                <a:cubicBezTo>
                  <a:pt x="11114" y="10766"/>
                  <a:pt x="10801" y="11064"/>
                  <a:pt x="10548" y="11377"/>
                </a:cubicBezTo>
                <a:cubicBezTo>
                  <a:pt x="10175" y="11630"/>
                  <a:pt x="9862" y="11883"/>
                  <a:pt x="9549" y="12181"/>
                </a:cubicBezTo>
                <a:cubicBezTo>
                  <a:pt x="9371" y="12315"/>
                  <a:pt x="9251" y="12434"/>
                  <a:pt x="9058" y="12554"/>
                </a:cubicBezTo>
                <a:cubicBezTo>
                  <a:pt x="8939" y="12688"/>
                  <a:pt x="8745" y="12807"/>
                  <a:pt x="8626" y="12926"/>
                </a:cubicBezTo>
                <a:cubicBezTo>
                  <a:pt x="8253" y="13179"/>
                  <a:pt x="7941" y="13433"/>
                  <a:pt x="7628" y="13671"/>
                </a:cubicBezTo>
                <a:cubicBezTo>
                  <a:pt x="7017" y="14118"/>
                  <a:pt x="6332" y="14550"/>
                  <a:pt x="5765" y="14922"/>
                </a:cubicBezTo>
                <a:cubicBezTo>
                  <a:pt x="5155" y="15295"/>
                  <a:pt x="4529" y="15667"/>
                  <a:pt x="3963" y="15980"/>
                </a:cubicBezTo>
                <a:cubicBezTo>
                  <a:pt x="3412" y="16218"/>
                  <a:pt x="2920" y="16531"/>
                  <a:pt x="2473" y="16725"/>
                </a:cubicBezTo>
                <a:cubicBezTo>
                  <a:pt x="2354" y="16785"/>
                  <a:pt x="2235" y="16844"/>
                  <a:pt x="2101" y="16904"/>
                </a:cubicBezTo>
                <a:cubicBezTo>
                  <a:pt x="1981" y="16963"/>
                  <a:pt x="1922" y="17023"/>
                  <a:pt x="1803" y="17023"/>
                </a:cubicBezTo>
                <a:cubicBezTo>
                  <a:pt x="1609" y="17157"/>
                  <a:pt x="1430" y="17217"/>
                  <a:pt x="1237" y="17276"/>
                </a:cubicBezTo>
                <a:cubicBezTo>
                  <a:pt x="551" y="17589"/>
                  <a:pt x="179" y="17708"/>
                  <a:pt x="179" y="17708"/>
                </a:cubicBezTo>
                <a:lnTo>
                  <a:pt x="119" y="17708"/>
                </a:lnTo>
                <a:cubicBezTo>
                  <a:pt x="60" y="17768"/>
                  <a:pt x="0" y="17842"/>
                  <a:pt x="60" y="17961"/>
                </a:cubicBezTo>
                <a:cubicBezTo>
                  <a:pt x="60" y="18021"/>
                  <a:pt x="179" y="18081"/>
                  <a:pt x="313" y="18081"/>
                </a:cubicBezTo>
                <a:cubicBezTo>
                  <a:pt x="313" y="18081"/>
                  <a:pt x="685" y="17902"/>
                  <a:pt x="1356" y="17649"/>
                </a:cubicBezTo>
                <a:cubicBezTo>
                  <a:pt x="1549" y="17589"/>
                  <a:pt x="1728" y="17529"/>
                  <a:pt x="1981" y="17470"/>
                </a:cubicBezTo>
                <a:cubicBezTo>
                  <a:pt x="2041" y="17395"/>
                  <a:pt x="2175" y="17336"/>
                  <a:pt x="2294" y="17336"/>
                </a:cubicBezTo>
                <a:cubicBezTo>
                  <a:pt x="2414" y="17276"/>
                  <a:pt x="2548" y="17217"/>
                  <a:pt x="2667" y="17157"/>
                </a:cubicBezTo>
                <a:cubicBezTo>
                  <a:pt x="3099" y="16963"/>
                  <a:pt x="3665" y="16725"/>
                  <a:pt x="4216" y="16412"/>
                </a:cubicBezTo>
                <a:cubicBezTo>
                  <a:pt x="4782" y="16099"/>
                  <a:pt x="5393" y="15786"/>
                  <a:pt x="6019" y="15414"/>
                </a:cubicBezTo>
                <a:cubicBezTo>
                  <a:pt x="6332" y="15235"/>
                  <a:pt x="6704" y="14982"/>
                  <a:pt x="7017" y="14788"/>
                </a:cubicBezTo>
                <a:cubicBezTo>
                  <a:pt x="7315" y="14609"/>
                  <a:pt x="7687" y="14416"/>
                  <a:pt x="8000" y="14177"/>
                </a:cubicBezTo>
                <a:cubicBezTo>
                  <a:pt x="8313" y="13924"/>
                  <a:pt x="8626" y="13671"/>
                  <a:pt x="8998" y="13433"/>
                </a:cubicBezTo>
                <a:cubicBezTo>
                  <a:pt x="9117" y="13299"/>
                  <a:pt x="9311" y="13179"/>
                  <a:pt x="9490" y="13060"/>
                </a:cubicBezTo>
                <a:cubicBezTo>
                  <a:pt x="9624" y="12926"/>
                  <a:pt x="9803" y="12807"/>
                  <a:pt x="9922" y="12628"/>
                </a:cubicBezTo>
                <a:cubicBezTo>
                  <a:pt x="10294" y="12375"/>
                  <a:pt x="10607" y="12122"/>
                  <a:pt x="10920" y="11809"/>
                </a:cubicBezTo>
                <a:cubicBezTo>
                  <a:pt x="11233" y="11570"/>
                  <a:pt x="11546" y="11258"/>
                  <a:pt x="11918" y="11004"/>
                </a:cubicBezTo>
                <a:cubicBezTo>
                  <a:pt x="12037" y="10826"/>
                  <a:pt x="12231" y="10691"/>
                  <a:pt x="12350" y="10572"/>
                </a:cubicBezTo>
                <a:lnTo>
                  <a:pt x="12782" y="10081"/>
                </a:lnTo>
                <a:cubicBezTo>
                  <a:pt x="13095" y="9768"/>
                  <a:pt x="13408" y="9515"/>
                  <a:pt x="13721" y="9202"/>
                </a:cubicBezTo>
                <a:cubicBezTo>
                  <a:pt x="14272" y="8591"/>
                  <a:pt x="14838" y="7965"/>
                  <a:pt x="15330" y="7340"/>
                </a:cubicBezTo>
                <a:cubicBezTo>
                  <a:pt x="15643" y="7042"/>
                  <a:pt x="15881" y="6729"/>
                  <a:pt x="16134" y="6416"/>
                </a:cubicBezTo>
                <a:cubicBezTo>
                  <a:pt x="16328" y="6103"/>
                  <a:pt x="16566" y="5850"/>
                  <a:pt x="16819" y="5552"/>
                </a:cubicBezTo>
                <a:cubicBezTo>
                  <a:pt x="17073" y="5239"/>
                  <a:pt x="17251" y="4986"/>
                  <a:pt x="17445" y="4673"/>
                </a:cubicBezTo>
                <a:cubicBezTo>
                  <a:pt x="17624" y="4435"/>
                  <a:pt x="17877" y="4122"/>
                  <a:pt x="17996" y="3868"/>
                </a:cubicBezTo>
                <a:cubicBezTo>
                  <a:pt x="18190" y="3615"/>
                  <a:pt x="18369" y="3377"/>
                  <a:pt x="18562" y="3124"/>
                </a:cubicBezTo>
                <a:cubicBezTo>
                  <a:pt x="18682" y="2870"/>
                  <a:pt x="18860" y="2632"/>
                  <a:pt x="18994" y="2438"/>
                </a:cubicBezTo>
                <a:cubicBezTo>
                  <a:pt x="19307" y="2006"/>
                  <a:pt x="19486" y="1574"/>
                  <a:pt x="19680" y="1261"/>
                </a:cubicBezTo>
                <a:cubicBezTo>
                  <a:pt x="19918" y="948"/>
                  <a:pt x="20052" y="710"/>
                  <a:pt x="20112" y="516"/>
                </a:cubicBezTo>
                <a:cubicBezTo>
                  <a:pt x="20231" y="338"/>
                  <a:pt x="20291" y="263"/>
                  <a:pt x="20291" y="263"/>
                </a:cubicBezTo>
                <a:cubicBezTo>
                  <a:pt x="20291" y="144"/>
                  <a:pt x="20291" y="84"/>
                  <a:pt x="20231" y="25"/>
                </a:cubicBezTo>
                <a:cubicBezTo>
                  <a:pt x="20196" y="7"/>
                  <a:pt x="20166" y="0"/>
                  <a:pt x="20140"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7" name="Google Shape;4247;p28"/>
          <p:cNvSpPr/>
          <p:nvPr/>
        </p:nvSpPr>
        <p:spPr>
          <a:xfrm flipH="1">
            <a:off x="7648895" y="1230216"/>
            <a:ext cx="133421" cy="89779"/>
          </a:xfrm>
          <a:custGeom>
            <a:rect b="b" l="l" r="r" t="t"/>
            <a:pathLst>
              <a:path extrusionOk="0" h="2878" w="4277">
                <a:moveTo>
                  <a:pt x="4023" y="1"/>
                </a:moveTo>
                <a:cubicBezTo>
                  <a:pt x="4023" y="1"/>
                  <a:pt x="3963" y="61"/>
                  <a:pt x="3844" y="61"/>
                </a:cubicBezTo>
                <a:cubicBezTo>
                  <a:pt x="3785" y="61"/>
                  <a:pt x="3725" y="120"/>
                  <a:pt x="3591" y="120"/>
                </a:cubicBezTo>
                <a:cubicBezTo>
                  <a:pt x="3531" y="180"/>
                  <a:pt x="3412" y="180"/>
                  <a:pt x="3278" y="239"/>
                </a:cubicBezTo>
                <a:cubicBezTo>
                  <a:pt x="3219" y="314"/>
                  <a:pt x="3099" y="373"/>
                  <a:pt x="2980" y="373"/>
                </a:cubicBezTo>
                <a:cubicBezTo>
                  <a:pt x="2846" y="433"/>
                  <a:pt x="2727" y="493"/>
                  <a:pt x="2608" y="552"/>
                </a:cubicBezTo>
                <a:cubicBezTo>
                  <a:pt x="2474" y="612"/>
                  <a:pt x="2354" y="746"/>
                  <a:pt x="2235" y="805"/>
                </a:cubicBezTo>
                <a:cubicBezTo>
                  <a:pt x="2101" y="865"/>
                  <a:pt x="1982" y="925"/>
                  <a:pt x="1863" y="1059"/>
                </a:cubicBezTo>
                <a:cubicBezTo>
                  <a:pt x="1729" y="1118"/>
                  <a:pt x="1610" y="1178"/>
                  <a:pt x="1490" y="1297"/>
                </a:cubicBezTo>
                <a:cubicBezTo>
                  <a:pt x="1416" y="1357"/>
                  <a:pt x="1297" y="1491"/>
                  <a:pt x="1178" y="1550"/>
                </a:cubicBezTo>
                <a:cubicBezTo>
                  <a:pt x="1043" y="1610"/>
                  <a:pt x="984" y="1729"/>
                  <a:pt x="865" y="1804"/>
                </a:cubicBezTo>
                <a:cubicBezTo>
                  <a:pt x="746" y="1863"/>
                  <a:pt x="671" y="1982"/>
                  <a:pt x="611" y="2042"/>
                </a:cubicBezTo>
                <a:cubicBezTo>
                  <a:pt x="299" y="2355"/>
                  <a:pt x="60" y="2608"/>
                  <a:pt x="60" y="2608"/>
                </a:cubicBezTo>
                <a:cubicBezTo>
                  <a:pt x="60" y="2668"/>
                  <a:pt x="1" y="2727"/>
                  <a:pt x="60" y="2787"/>
                </a:cubicBezTo>
                <a:cubicBezTo>
                  <a:pt x="102" y="2829"/>
                  <a:pt x="173" y="2878"/>
                  <a:pt x="232" y="2878"/>
                </a:cubicBezTo>
                <a:cubicBezTo>
                  <a:pt x="258" y="2878"/>
                  <a:pt x="281" y="2869"/>
                  <a:pt x="299" y="2846"/>
                </a:cubicBezTo>
                <a:cubicBezTo>
                  <a:pt x="299" y="2846"/>
                  <a:pt x="552" y="2727"/>
                  <a:pt x="924" y="2474"/>
                </a:cubicBezTo>
                <a:cubicBezTo>
                  <a:pt x="984" y="2414"/>
                  <a:pt x="1118" y="2355"/>
                  <a:pt x="1237" y="2236"/>
                </a:cubicBezTo>
                <a:cubicBezTo>
                  <a:pt x="1297" y="2176"/>
                  <a:pt x="1416" y="2102"/>
                  <a:pt x="1550" y="2042"/>
                </a:cubicBezTo>
                <a:cubicBezTo>
                  <a:pt x="1669" y="1982"/>
                  <a:pt x="1729" y="1863"/>
                  <a:pt x="1863" y="1804"/>
                </a:cubicBezTo>
                <a:cubicBezTo>
                  <a:pt x="1982" y="1729"/>
                  <a:pt x="2101" y="1669"/>
                  <a:pt x="2235" y="1550"/>
                </a:cubicBezTo>
                <a:cubicBezTo>
                  <a:pt x="2354" y="1491"/>
                  <a:pt x="2474" y="1431"/>
                  <a:pt x="2608" y="1357"/>
                </a:cubicBezTo>
                <a:cubicBezTo>
                  <a:pt x="2727" y="1237"/>
                  <a:pt x="2846" y="1178"/>
                  <a:pt x="2906" y="1118"/>
                </a:cubicBezTo>
                <a:cubicBezTo>
                  <a:pt x="3040" y="1059"/>
                  <a:pt x="3159" y="984"/>
                  <a:pt x="3278" y="925"/>
                </a:cubicBezTo>
                <a:cubicBezTo>
                  <a:pt x="3353" y="865"/>
                  <a:pt x="3472" y="805"/>
                  <a:pt x="3531" y="746"/>
                </a:cubicBezTo>
                <a:cubicBezTo>
                  <a:pt x="3725" y="612"/>
                  <a:pt x="3904" y="493"/>
                  <a:pt x="3963" y="433"/>
                </a:cubicBezTo>
                <a:cubicBezTo>
                  <a:pt x="4097" y="373"/>
                  <a:pt x="4157" y="373"/>
                  <a:pt x="4157" y="373"/>
                </a:cubicBezTo>
                <a:cubicBezTo>
                  <a:pt x="4217" y="314"/>
                  <a:pt x="4276" y="239"/>
                  <a:pt x="4217" y="180"/>
                </a:cubicBezTo>
                <a:cubicBezTo>
                  <a:pt x="4217" y="61"/>
                  <a:pt x="4157" y="1"/>
                  <a:pt x="4023"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8" name="Google Shape;4248;p28"/>
          <p:cNvSpPr/>
          <p:nvPr/>
        </p:nvSpPr>
        <p:spPr>
          <a:xfrm flipH="1">
            <a:off x="7691663" y="1077329"/>
            <a:ext cx="52064" cy="192723"/>
          </a:xfrm>
          <a:custGeom>
            <a:rect b="b" l="l" r="r" t="t"/>
            <a:pathLst>
              <a:path extrusionOk="0" h="6178" w="1669">
                <a:moveTo>
                  <a:pt x="1296" y="1"/>
                </a:moveTo>
                <a:cubicBezTo>
                  <a:pt x="1237" y="1"/>
                  <a:pt x="1117" y="60"/>
                  <a:pt x="1117" y="120"/>
                </a:cubicBezTo>
                <a:lnTo>
                  <a:pt x="1117" y="433"/>
                </a:lnTo>
                <a:lnTo>
                  <a:pt x="1117" y="746"/>
                </a:lnTo>
                <a:lnTo>
                  <a:pt x="1117" y="1118"/>
                </a:lnTo>
                <a:lnTo>
                  <a:pt x="1117" y="1550"/>
                </a:lnTo>
                <a:cubicBezTo>
                  <a:pt x="1058" y="1669"/>
                  <a:pt x="1058" y="1863"/>
                  <a:pt x="1058" y="2042"/>
                </a:cubicBezTo>
                <a:cubicBezTo>
                  <a:pt x="1058" y="2235"/>
                  <a:pt x="998" y="2355"/>
                  <a:pt x="998" y="2533"/>
                </a:cubicBezTo>
                <a:cubicBezTo>
                  <a:pt x="998" y="2667"/>
                  <a:pt x="924" y="2727"/>
                  <a:pt x="924" y="2846"/>
                </a:cubicBezTo>
                <a:lnTo>
                  <a:pt x="864" y="3099"/>
                </a:lnTo>
                <a:cubicBezTo>
                  <a:pt x="864" y="3278"/>
                  <a:pt x="805" y="3472"/>
                  <a:pt x="745" y="3651"/>
                </a:cubicBezTo>
                <a:cubicBezTo>
                  <a:pt x="745" y="3844"/>
                  <a:pt x="685" y="3963"/>
                  <a:pt x="626" y="4157"/>
                </a:cubicBezTo>
                <a:cubicBezTo>
                  <a:pt x="626" y="4336"/>
                  <a:pt x="551" y="4470"/>
                  <a:pt x="492" y="4649"/>
                </a:cubicBezTo>
                <a:cubicBezTo>
                  <a:pt x="432" y="4768"/>
                  <a:pt x="373" y="4902"/>
                  <a:pt x="373" y="5081"/>
                </a:cubicBezTo>
                <a:cubicBezTo>
                  <a:pt x="313" y="5215"/>
                  <a:pt x="253" y="5334"/>
                  <a:pt x="179" y="5394"/>
                </a:cubicBezTo>
                <a:cubicBezTo>
                  <a:pt x="179" y="5513"/>
                  <a:pt x="119" y="5647"/>
                  <a:pt x="119" y="5706"/>
                </a:cubicBezTo>
                <a:cubicBezTo>
                  <a:pt x="60" y="5826"/>
                  <a:pt x="0" y="5960"/>
                  <a:pt x="0" y="5960"/>
                </a:cubicBezTo>
                <a:cubicBezTo>
                  <a:pt x="0" y="6019"/>
                  <a:pt x="0" y="6079"/>
                  <a:pt x="60" y="6138"/>
                </a:cubicBezTo>
                <a:cubicBezTo>
                  <a:pt x="84" y="6163"/>
                  <a:pt x="122" y="6178"/>
                  <a:pt x="162" y="6178"/>
                </a:cubicBezTo>
                <a:cubicBezTo>
                  <a:pt x="218" y="6178"/>
                  <a:pt x="278" y="6149"/>
                  <a:pt x="313" y="6079"/>
                </a:cubicBezTo>
                <a:cubicBezTo>
                  <a:pt x="313" y="6079"/>
                  <a:pt x="373" y="6019"/>
                  <a:pt x="432" y="5885"/>
                </a:cubicBezTo>
                <a:cubicBezTo>
                  <a:pt x="492" y="5826"/>
                  <a:pt x="551" y="5706"/>
                  <a:pt x="626" y="5647"/>
                </a:cubicBezTo>
                <a:cubicBezTo>
                  <a:pt x="685" y="5513"/>
                  <a:pt x="745" y="5394"/>
                  <a:pt x="805" y="5274"/>
                </a:cubicBezTo>
                <a:cubicBezTo>
                  <a:pt x="864" y="5140"/>
                  <a:pt x="924" y="4962"/>
                  <a:pt x="998" y="4842"/>
                </a:cubicBezTo>
                <a:cubicBezTo>
                  <a:pt x="1058" y="4708"/>
                  <a:pt x="1177" y="4530"/>
                  <a:pt x="1237" y="4336"/>
                </a:cubicBezTo>
                <a:cubicBezTo>
                  <a:pt x="1237" y="4157"/>
                  <a:pt x="1296" y="3963"/>
                  <a:pt x="1371" y="3785"/>
                </a:cubicBezTo>
                <a:cubicBezTo>
                  <a:pt x="1430" y="3591"/>
                  <a:pt x="1490" y="3412"/>
                  <a:pt x="1549" y="3219"/>
                </a:cubicBezTo>
                <a:lnTo>
                  <a:pt x="1549" y="2906"/>
                </a:lnTo>
                <a:cubicBezTo>
                  <a:pt x="1609" y="2846"/>
                  <a:pt x="1609" y="2727"/>
                  <a:pt x="1609" y="2667"/>
                </a:cubicBezTo>
                <a:cubicBezTo>
                  <a:pt x="1609" y="2474"/>
                  <a:pt x="1669" y="2295"/>
                  <a:pt x="1669" y="2101"/>
                </a:cubicBezTo>
                <a:lnTo>
                  <a:pt x="1669" y="1550"/>
                </a:lnTo>
                <a:cubicBezTo>
                  <a:pt x="1669" y="1356"/>
                  <a:pt x="1669" y="1237"/>
                  <a:pt x="1609" y="1044"/>
                </a:cubicBezTo>
                <a:lnTo>
                  <a:pt x="1609" y="671"/>
                </a:lnTo>
                <a:cubicBezTo>
                  <a:pt x="1549" y="552"/>
                  <a:pt x="1549" y="433"/>
                  <a:pt x="1549" y="373"/>
                </a:cubicBezTo>
                <a:cubicBezTo>
                  <a:pt x="1490" y="179"/>
                  <a:pt x="1490" y="120"/>
                  <a:pt x="1490" y="120"/>
                </a:cubicBezTo>
                <a:cubicBezTo>
                  <a:pt x="1490" y="60"/>
                  <a:pt x="1371" y="1"/>
                  <a:pt x="1296"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9" name="Google Shape;4249;p28"/>
          <p:cNvSpPr/>
          <p:nvPr/>
        </p:nvSpPr>
        <p:spPr>
          <a:xfrm flipH="1">
            <a:off x="7858026" y="1350597"/>
            <a:ext cx="63700" cy="101633"/>
          </a:xfrm>
          <a:custGeom>
            <a:rect b="b" l="l" r="r" t="t"/>
            <a:pathLst>
              <a:path extrusionOk="0" h="3258" w="2042">
                <a:moveTo>
                  <a:pt x="1833" y="0"/>
                </a:moveTo>
                <a:cubicBezTo>
                  <a:pt x="1792" y="0"/>
                  <a:pt x="1758" y="15"/>
                  <a:pt x="1728" y="45"/>
                </a:cubicBezTo>
                <a:cubicBezTo>
                  <a:pt x="1728" y="45"/>
                  <a:pt x="1609" y="239"/>
                  <a:pt x="1416" y="552"/>
                </a:cubicBezTo>
                <a:cubicBezTo>
                  <a:pt x="1416" y="611"/>
                  <a:pt x="1356" y="671"/>
                  <a:pt x="1356" y="790"/>
                </a:cubicBezTo>
                <a:cubicBezTo>
                  <a:pt x="1296" y="850"/>
                  <a:pt x="1237" y="924"/>
                  <a:pt x="1177" y="1043"/>
                </a:cubicBezTo>
                <a:cubicBezTo>
                  <a:pt x="1118" y="1103"/>
                  <a:pt x="1118" y="1162"/>
                  <a:pt x="1043" y="1297"/>
                </a:cubicBezTo>
                <a:cubicBezTo>
                  <a:pt x="984" y="1356"/>
                  <a:pt x="984" y="1475"/>
                  <a:pt x="924" y="1535"/>
                </a:cubicBezTo>
                <a:cubicBezTo>
                  <a:pt x="805" y="1729"/>
                  <a:pt x="671" y="1907"/>
                  <a:pt x="611" y="2041"/>
                </a:cubicBezTo>
                <a:cubicBezTo>
                  <a:pt x="552" y="2101"/>
                  <a:pt x="552" y="2161"/>
                  <a:pt x="492" y="2161"/>
                </a:cubicBezTo>
                <a:cubicBezTo>
                  <a:pt x="492" y="2220"/>
                  <a:pt x="492" y="2280"/>
                  <a:pt x="432" y="2280"/>
                </a:cubicBezTo>
                <a:cubicBezTo>
                  <a:pt x="373" y="2339"/>
                  <a:pt x="373" y="2473"/>
                  <a:pt x="298" y="2533"/>
                </a:cubicBezTo>
                <a:cubicBezTo>
                  <a:pt x="120" y="2786"/>
                  <a:pt x="60" y="2965"/>
                  <a:pt x="60" y="2965"/>
                </a:cubicBezTo>
                <a:cubicBezTo>
                  <a:pt x="0" y="3025"/>
                  <a:pt x="0" y="3084"/>
                  <a:pt x="60" y="3159"/>
                </a:cubicBezTo>
                <a:cubicBezTo>
                  <a:pt x="95" y="3229"/>
                  <a:pt x="150" y="3257"/>
                  <a:pt x="202" y="3257"/>
                </a:cubicBezTo>
                <a:cubicBezTo>
                  <a:pt x="239" y="3257"/>
                  <a:pt x="274" y="3243"/>
                  <a:pt x="298" y="3218"/>
                </a:cubicBezTo>
                <a:cubicBezTo>
                  <a:pt x="298" y="3218"/>
                  <a:pt x="492" y="3084"/>
                  <a:pt x="745" y="2846"/>
                </a:cubicBezTo>
                <a:cubicBezTo>
                  <a:pt x="745" y="2786"/>
                  <a:pt x="864" y="2712"/>
                  <a:pt x="924" y="2652"/>
                </a:cubicBezTo>
                <a:cubicBezTo>
                  <a:pt x="924" y="2593"/>
                  <a:pt x="984" y="2593"/>
                  <a:pt x="984" y="2533"/>
                </a:cubicBezTo>
                <a:lnTo>
                  <a:pt x="1118" y="2414"/>
                </a:lnTo>
                <a:cubicBezTo>
                  <a:pt x="1237" y="2220"/>
                  <a:pt x="1356" y="2041"/>
                  <a:pt x="1490" y="1848"/>
                </a:cubicBezTo>
                <a:cubicBezTo>
                  <a:pt x="1550" y="1788"/>
                  <a:pt x="1550" y="1669"/>
                  <a:pt x="1609" y="1535"/>
                </a:cubicBezTo>
                <a:cubicBezTo>
                  <a:pt x="1669" y="1475"/>
                  <a:pt x="1728" y="1356"/>
                  <a:pt x="1728" y="1297"/>
                </a:cubicBezTo>
                <a:cubicBezTo>
                  <a:pt x="1788" y="1162"/>
                  <a:pt x="1863" y="1043"/>
                  <a:pt x="1863" y="984"/>
                </a:cubicBezTo>
                <a:cubicBezTo>
                  <a:pt x="1922" y="924"/>
                  <a:pt x="1922" y="790"/>
                  <a:pt x="1922" y="730"/>
                </a:cubicBezTo>
                <a:cubicBezTo>
                  <a:pt x="2041" y="418"/>
                  <a:pt x="2041" y="179"/>
                  <a:pt x="2041" y="179"/>
                </a:cubicBezTo>
                <a:cubicBezTo>
                  <a:pt x="2041" y="105"/>
                  <a:pt x="2041" y="45"/>
                  <a:pt x="1982" y="45"/>
                </a:cubicBezTo>
                <a:cubicBezTo>
                  <a:pt x="1922" y="15"/>
                  <a:pt x="1874" y="0"/>
                  <a:pt x="1833"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0" name="Google Shape;4250;p28"/>
          <p:cNvSpPr/>
          <p:nvPr/>
        </p:nvSpPr>
        <p:spPr>
          <a:xfrm flipH="1">
            <a:off x="7819469" y="3047792"/>
            <a:ext cx="319281" cy="325613"/>
          </a:xfrm>
          <a:custGeom>
            <a:rect b="b" l="l" r="r" t="t"/>
            <a:pathLst>
              <a:path extrusionOk="0" h="10438" w="10235">
                <a:moveTo>
                  <a:pt x="9233" y="0"/>
                </a:moveTo>
                <a:cubicBezTo>
                  <a:pt x="8434" y="0"/>
                  <a:pt x="3320" y="2597"/>
                  <a:pt x="1177" y="4797"/>
                </a:cubicBezTo>
                <a:cubicBezTo>
                  <a:pt x="0" y="6034"/>
                  <a:pt x="0" y="9326"/>
                  <a:pt x="432" y="9832"/>
                </a:cubicBezTo>
                <a:cubicBezTo>
                  <a:pt x="748" y="10174"/>
                  <a:pt x="1322" y="10438"/>
                  <a:pt x="2091" y="10438"/>
                </a:cubicBezTo>
                <a:cubicBezTo>
                  <a:pt x="3134" y="10438"/>
                  <a:pt x="4535" y="9953"/>
                  <a:pt x="6138" y="8521"/>
                </a:cubicBezTo>
                <a:cubicBezTo>
                  <a:pt x="8879" y="6034"/>
                  <a:pt x="10235" y="521"/>
                  <a:pt x="9311" y="15"/>
                </a:cubicBezTo>
                <a:cubicBezTo>
                  <a:pt x="9293" y="5"/>
                  <a:pt x="9267" y="0"/>
                  <a:pt x="923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1" name="Google Shape;4251;p28"/>
          <p:cNvSpPr/>
          <p:nvPr/>
        </p:nvSpPr>
        <p:spPr>
          <a:xfrm flipH="1">
            <a:off x="7842709" y="3054281"/>
            <a:ext cx="315569" cy="329825"/>
          </a:xfrm>
          <a:custGeom>
            <a:rect b="b" l="l" r="r" t="t"/>
            <a:pathLst>
              <a:path extrusionOk="0" h="10573" w="10116">
                <a:moveTo>
                  <a:pt x="9937" y="1"/>
                </a:moveTo>
                <a:cubicBezTo>
                  <a:pt x="9878" y="1"/>
                  <a:pt x="9744" y="1"/>
                  <a:pt x="9684" y="60"/>
                </a:cubicBezTo>
                <a:cubicBezTo>
                  <a:pt x="9684" y="60"/>
                  <a:pt x="9192" y="686"/>
                  <a:pt x="8447" y="1610"/>
                </a:cubicBezTo>
                <a:cubicBezTo>
                  <a:pt x="8388" y="1490"/>
                  <a:pt x="8388" y="1431"/>
                  <a:pt x="8388" y="1356"/>
                </a:cubicBezTo>
                <a:cubicBezTo>
                  <a:pt x="8328" y="1237"/>
                  <a:pt x="8254" y="1058"/>
                  <a:pt x="8135" y="924"/>
                </a:cubicBezTo>
                <a:cubicBezTo>
                  <a:pt x="8098" y="851"/>
                  <a:pt x="8038" y="800"/>
                  <a:pt x="7966" y="800"/>
                </a:cubicBezTo>
                <a:cubicBezTo>
                  <a:pt x="7922" y="800"/>
                  <a:pt x="7873" y="819"/>
                  <a:pt x="7822" y="865"/>
                </a:cubicBezTo>
                <a:cubicBezTo>
                  <a:pt x="7762" y="865"/>
                  <a:pt x="7762" y="924"/>
                  <a:pt x="7762" y="984"/>
                </a:cubicBezTo>
                <a:lnTo>
                  <a:pt x="7762" y="1058"/>
                </a:lnTo>
                <a:cubicBezTo>
                  <a:pt x="7762" y="1356"/>
                  <a:pt x="7762" y="1610"/>
                  <a:pt x="7703" y="1922"/>
                </a:cubicBezTo>
                <a:lnTo>
                  <a:pt x="7703" y="2295"/>
                </a:lnTo>
                <a:cubicBezTo>
                  <a:pt x="7703" y="2354"/>
                  <a:pt x="7703" y="2414"/>
                  <a:pt x="7643" y="2474"/>
                </a:cubicBezTo>
                <a:lnTo>
                  <a:pt x="7643" y="2548"/>
                </a:lnTo>
                <a:cubicBezTo>
                  <a:pt x="7390" y="2846"/>
                  <a:pt x="7136" y="3159"/>
                  <a:pt x="6838" y="3472"/>
                </a:cubicBezTo>
                <a:cubicBezTo>
                  <a:pt x="6645" y="3725"/>
                  <a:pt x="6392" y="3963"/>
                  <a:pt x="6213" y="4217"/>
                </a:cubicBezTo>
                <a:lnTo>
                  <a:pt x="6213" y="3904"/>
                </a:lnTo>
                <a:cubicBezTo>
                  <a:pt x="6272" y="3591"/>
                  <a:pt x="6272" y="3218"/>
                  <a:pt x="6272" y="2921"/>
                </a:cubicBezTo>
                <a:lnTo>
                  <a:pt x="6272" y="1982"/>
                </a:lnTo>
                <a:cubicBezTo>
                  <a:pt x="6272" y="1863"/>
                  <a:pt x="6153" y="1729"/>
                  <a:pt x="6019" y="1729"/>
                </a:cubicBezTo>
                <a:cubicBezTo>
                  <a:pt x="5960" y="1729"/>
                  <a:pt x="5900" y="1863"/>
                  <a:pt x="5840" y="1922"/>
                </a:cubicBezTo>
                <a:cubicBezTo>
                  <a:pt x="5781" y="2235"/>
                  <a:pt x="5721" y="2548"/>
                  <a:pt x="5647" y="2846"/>
                </a:cubicBezTo>
                <a:lnTo>
                  <a:pt x="5468" y="3785"/>
                </a:lnTo>
                <a:cubicBezTo>
                  <a:pt x="5468" y="3963"/>
                  <a:pt x="5468" y="4097"/>
                  <a:pt x="5408" y="4276"/>
                </a:cubicBezTo>
                <a:cubicBezTo>
                  <a:pt x="5349" y="4410"/>
                  <a:pt x="5349" y="4589"/>
                  <a:pt x="5349" y="4708"/>
                </a:cubicBezTo>
                <a:lnTo>
                  <a:pt x="5215" y="5155"/>
                </a:lnTo>
                <a:lnTo>
                  <a:pt x="5155" y="5453"/>
                </a:lnTo>
                <a:cubicBezTo>
                  <a:pt x="4842" y="5766"/>
                  <a:pt x="4604" y="6079"/>
                  <a:pt x="4291" y="6392"/>
                </a:cubicBezTo>
                <a:cubicBezTo>
                  <a:pt x="4157" y="6511"/>
                  <a:pt x="4038" y="6704"/>
                  <a:pt x="3859" y="6883"/>
                </a:cubicBezTo>
                <a:cubicBezTo>
                  <a:pt x="3784" y="6943"/>
                  <a:pt x="3725" y="7017"/>
                  <a:pt x="3606" y="7077"/>
                </a:cubicBezTo>
                <a:cubicBezTo>
                  <a:pt x="3665" y="6943"/>
                  <a:pt x="3665" y="6764"/>
                  <a:pt x="3725" y="6645"/>
                </a:cubicBezTo>
                <a:cubicBezTo>
                  <a:pt x="3725" y="6392"/>
                  <a:pt x="3725" y="6198"/>
                  <a:pt x="3784" y="5960"/>
                </a:cubicBezTo>
                <a:cubicBezTo>
                  <a:pt x="3784" y="5587"/>
                  <a:pt x="3859" y="5155"/>
                  <a:pt x="3859" y="4708"/>
                </a:cubicBezTo>
                <a:cubicBezTo>
                  <a:pt x="3859" y="4276"/>
                  <a:pt x="3859" y="3904"/>
                  <a:pt x="3784" y="3472"/>
                </a:cubicBezTo>
                <a:cubicBezTo>
                  <a:pt x="3784" y="3353"/>
                  <a:pt x="3665" y="3293"/>
                  <a:pt x="3546" y="3293"/>
                </a:cubicBezTo>
                <a:cubicBezTo>
                  <a:pt x="3487" y="3293"/>
                  <a:pt x="3352" y="3353"/>
                  <a:pt x="3352" y="3472"/>
                </a:cubicBezTo>
                <a:cubicBezTo>
                  <a:pt x="3293" y="3844"/>
                  <a:pt x="3233" y="4276"/>
                  <a:pt x="3174" y="4649"/>
                </a:cubicBezTo>
                <a:cubicBezTo>
                  <a:pt x="3174" y="4902"/>
                  <a:pt x="3114" y="5081"/>
                  <a:pt x="3114" y="5274"/>
                </a:cubicBezTo>
                <a:cubicBezTo>
                  <a:pt x="3040" y="5528"/>
                  <a:pt x="3040" y="5706"/>
                  <a:pt x="2980" y="5900"/>
                </a:cubicBezTo>
                <a:cubicBezTo>
                  <a:pt x="2980" y="6079"/>
                  <a:pt x="2980" y="6272"/>
                  <a:pt x="2920" y="6511"/>
                </a:cubicBezTo>
                <a:cubicBezTo>
                  <a:pt x="2861" y="6704"/>
                  <a:pt x="2861" y="6883"/>
                  <a:pt x="2801" y="7077"/>
                </a:cubicBezTo>
                <a:lnTo>
                  <a:pt x="2667" y="7688"/>
                </a:lnTo>
                <a:lnTo>
                  <a:pt x="2548" y="8194"/>
                </a:lnTo>
                <a:lnTo>
                  <a:pt x="2488" y="8254"/>
                </a:lnTo>
                <a:cubicBezTo>
                  <a:pt x="2295" y="8433"/>
                  <a:pt x="2056" y="8686"/>
                  <a:pt x="1863" y="8880"/>
                </a:cubicBezTo>
                <a:cubicBezTo>
                  <a:pt x="1624" y="9058"/>
                  <a:pt x="1371" y="9252"/>
                  <a:pt x="1177" y="9431"/>
                </a:cubicBezTo>
                <a:cubicBezTo>
                  <a:pt x="999" y="9624"/>
                  <a:pt x="805" y="9744"/>
                  <a:pt x="626" y="9863"/>
                </a:cubicBezTo>
                <a:cubicBezTo>
                  <a:pt x="313" y="10056"/>
                  <a:pt x="194" y="10176"/>
                  <a:pt x="194" y="10176"/>
                </a:cubicBezTo>
                <a:lnTo>
                  <a:pt x="135" y="10176"/>
                </a:lnTo>
                <a:cubicBezTo>
                  <a:pt x="60" y="10235"/>
                  <a:pt x="1" y="10369"/>
                  <a:pt x="60" y="10488"/>
                </a:cubicBezTo>
                <a:cubicBezTo>
                  <a:pt x="113" y="10531"/>
                  <a:pt x="188" y="10573"/>
                  <a:pt x="269" y="10573"/>
                </a:cubicBezTo>
                <a:cubicBezTo>
                  <a:pt x="303" y="10573"/>
                  <a:pt x="338" y="10565"/>
                  <a:pt x="373" y="10548"/>
                </a:cubicBezTo>
                <a:cubicBezTo>
                  <a:pt x="373" y="10548"/>
                  <a:pt x="567" y="10429"/>
                  <a:pt x="939" y="10235"/>
                </a:cubicBezTo>
                <a:cubicBezTo>
                  <a:pt x="1118" y="10176"/>
                  <a:pt x="1311" y="10056"/>
                  <a:pt x="1490" y="9863"/>
                </a:cubicBezTo>
                <a:cubicBezTo>
                  <a:pt x="1744" y="9744"/>
                  <a:pt x="1997" y="9550"/>
                  <a:pt x="2235" y="9371"/>
                </a:cubicBezTo>
                <a:cubicBezTo>
                  <a:pt x="2488" y="9177"/>
                  <a:pt x="2742" y="8999"/>
                  <a:pt x="2980" y="8745"/>
                </a:cubicBezTo>
                <a:lnTo>
                  <a:pt x="6272" y="8745"/>
                </a:lnTo>
                <a:cubicBezTo>
                  <a:pt x="6392" y="8745"/>
                  <a:pt x="6526" y="8626"/>
                  <a:pt x="6526" y="8507"/>
                </a:cubicBezTo>
                <a:cubicBezTo>
                  <a:pt x="6466" y="8373"/>
                  <a:pt x="6392" y="8313"/>
                  <a:pt x="6332" y="8313"/>
                </a:cubicBezTo>
                <a:cubicBezTo>
                  <a:pt x="6019" y="8254"/>
                  <a:pt x="5781" y="8194"/>
                  <a:pt x="5468" y="8135"/>
                </a:cubicBezTo>
                <a:cubicBezTo>
                  <a:pt x="5155" y="8135"/>
                  <a:pt x="4902" y="8060"/>
                  <a:pt x="4604" y="8060"/>
                </a:cubicBezTo>
                <a:cubicBezTo>
                  <a:pt x="4351" y="8001"/>
                  <a:pt x="4097" y="8001"/>
                  <a:pt x="3859" y="8001"/>
                </a:cubicBezTo>
                <a:cubicBezTo>
                  <a:pt x="3859" y="7941"/>
                  <a:pt x="3919" y="7881"/>
                  <a:pt x="3978" y="7822"/>
                </a:cubicBezTo>
                <a:cubicBezTo>
                  <a:pt x="4291" y="7569"/>
                  <a:pt x="4604" y="7256"/>
                  <a:pt x="4902" y="6943"/>
                </a:cubicBezTo>
                <a:cubicBezTo>
                  <a:pt x="5155" y="6645"/>
                  <a:pt x="5408" y="6392"/>
                  <a:pt x="5721" y="6079"/>
                </a:cubicBezTo>
                <a:cubicBezTo>
                  <a:pt x="5781" y="6019"/>
                  <a:pt x="5840" y="6019"/>
                  <a:pt x="5960" y="5960"/>
                </a:cubicBezTo>
                <a:cubicBezTo>
                  <a:pt x="6094" y="5960"/>
                  <a:pt x="6213" y="5900"/>
                  <a:pt x="6332" y="5900"/>
                </a:cubicBezTo>
                <a:cubicBezTo>
                  <a:pt x="6466" y="5826"/>
                  <a:pt x="6585" y="5766"/>
                  <a:pt x="6704" y="5766"/>
                </a:cubicBezTo>
                <a:cubicBezTo>
                  <a:pt x="6838" y="5706"/>
                  <a:pt x="6958" y="5706"/>
                  <a:pt x="7077" y="5706"/>
                </a:cubicBezTo>
                <a:cubicBezTo>
                  <a:pt x="7211" y="5647"/>
                  <a:pt x="7330" y="5647"/>
                  <a:pt x="7449" y="5587"/>
                </a:cubicBezTo>
                <a:lnTo>
                  <a:pt x="7822" y="5528"/>
                </a:lnTo>
                <a:cubicBezTo>
                  <a:pt x="7956" y="5528"/>
                  <a:pt x="8075" y="5453"/>
                  <a:pt x="8194" y="5453"/>
                </a:cubicBezTo>
                <a:cubicBezTo>
                  <a:pt x="8328" y="5453"/>
                  <a:pt x="8447" y="5453"/>
                  <a:pt x="8567" y="5394"/>
                </a:cubicBezTo>
                <a:cubicBezTo>
                  <a:pt x="8701" y="5394"/>
                  <a:pt x="8760" y="5274"/>
                  <a:pt x="8760" y="5155"/>
                </a:cubicBezTo>
                <a:cubicBezTo>
                  <a:pt x="8760" y="5081"/>
                  <a:pt x="8626" y="5021"/>
                  <a:pt x="8567" y="4961"/>
                </a:cubicBezTo>
                <a:lnTo>
                  <a:pt x="8135" y="4961"/>
                </a:lnTo>
                <a:cubicBezTo>
                  <a:pt x="8015" y="4902"/>
                  <a:pt x="7881" y="4902"/>
                  <a:pt x="7762" y="4902"/>
                </a:cubicBezTo>
                <a:cubicBezTo>
                  <a:pt x="7449" y="4902"/>
                  <a:pt x="7211" y="4961"/>
                  <a:pt x="6958" y="4961"/>
                </a:cubicBezTo>
                <a:cubicBezTo>
                  <a:pt x="6838" y="4961"/>
                  <a:pt x="6704" y="5021"/>
                  <a:pt x="6585" y="5021"/>
                </a:cubicBezTo>
                <a:lnTo>
                  <a:pt x="6645" y="4961"/>
                </a:lnTo>
                <a:cubicBezTo>
                  <a:pt x="6898" y="4649"/>
                  <a:pt x="7211" y="4276"/>
                  <a:pt x="7449" y="3963"/>
                </a:cubicBezTo>
                <a:cubicBezTo>
                  <a:pt x="7643" y="3725"/>
                  <a:pt x="7822" y="3472"/>
                  <a:pt x="8015" y="3218"/>
                </a:cubicBezTo>
                <a:lnTo>
                  <a:pt x="8328" y="3218"/>
                </a:lnTo>
                <a:cubicBezTo>
                  <a:pt x="8507" y="3218"/>
                  <a:pt x="8626" y="3218"/>
                  <a:pt x="8760" y="3159"/>
                </a:cubicBezTo>
                <a:lnTo>
                  <a:pt x="8939" y="3159"/>
                </a:lnTo>
                <a:cubicBezTo>
                  <a:pt x="8999" y="3159"/>
                  <a:pt x="9073" y="3099"/>
                  <a:pt x="9133" y="3099"/>
                </a:cubicBezTo>
                <a:cubicBezTo>
                  <a:pt x="9311" y="3040"/>
                  <a:pt x="9446" y="3040"/>
                  <a:pt x="9565" y="2980"/>
                </a:cubicBezTo>
                <a:cubicBezTo>
                  <a:pt x="9684" y="2921"/>
                  <a:pt x="9684" y="2786"/>
                  <a:pt x="9684" y="2667"/>
                </a:cubicBezTo>
                <a:cubicBezTo>
                  <a:pt x="9624" y="2608"/>
                  <a:pt x="9565" y="2548"/>
                  <a:pt x="9505" y="2548"/>
                </a:cubicBezTo>
                <a:lnTo>
                  <a:pt x="9446" y="2548"/>
                </a:lnTo>
                <a:cubicBezTo>
                  <a:pt x="9311" y="2548"/>
                  <a:pt x="9192" y="2474"/>
                  <a:pt x="9073" y="2474"/>
                </a:cubicBezTo>
                <a:lnTo>
                  <a:pt x="8567" y="2474"/>
                </a:lnTo>
                <a:cubicBezTo>
                  <a:pt x="8626" y="2354"/>
                  <a:pt x="8760" y="2235"/>
                  <a:pt x="8820" y="2176"/>
                </a:cubicBezTo>
                <a:cubicBezTo>
                  <a:pt x="9192" y="1610"/>
                  <a:pt x="9505" y="1178"/>
                  <a:pt x="9684" y="865"/>
                </a:cubicBezTo>
                <a:cubicBezTo>
                  <a:pt x="9937" y="492"/>
                  <a:pt x="10056" y="313"/>
                  <a:pt x="10056" y="313"/>
                </a:cubicBezTo>
                <a:cubicBezTo>
                  <a:pt x="10116" y="239"/>
                  <a:pt x="10056" y="60"/>
                  <a:pt x="9937"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2" name="Google Shape;4252;p28"/>
          <p:cNvSpPr/>
          <p:nvPr/>
        </p:nvSpPr>
        <p:spPr>
          <a:xfrm flipH="1">
            <a:off x="7662371" y="1617845"/>
            <a:ext cx="367103" cy="233027"/>
          </a:xfrm>
          <a:custGeom>
            <a:rect b="b" l="l" r="r" t="t"/>
            <a:pathLst>
              <a:path extrusionOk="0" h="7470" w="11768">
                <a:moveTo>
                  <a:pt x="4623" y="0"/>
                </a:moveTo>
                <a:cubicBezTo>
                  <a:pt x="1955" y="0"/>
                  <a:pt x="0" y="1999"/>
                  <a:pt x="1086" y="4394"/>
                </a:cubicBezTo>
                <a:cubicBezTo>
                  <a:pt x="2066" y="6577"/>
                  <a:pt x="7027" y="7470"/>
                  <a:pt x="9599" y="7470"/>
                </a:cubicBezTo>
                <a:cubicBezTo>
                  <a:pt x="10467" y="7470"/>
                  <a:pt x="11063" y="7368"/>
                  <a:pt x="11142" y="7180"/>
                </a:cubicBezTo>
                <a:cubicBezTo>
                  <a:pt x="11767" y="5824"/>
                  <a:pt x="9786" y="1161"/>
                  <a:pt x="6240" y="238"/>
                </a:cubicBezTo>
                <a:cubicBezTo>
                  <a:pt x="5686" y="76"/>
                  <a:pt x="5141" y="0"/>
                  <a:pt x="462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3" name="Google Shape;4253;p28"/>
          <p:cNvSpPr/>
          <p:nvPr/>
        </p:nvSpPr>
        <p:spPr>
          <a:xfrm flipH="1">
            <a:off x="7650766" y="1681482"/>
            <a:ext cx="311856" cy="201270"/>
          </a:xfrm>
          <a:custGeom>
            <a:rect b="b" l="l" r="r" t="t"/>
            <a:pathLst>
              <a:path extrusionOk="0" h="6452" w="9997">
                <a:moveTo>
                  <a:pt x="120" y="0"/>
                </a:moveTo>
                <a:cubicBezTo>
                  <a:pt x="120" y="0"/>
                  <a:pt x="60" y="60"/>
                  <a:pt x="0" y="60"/>
                </a:cubicBezTo>
                <a:cubicBezTo>
                  <a:pt x="0" y="120"/>
                  <a:pt x="60" y="179"/>
                  <a:pt x="120" y="239"/>
                </a:cubicBezTo>
                <a:cubicBezTo>
                  <a:pt x="120" y="239"/>
                  <a:pt x="254" y="298"/>
                  <a:pt x="566" y="373"/>
                </a:cubicBezTo>
                <a:cubicBezTo>
                  <a:pt x="864" y="492"/>
                  <a:pt x="1311" y="671"/>
                  <a:pt x="1803" y="864"/>
                </a:cubicBezTo>
                <a:cubicBezTo>
                  <a:pt x="2056" y="924"/>
                  <a:pt x="2354" y="1043"/>
                  <a:pt x="2607" y="1177"/>
                </a:cubicBezTo>
                <a:cubicBezTo>
                  <a:pt x="2920" y="1297"/>
                  <a:pt x="3233" y="1416"/>
                  <a:pt x="3546" y="1609"/>
                </a:cubicBezTo>
                <a:cubicBezTo>
                  <a:pt x="3844" y="1729"/>
                  <a:pt x="4157" y="1922"/>
                  <a:pt x="4470" y="2041"/>
                </a:cubicBezTo>
                <a:cubicBezTo>
                  <a:pt x="4782" y="2235"/>
                  <a:pt x="5095" y="2414"/>
                  <a:pt x="5408" y="2607"/>
                </a:cubicBezTo>
                <a:cubicBezTo>
                  <a:pt x="5706" y="2786"/>
                  <a:pt x="6079" y="2980"/>
                  <a:pt x="6332" y="3159"/>
                </a:cubicBezTo>
                <a:cubicBezTo>
                  <a:pt x="6645" y="3352"/>
                  <a:pt x="6958" y="3531"/>
                  <a:pt x="7196" y="3784"/>
                </a:cubicBezTo>
                <a:cubicBezTo>
                  <a:pt x="7330" y="3904"/>
                  <a:pt x="7449" y="3963"/>
                  <a:pt x="7568" y="4097"/>
                </a:cubicBezTo>
                <a:cubicBezTo>
                  <a:pt x="7762" y="4216"/>
                  <a:pt x="7881" y="4276"/>
                  <a:pt x="7941" y="4395"/>
                </a:cubicBezTo>
                <a:cubicBezTo>
                  <a:pt x="8194" y="4589"/>
                  <a:pt x="8447" y="4768"/>
                  <a:pt x="8626" y="5021"/>
                </a:cubicBezTo>
                <a:cubicBezTo>
                  <a:pt x="8820" y="5215"/>
                  <a:pt x="8939" y="5393"/>
                  <a:pt x="9133" y="5513"/>
                </a:cubicBezTo>
                <a:cubicBezTo>
                  <a:pt x="9252" y="5706"/>
                  <a:pt x="9371" y="5885"/>
                  <a:pt x="9431" y="6019"/>
                </a:cubicBezTo>
                <a:cubicBezTo>
                  <a:pt x="9684" y="6257"/>
                  <a:pt x="9743" y="6391"/>
                  <a:pt x="9743" y="6391"/>
                </a:cubicBezTo>
                <a:lnTo>
                  <a:pt x="9803" y="6391"/>
                </a:lnTo>
                <a:cubicBezTo>
                  <a:pt x="9803" y="6451"/>
                  <a:pt x="9877" y="6451"/>
                  <a:pt x="9937" y="6451"/>
                </a:cubicBezTo>
                <a:cubicBezTo>
                  <a:pt x="9997" y="6391"/>
                  <a:pt x="9997" y="6332"/>
                  <a:pt x="9997" y="6257"/>
                </a:cubicBezTo>
                <a:cubicBezTo>
                  <a:pt x="9997" y="6257"/>
                  <a:pt x="9877" y="6079"/>
                  <a:pt x="9684" y="5825"/>
                </a:cubicBezTo>
                <a:cubicBezTo>
                  <a:pt x="9565" y="5706"/>
                  <a:pt x="9505" y="5513"/>
                  <a:pt x="9371" y="5334"/>
                </a:cubicBezTo>
                <a:cubicBezTo>
                  <a:pt x="9192" y="5140"/>
                  <a:pt x="9058" y="4961"/>
                  <a:pt x="8879" y="4768"/>
                </a:cubicBezTo>
                <a:cubicBezTo>
                  <a:pt x="8686" y="4529"/>
                  <a:pt x="8447" y="4336"/>
                  <a:pt x="8194" y="4097"/>
                </a:cubicBezTo>
                <a:cubicBezTo>
                  <a:pt x="8134" y="4023"/>
                  <a:pt x="8015" y="3904"/>
                  <a:pt x="7822" y="3784"/>
                </a:cubicBezTo>
                <a:cubicBezTo>
                  <a:pt x="7702" y="3650"/>
                  <a:pt x="7568" y="3591"/>
                  <a:pt x="7449" y="3472"/>
                </a:cubicBezTo>
                <a:cubicBezTo>
                  <a:pt x="7196" y="3218"/>
                  <a:pt x="6898" y="3040"/>
                  <a:pt x="6585" y="2786"/>
                </a:cubicBezTo>
                <a:cubicBezTo>
                  <a:pt x="6272" y="2607"/>
                  <a:pt x="5959" y="2414"/>
                  <a:pt x="5647" y="2235"/>
                </a:cubicBezTo>
                <a:cubicBezTo>
                  <a:pt x="5334" y="2041"/>
                  <a:pt x="5036" y="1863"/>
                  <a:pt x="4663" y="1669"/>
                </a:cubicBezTo>
                <a:cubicBezTo>
                  <a:pt x="4350" y="1550"/>
                  <a:pt x="4038" y="1356"/>
                  <a:pt x="3725" y="1237"/>
                </a:cubicBezTo>
                <a:cubicBezTo>
                  <a:pt x="3546" y="1177"/>
                  <a:pt x="3412" y="1118"/>
                  <a:pt x="3233" y="984"/>
                </a:cubicBezTo>
                <a:cubicBezTo>
                  <a:pt x="3099" y="924"/>
                  <a:pt x="2920" y="924"/>
                  <a:pt x="2801" y="864"/>
                </a:cubicBezTo>
                <a:cubicBezTo>
                  <a:pt x="2488" y="745"/>
                  <a:pt x="2175" y="611"/>
                  <a:pt x="1922" y="552"/>
                </a:cubicBezTo>
                <a:cubicBezTo>
                  <a:pt x="864" y="179"/>
                  <a:pt x="120" y="0"/>
                  <a:pt x="120"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4" name="Google Shape;4254;p28"/>
          <p:cNvSpPr/>
          <p:nvPr/>
        </p:nvSpPr>
        <p:spPr>
          <a:xfrm flipH="1">
            <a:off x="7815289" y="1625238"/>
            <a:ext cx="129678" cy="147864"/>
          </a:xfrm>
          <a:custGeom>
            <a:rect b="b" l="l" r="r" t="t"/>
            <a:pathLst>
              <a:path extrusionOk="0" h="4740" w="4157">
                <a:moveTo>
                  <a:pt x="2414" y="1"/>
                </a:moveTo>
                <a:cubicBezTo>
                  <a:pt x="2354" y="1"/>
                  <a:pt x="2354" y="60"/>
                  <a:pt x="2354" y="120"/>
                </a:cubicBezTo>
                <a:cubicBezTo>
                  <a:pt x="2354" y="314"/>
                  <a:pt x="2354" y="433"/>
                  <a:pt x="2414" y="612"/>
                </a:cubicBezTo>
                <a:lnTo>
                  <a:pt x="2414" y="865"/>
                </a:lnTo>
                <a:cubicBezTo>
                  <a:pt x="2414" y="924"/>
                  <a:pt x="2473" y="1059"/>
                  <a:pt x="2473" y="1118"/>
                </a:cubicBezTo>
                <a:lnTo>
                  <a:pt x="2608" y="1610"/>
                </a:lnTo>
                <a:cubicBezTo>
                  <a:pt x="2667" y="1669"/>
                  <a:pt x="2667" y="1729"/>
                  <a:pt x="2727" y="1803"/>
                </a:cubicBezTo>
                <a:lnTo>
                  <a:pt x="2786" y="2042"/>
                </a:lnTo>
                <a:cubicBezTo>
                  <a:pt x="2846" y="2235"/>
                  <a:pt x="2906" y="2355"/>
                  <a:pt x="2980" y="2474"/>
                </a:cubicBezTo>
                <a:lnTo>
                  <a:pt x="3099" y="2727"/>
                </a:lnTo>
                <a:cubicBezTo>
                  <a:pt x="3099" y="2787"/>
                  <a:pt x="3159" y="2846"/>
                  <a:pt x="3218" y="2980"/>
                </a:cubicBezTo>
                <a:cubicBezTo>
                  <a:pt x="3278" y="3100"/>
                  <a:pt x="3352" y="3219"/>
                  <a:pt x="3472" y="3353"/>
                </a:cubicBezTo>
                <a:cubicBezTo>
                  <a:pt x="3478" y="3373"/>
                  <a:pt x="3486" y="3393"/>
                  <a:pt x="3494" y="3412"/>
                </a:cubicBezTo>
                <a:lnTo>
                  <a:pt x="3159" y="3412"/>
                </a:lnTo>
                <a:cubicBezTo>
                  <a:pt x="3099" y="3412"/>
                  <a:pt x="2980" y="3472"/>
                  <a:pt x="2906" y="3472"/>
                </a:cubicBezTo>
                <a:lnTo>
                  <a:pt x="2667" y="3472"/>
                </a:lnTo>
                <a:cubicBezTo>
                  <a:pt x="2533" y="3532"/>
                  <a:pt x="2473" y="3532"/>
                  <a:pt x="2414" y="3532"/>
                </a:cubicBezTo>
                <a:cubicBezTo>
                  <a:pt x="2235" y="3591"/>
                  <a:pt x="2101" y="3666"/>
                  <a:pt x="1922" y="3666"/>
                </a:cubicBezTo>
                <a:cubicBezTo>
                  <a:pt x="1609" y="3785"/>
                  <a:pt x="1297" y="3904"/>
                  <a:pt x="984" y="4038"/>
                </a:cubicBezTo>
                <a:cubicBezTo>
                  <a:pt x="805" y="4098"/>
                  <a:pt x="671" y="4217"/>
                  <a:pt x="492" y="4276"/>
                </a:cubicBezTo>
                <a:cubicBezTo>
                  <a:pt x="373" y="4336"/>
                  <a:pt x="239" y="4470"/>
                  <a:pt x="60" y="4530"/>
                </a:cubicBezTo>
                <a:cubicBezTo>
                  <a:pt x="60" y="4530"/>
                  <a:pt x="0" y="4589"/>
                  <a:pt x="60" y="4649"/>
                </a:cubicBezTo>
                <a:cubicBezTo>
                  <a:pt x="60" y="4691"/>
                  <a:pt x="89" y="4740"/>
                  <a:pt x="127" y="4740"/>
                </a:cubicBezTo>
                <a:cubicBezTo>
                  <a:pt x="144" y="4740"/>
                  <a:pt x="161" y="4731"/>
                  <a:pt x="179" y="4708"/>
                </a:cubicBezTo>
                <a:cubicBezTo>
                  <a:pt x="492" y="4589"/>
                  <a:pt x="805" y="4470"/>
                  <a:pt x="1118" y="4336"/>
                </a:cubicBezTo>
                <a:cubicBezTo>
                  <a:pt x="1416" y="4217"/>
                  <a:pt x="1729" y="4157"/>
                  <a:pt x="2041" y="4038"/>
                </a:cubicBezTo>
                <a:lnTo>
                  <a:pt x="2235" y="4038"/>
                </a:lnTo>
                <a:cubicBezTo>
                  <a:pt x="2354" y="3964"/>
                  <a:pt x="2414" y="3964"/>
                  <a:pt x="2473" y="3964"/>
                </a:cubicBezTo>
                <a:cubicBezTo>
                  <a:pt x="2533" y="3904"/>
                  <a:pt x="2667" y="3904"/>
                  <a:pt x="2727" y="3904"/>
                </a:cubicBezTo>
                <a:lnTo>
                  <a:pt x="2980" y="3844"/>
                </a:lnTo>
                <a:lnTo>
                  <a:pt x="4023" y="3844"/>
                </a:lnTo>
                <a:cubicBezTo>
                  <a:pt x="4157" y="3725"/>
                  <a:pt x="4157" y="3591"/>
                  <a:pt x="4097" y="3532"/>
                </a:cubicBezTo>
                <a:cubicBezTo>
                  <a:pt x="4023" y="3412"/>
                  <a:pt x="3904" y="3293"/>
                  <a:pt x="3844" y="3159"/>
                </a:cubicBezTo>
                <a:cubicBezTo>
                  <a:pt x="3725" y="3040"/>
                  <a:pt x="3650" y="2846"/>
                  <a:pt x="3591" y="2727"/>
                </a:cubicBezTo>
                <a:cubicBezTo>
                  <a:pt x="3531" y="2667"/>
                  <a:pt x="3472" y="2608"/>
                  <a:pt x="3472" y="2548"/>
                </a:cubicBezTo>
                <a:lnTo>
                  <a:pt x="3352" y="2355"/>
                </a:lnTo>
                <a:lnTo>
                  <a:pt x="3218" y="2101"/>
                </a:lnTo>
                <a:cubicBezTo>
                  <a:pt x="3218" y="2042"/>
                  <a:pt x="3159" y="1982"/>
                  <a:pt x="3159" y="1923"/>
                </a:cubicBezTo>
                <a:lnTo>
                  <a:pt x="3040" y="1669"/>
                </a:lnTo>
                <a:cubicBezTo>
                  <a:pt x="3040" y="1610"/>
                  <a:pt x="2980" y="1550"/>
                  <a:pt x="2980" y="1491"/>
                </a:cubicBezTo>
                <a:lnTo>
                  <a:pt x="2786" y="984"/>
                </a:lnTo>
                <a:cubicBezTo>
                  <a:pt x="2786" y="924"/>
                  <a:pt x="2727" y="865"/>
                  <a:pt x="2727" y="805"/>
                </a:cubicBezTo>
                <a:lnTo>
                  <a:pt x="2667" y="552"/>
                </a:lnTo>
                <a:cubicBezTo>
                  <a:pt x="2667" y="433"/>
                  <a:pt x="2608" y="239"/>
                  <a:pt x="2533" y="120"/>
                </a:cubicBezTo>
                <a:lnTo>
                  <a:pt x="2533" y="60"/>
                </a:lnTo>
                <a:cubicBezTo>
                  <a:pt x="2533" y="60"/>
                  <a:pt x="2473" y="1"/>
                  <a:pt x="2414"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5" name="Google Shape;4255;p28"/>
          <p:cNvSpPr/>
          <p:nvPr/>
        </p:nvSpPr>
        <p:spPr>
          <a:xfrm flipH="1">
            <a:off x="7724199" y="1666790"/>
            <a:ext cx="155226" cy="156006"/>
          </a:xfrm>
          <a:custGeom>
            <a:rect b="b" l="l" r="r" t="t"/>
            <a:pathLst>
              <a:path extrusionOk="0" h="5001" w="4976">
                <a:moveTo>
                  <a:pt x="3595" y="0"/>
                </a:moveTo>
                <a:cubicBezTo>
                  <a:pt x="3580" y="0"/>
                  <a:pt x="3563" y="7"/>
                  <a:pt x="3546" y="25"/>
                </a:cubicBezTo>
                <a:cubicBezTo>
                  <a:pt x="3486" y="25"/>
                  <a:pt x="3412" y="99"/>
                  <a:pt x="3412" y="159"/>
                </a:cubicBezTo>
                <a:lnTo>
                  <a:pt x="3486" y="650"/>
                </a:lnTo>
                <a:cubicBezTo>
                  <a:pt x="3546" y="769"/>
                  <a:pt x="3546" y="844"/>
                  <a:pt x="3546" y="903"/>
                </a:cubicBezTo>
                <a:lnTo>
                  <a:pt x="3605" y="1142"/>
                </a:lnTo>
                <a:cubicBezTo>
                  <a:pt x="3665" y="1335"/>
                  <a:pt x="3665" y="1514"/>
                  <a:pt x="3724" y="1708"/>
                </a:cubicBezTo>
                <a:cubicBezTo>
                  <a:pt x="3784" y="1827"/>
                  <a:pt x="3784" y="2021"/>
                  <a:pt x="3859" y="2200"/>
                </a:cubicBezTo>
                <a:lnTo>
                  <a:pt x="4037" y="2706"/>
                </a:lnTo>
                <a:lnTo>
                  <a:pt x="4156" y="3198"/>
                </a:lnTo>
                <a:cubicBezTo>
                  <a:pt x="4244" y="3401"/>
                  <a:pt x="4324" y="3604"/>
                  <a:pt x="4403" y="3823"/>
                </a:cubicBezTo>
                <a:lnTo>
                  <a:pt x="3546" y="3823"/>
                </a:lnTo>
                <a:cubicBezTo>
                  <a:pt x="3352" y="3883"/>
                  <a:pt x="3173" y="3883"/>
                  <a:pt x="2920" y="3943"/>
                </a:cubicBezTo>
                <a:lnTo>
                  <a:pt x="2667" y="3943"/>
                </a:lnTo>
                <a:cubicBezTo>
                  <a:pt x="2548" y="4002"/>
                  <a:pt x="2488" y="4002"/>
                  <a:pt x="2369" y="4002"/>
                </a:cubicBezTo>
                <a:cubicBezTo>
                  <a:pt x="1996" y="4121"/>
                  <a:pt x="1549" y="4255"/>
                  <a:pt x="1177" y="4375"/>
                </a:cubicBezTo>
                <a:cubicBezTo>
                  <a:pt x="998" y="4434"/>
                  <a:pt x="805" y="4494"/>
                  <a:pt x="626" y="4568"/>
                </a:cubicBezTo>
                <a:cubicBezTo>
                  <a:pt x="432" y="4628"/>
                  <a:pt x="253" y="4687"/>
                  <a:pt x="60" y="4747"/>
                </a:cubicBezTo>
                <a:cubicBezTo>
                  <a:pt x="60" y="4807"/>
                  <a:pt x="0" y="4866"/>
                  <a:pt x="0" y="4941"/>
                </a:cubicBezTo>
                <a:cubicBezTo>
                  <a:pt x="60" y="5000"/>
                  <a:pt x="134" y="5000"/>
                  <a:pt x="194" y="5000"/>
                </a:cubicBezTo>
                <a:cubicBezTo>
                  <a:pt x="566" y="4866"/>
                  <a:pt x="939" y="4747"/>
                  <a:pt x="1311" y="4687"/>
                </a:cubicBezTo>
                <a:cubicBezTo>
                  <a:pt x="1683" y="4568"/>
                  <a:pt x="2056" y="4494"/>
                  <a:pt x="2428" y="4434"/>
                </a:cubicBezTo>
                <a:cubicBezTo>
                  <a:pt x="2548" y="4375"/>
                  <a:pt x="2607" y="4375"/>
                  <a:pt x="2741" y="4375"/>
                </a:cubicBezTo>
                <a:cubicBezTo>
                  <a:pt x="2801" y="4375"/>
                  <a:pt x="2920" y="4315"/>
                  <a:pt x="2980" y="4315"/>
                </a:cubicBezTo>
                <a:cubicBezTo>
                  <a:pt x="3233" y="4315"/>
                  <a:pt x="3412" y="4255"/>
                  <a:pt x="3605" y="4255"/>
                </a:cubicBezTo>
                <a:lnTo>
                  <a:pt x="4410" y="4255"/>
                </a:lnTo>
                <a:lnTo>
                  <a:pt x="4723" y="4315"/>
                </a:lnTo>
                <a:lnTo>
                  <a:pt x="4842" y="4315"/>
                </a:lnTo>
                <a:cubicBezTo>
                  <a:pt x="4901" y="4255"/>
                  <a:pt x="4976" y="4121"/>
                  <a:pt x="4976" y="4002"/>
                </a:cubicBezTo>
                <a:cubicBezTo>
                  <a:pt x="4663" y="3376"/>
                  <a:pt x="4469" y="2706"/>
                  <a:pt x="4231" y="2080"/>
                </a:cubicBezTo>
                <a:cubicBezTo>
                  <a:pt x="4156" y="1887"/>
                  <a:pt x="4097" y="1768"/>
                  <a:pt x="4097" y="1589"/>
                </a:cubicBezTo>
                <a:cubicBezTo>
                  <a:pt x="4037" y="1395"/>
                  <a:pt x="3978" y="1276"/>
                  <a:pt x="3918" y="1082"/>
                </a:cubicBezTo>
                <a:lnTo>
                  <a:pt x="3859" y="844"/>
                </a:lnTo>
                <a:cubicBezTo>
                  <a:pt x="3859" y="769"/>
                  <a:pt x="3784" y="710"/>
                  <a:pt x="3784" y="591"/>
                </a:cubicBezTo>
                <a:lnTo>
                  <a:pt x="3665" y="99"/>
                </a:lnTo>
                <a:cubicBezTo>
                  <a:pt x="3665" y="46"/>
                  <a:pt x="3634" y="0"/>
                  <a:pt x="3595"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6" name="Google Shape;4256;p28"/>
          <p:cNvSpPr/>
          <p:nvPr/>
        </p:nvSpPr>
        <p:spPr>
          <a:xfrm flipH="1">
            <a:off x="7759044" y="2025844"/>
            <a:ext cx="141781" cy="141313"/>
          </a:xfrm>
          <a:custGeom>
            <a:rect b="b" l="l" r="r" t="t"/>
            <a:pathLst>
              <a:path extrusionOk="0" h="4530" w="4545">
                <a:moveTo>
                  <a:pt x="1937" y="1684"/>
                </a:moveTo>
                <a:cubicBezTo>
                  <a:pt x="1937" y="1684"/>
                  <a:pt x="2116" y="1743"/>
                  <a:pt x="2310" y="1922"/>
                </a:cubicBezTo>
                <a:cubicBezTo>
                  <a:pt x="2429" y="1997"/>
                  <a:pt x="2548" y="2056"/>
                  <a:pt x="2682" y="2176"/>
                </a:cubicBezTo>
                <a:lnTo>
                  <a:pt x="3055" y="2548"/>
                </a:lnTo>
                <a:cubicBezTo>
                  <a:pt x="3174" y="2667"/>
                  <a:pt x="3293" y="2801"/>
                  <a:pt x="3353" y="2920"/>
                </a:cubicBezTo>
                <a:cubicBezTo>
                  <a:pt x="3427" y="2980"/>
                  <a:pt x="3487" y="3040"/>
                  <a:pt x="3487" y="3114"/>
                </a:cubicBezTo>
                <a:cubicBezTo>
                  <a:pt x="3546" y="3233"/>
                  <a:pt x="3546" y="3293"/>
                  <a:pt x="3606" y="3352"/>
                </a:cubicBezTo>
                <a:lnTo>
                  <a:pt x="3606" y="3546"/>
                </a:lnTo>
                <a:cubicBezTo>
                  <a:pt x="3666" y="3546"/>
                  <a:pt x="3666" y="3606"/>
                  <a:pt x="3666" y="3665"/>
                </a:cubicBezTo>
                <a:lnTo>
                  <a:pt x="3666" y="3784"/>
                </a:lnTo>
                <a:cubicBezTo>
                  <a:pt x="3666" y="3784"/>
                  <a:pt x="3666" y="3859"/>
                  <a:pt x="3606" y="3859"/>
                </a:cubicBezTo>
                <a:lnTo>
                  <a:pt x="3546" y="3784"/>
                </a:lnTo>
                <a:lnTo>
                  <a:pt x="3546" y="3665"/>
                </a:lnTo>
                <a:cubicBezTo>
                  <a:pt x="3546" y="3665"/>
                  <a:pt x="3546" y="3606"/>
                  <a:pt x="3487" y="3546"/>
                </a:cubicBezTo>
                <a:cubicBezTo>
                  <a:pt x="3487" y="3486"/>
                  <a:pt x="3427" y="3486"/>
                  <a:pt x="3427" y="3412"/>
                </a:cubicBezTo>
                <a:cubicBezTo>
                  <a:pt x="3427" y="3352"/>
                  <a:pt x="3353" y="3293"/>
                  <a:pt x="3353" y="3233"/>
                </a:cubicBezTo>
                <a:cubicBezTo>
                  <a:pt x="3293" y="3174"/>
                  <a:pt x="3234" y="3114"/>
                  <a:pt x="3234" y="3040"/>
                </a:cubicBezTo>
                <a:cubicBezTo>
                  <a:pt x="3114" y="2920"/>
                  <a:pt x="2980" y="2801"/>
                  <a:pt x="2921" y="2667"/>
                </a:cubicBezTo>
                <a:cubicBezTo>
                  <a:pt x="2682" y="2429"/>
                  <a:pt x="2429" y="2176"/>
                  <a:pt x="2235" y="2056"/>
                </a:cubicBezTo>
                <a:cubicBezTo>
                  <a:pt x="1997" y="1863"/>
                  <a:pt x="1863" y="1803"/>
                  <a:pt x="1863" y="1803"/>
                </a:cubicBezTo>
                <a:lnTo>
                  <a:pt x="1863" y="1684"/>
                </a:lnTo>
                <a:close/>
                <a:moveTo>
                  <a:pt x="2310" y="0"/>
                </a:moveTo>
                <a:cubicBezTo>
                  <a:pt x="194" y="60"/>
                  <a:pt x="1" y="2488"/>
                  <a:pt x="567" y="3293"/>
                </a:cubicBezTo>
                <a:cubicBezTo>
                  <a:pt x="1312" y="4470"/>
                  <a:pt x="2369" y="4529"/>
                  <a:pt x="2801" y="4529"/>
                </a:cubicBezTo>
                <a:lnTo>
                  <a:pt x="2921" y="4529"/>
                </a:lnTo>
                <a:cubicBezTo>
                  <a:pt x="3293" y="4529"/>
                  <a:pt x="4232" y="4097"/>
                  <a:pt x="4545" y="3486"/>
                </a:cubicBezTo>
                <a:cubicBezTo>
                  <a:pt x="4291" y="3352"/>
                  <a:pt x="4038" y="3293"/>
                  <a:pt x="3978" y="3174"/>
                </a:cubicBezTo>
                <a:cubicBezTo>
                  <a:pt x="3978" y="3174"/>
                  <a:pt x="2801" y="2369"/>
                  <a:pt x="3055" y="626"/>
                </a:cubicBezTo>
                <a:cubicBezTo>
                  <a:pt x="3055" y="507"/>
                  <a:pt x="3114" y="313"/>
                  <a:pt x="3234" y="194"/>
                </a:cubicBezTo>
                <a:cubicBezTo>
                  <a:pt x="2980" y="60"/>
                  <a:pt x="2742" y="0"/>
                  <a:pt x="2369" y="0"/>
                </a:cubicBezTo>
                <a:close/>
              </a:path>
            </a:pathLst>
          </a:custGeom>
          <a:solidFill>
            <a:srgbClr val="DAE6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7" name="Google Shape;4257;p28"/>
          <p:cNvSpPr/>
          <p:nvPr/>
        </p:nvSpPr>
        <p:spPr>
          <a:xfrm flipH="1">
            <a:off x="7786465" y="2078345"/>
            <a:ext cx="56276" cy="67880"/>
          </a:xfrm>
          <a:custGeom>
            <a:rect b="b" l="l" r="r" t="t"/>
            <a:pathLst>
              <a:path extrusionOk="0" h="2176" w="1804">
                <a:moveTo>
                  <a:pt x="1" y="1"/>
                </a:moveTo>
                <a:lnTo>
                  <a:pt x="1" y="120"/>
                </a:lnTo>
                <a:cubicBezTo>
                  <a:pt x="1" y="120"/>
                  <a:pt x="135" y="180"/>
                  <a:pt x="373" y="373"/>
                </a:cubicBezTo>
                <a:cubicBezTo>
                  <a:pt x="567" y="493"/>
                  <a:pt x="820" y="746"/>
                  <a:pt x="1059" y="984"/>
                </a:cubicBezTo>
                <a:cubicBezTo>
                  <a:pt x="1118" y="1118"/>
                  <a:pt x="1252" y="1237"/>
                  <a:pt x="1372" y="1357"/>
                </a:cubicBezTo>
                <a:cubicBezTo>
                  <a:pt x="1372" y="1431"/>
                  <a:pt x="1431" y="1491"/>
                  <a:pt x="1491" y="1550"/>
                </a:cubicBezTo>
                <a:cubicBezTo>
                  <a:pt x="1491" y="1610"/>
                  <a:pt x="1565" y="1669"/>
                  <a:pt x="1565" y="1729"/>
                </a:cubicBezTo>
                <a:cubicBezTo>
                  <a:pt x="1565" y="1803"/>
                  <a:pt x="1625" y="1803"/>
                  <a:pt x="1625" y="1863"/>
                </a:cubicBezTo>
                <a:cubicBezTo>
                  <a:pt x="1684" y="1923"/>
                  <a:pt x="1684" y="1982"/>
                  <a:pt x="1684" y="1982"/>
                </a:cubicBezTo>
                <a:lnTo>
                  <a:pt x="1684" y="2101"/>
                </a:lnTo>
                <a:cubicBezTo>
                  <a:pt x="1684" y="2176"/>
                  <a:pt x="1744" y="2176"/>
                  <a:pt x="1744" y="2176"/>
                </a:cubicBezTo>
                <a:cubicBezTo>
                  <a:pt x="1804" y="2176"/>
                  <a:pt x="1804" y="2101"/>
                  <a:pt x="1804" y="2101"/>
                </a:cubicBezTo>
                <a:lnTo>
                  <a:pt x="1804" y="1982"/>
                </a:lnTo>
                <a:cubicBezTo>
                  <a:pt x="1804" y="1923"/>
                  <a:pt x="1804" y="1863"/>
                  <a:pt x="1744" y="1863"/>
                </a:cubicBezTo>
                <a:lnTo>
                  <a:pt x="1744" y="1669"/>
                </a:lnTo>
                <a:cubicBezTo>
                  <a:pt x="1684" y="1610"/>
                  <a:pt x="1684" y="1550"/>
                  <a:pt x="1625" y="1431"/>
                </a:cubicBezTo>
                <a:cubicBezTo>
                  <a:pt x="1625" y="1357"/>
                  <a:pt x="1565" y="1297"/>
                  <a:pt x="1491" y="1237"/>
                </a:cubicBezTo>
                <a:cubicBezTo>
                  <a:pt x="1431" y="1118"/>
                  <a:pt x="1312" y="984"/>
                  <a:pt x="1193" y="865"/>
                </a:cubicBezTo>
                <a:lnTo>
                  <a:pt x="820" y="493"/>
                </a:lnTo>
                <a:cubicBezTo>
                  <a:pt x="686" y="373"/>
                  <a:pt x="567" y="314"/>
                  <a:pt x="448" y="239"/>
                </a:cubicBezTo>
                <a:cubicBezTo>
                  <a:pt x="254" y="60"/>
                  <a:pt x="75" y="1"/>
                  <a:pt x="7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8" name="Google Shape;4258;p28"/>
          <p:cNvSpPr/>
          <p:nvPr/>
        </p:nvSpPr>
        <p:spPr>
          <a:xfrm flipH="1">
            <a:off x="7639131" y="1990999"/>
            <a:ext cx="160841" cy="147334"/>
          </a:xfrm>
          <a:custGeom>
            <a:rect b="b" l="l" r="r" t="t"/>
            <a:pathLst>
              <a:path extrusionOk="0" h="4723" w="5156">
                <a:moveTo>
                  <a:pt x="1982" y="0"/>
                </a:moveTo>
                <a:cubicBezTo>
                  <a:pt x="1118" y="0"/>
                  <a:pt x="313" y="685"/>
                  <a:pt x="1" y="1311"/>
                </a:cubicBezTo>
                <a:cubicBezTo>
                  <a:pt x="1490" y="1862"/>
                  <a:pt x="1490" y="4097"/>
                  <a:pt x="1490" y="4097"/>
                </a:cubicBezTo>
                <a:cubicBezTo>
                  <a:pt x="1490" y="4231"/>
                  <a:pt x="1431" y="4410"/>
                  <a:pt x="1312" y="4603"/>
                </a:cubicBezTo>
                <a:cubicBezTo>
                  <a:pt x="1550" y="4663"/>
                  <a:pt x="1803" y="4723"/>
                  <a:pt x="2116" y="4723"/>
                </a:cubicBezTo>
                <a:cubicBezTo>
                  <a:pt x="2488" y="4723"/>
                  <a:pt x="2861" y="4603"/>
                  <a:pt x="3099" y="4350"/>
                </a:cubicBezTo>
                <a:cubicBezTo>
                  <a:pt x="3099" y="4350"/>
                  <a:pt x="5155" y="2175"/>
                  <a:pt x="3352" y="566"/>
                </a:cubicBezTo>
                <a:cubicBezTo>
                  <a:pt x="2861" y="194"/>
                  <a:pt x="2429" y="0"/>
                  <a:pt x="1982" y="0"/>
                </a:cubicBezTo>
                <a:close/>
              </a:path>
            </a:pathLst>
          </a:custGeom>
          <a:solidFill>
            <a:srgbClr val="E7EC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9" name="Google Shape;4259;p28"/>
          <p:cNvSpPr/>
          <p:nvPr/>
        </p:nvSpPr>
        <p:spPr>
          <a:xfrm flipH="1">
            <a:off x="7753460" y="2031896"/>
            <a:ext cx="59988" cy="102725"/>
          </a:xfrm>
          <a:custGeom>
            <a:rect b="b" l="l" r="r" t="t"/>
            <a:pathLst>
              <a:path extrusionOk="0" h="3293" w="1923">
                <a:moveTo>
                  <a:pt x="433" y="0"/>
                </a:moveTo>
                <a:cubicBezTo>
                  <a:pt x="313" y="119"/>
                  <a:pt x="254" y="313"/>
                  <a:pt x="254" y="432"/>
                </a:cubicBezTo>
                <a:cubicBezTo>
                  <a:pt x="0" y="2175"/>
                  <a:pt x="1177" y="2980"/>
                  <a:pt x="1177" y="2980"/>
                </a:cubicBezTo>
                <a:cubicBezTo>
                  <a:pt x="1237" y="3099"/>
                  <a:pt x="1490" y="3158"/>
                  <a:pt x="1744" y="3292"/>
                </a:cubicBezTo>
                <a:cubicBezTo>
                  <a:pt x="1863" y="3099"/>
                  <a:pt x="1922" y="2920"/>
                  <a:pt x="1922" y="2786"/>
                </a:cubicBezTo>
                <a:cubicBezTo>
                  <a:pt x="1922" y="2786"/>
                  <a:pt x="1922" y="551"/>
                  <a:pt x="433" y="0"/>
                </a:cubicBezTo>
                <a:close/>
              </a:path>
            </a:pathLst>
          </a:custGeom>
          <a:solidFill>
            <a:srgbClr val="C5DC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0" name="Google Shape;4260;p28"/>
          <p:cNvSpPr/>
          <p:nvPr/>
        </p:nvSpPr>
        <p:spPr>
          <a:xfrm flipH="1">
            <a:off x="7732092" y="2037449"/>
            <a:ext cx="15379" cy="86940"/>
          </a:xfrm>
          <a:custGeom>
            <a:rect b="b" l="l" r="r" t="t"/>
            <a:pathLst>
              <a:path extrusionOk="0" h="2787" w="493">
                <a:moveTo>
                  <a:pt x="180" y="1"/>
                </a:moveTo>
                <a:lnTo>
                  <a:pt x="120" y="60"/>
                </a:lnTo>
                <a:cubicBezTo>
                  <a:pt x="120" y="60"/>
                  <a:pt x="180" y="254"/>
                  <a:pt x="180" y="507"/>
                </a:cubicBezTo>
                <a:cubicBezTo>
                  <a:pt x="239" y="746"/>
                  <a:pt x="299" y="1059"/>
                  <a:pt x="299" y="1431"/>
                </a:cubicBezTo>
                <a:cubicBezTo>
                  <a:pt x="299" y="1550"/>
                  <a:pt x="299" y="1744"/>
                  <a:pt x="239" y="1863"/>
                </a:cubicBezTo>
                <a:lnTo>
                  <a:pt x="239" y="2116"/>
                </a:lnTo>
                <a:cubicBezTo>
                  <a:pt x="180" y="2176"/>
                  <a:pt x="180" y="2236"/>
                  <a:pt x="180" y="2295"/>
                </a:cubicBezTo>
                <a:cubicBezTo>
                  <a:pt x="180" y="2370"/>
                  <a:pt x="120" y="2429"/>
                  <a:pt x="120" y="2489"/>
                </a:cubicBezTo>
                <a:lnTo>
                  <a:pt x="61" y="2548"/>
                </a:lnTo>
                <a:cubicBezTo>
                  <a:pt x="61" y="2668"/>
                  <a:pt x="1" y="2668"/>
                  <a:pt x="1" y="2668"/>
                </a:cubicBezTo>
                <a:lnTo>
                  <a:pt x="1" y="2742"/>
                </a:lnTo>
                <a:cubicBezTo>
                  <a:pt x="31" y="2772"/>
                  <a:pt x="46" y="2787"/>
                  <a:pt x="61" y="2787"/>
                </a:cubicBezTo>
                <a:cubicBezTo>
                  <a:pt x="75" y="2787"/>
                  <a:pt x="90" y="2772"/>
                  <a:pt x="120" y="2742"/>
                </a:cubicBezTo>
                <a:lnTo>
                  <a:pt x="180" y="2668"/>
                </a:lnTo>
                <a:cubicBezTo>
                  <a:pt x="180" y="2608"/>
                  <a:pt x="239" y="2548"/>
                  <a:pt x="239" y="2548"/>
                </a:cubicBezTo>
                <a:cubicBezTo>
                  <a:pt x="299" y="2489"/>
                  <a:pt x="299" y="2429"/>
                  <a:pt x="299" y="2370"/>
                </a:cubicBezTo>
                <a:cubicBezTo>
                  <a:pt x="373" y="2295"/>
                  <a:pt x="373" y="2236"/>
                  <a:pt x="433" y="2176"/>
                </a:cubicBezTo>
                <a:lnTo>
                  <a:pt x="433" y="1923"/>
                </a:lnTo>
                <a:cubicBezTo>
                  <a:pt x="493" y="1744"/>
                  <a:pt x="493" y="1550"/>
                  <a:pt x="493" y="1431"/>
                </a:cubicBezTo>
                <a:lnTo>
                  <a:pt x="493" y="880"/>
                </a:lnTo>
                <a:cubicBezTo>
                  <a:pt x="433" y="746"/>
                  <a:pt x="433" y="567"/>
                  <a:pt x="373" y="433"/>
                </a:cubicBezTo>
                <a:cubicBezTo>
                  <a:pt x="299" y="195"/>
                  <a:pt x="239" y="60"/>
                  <a:pt x="239" y="60"/>
                </a:cubicBezTo>
                <a:cubicBezTo>
                  <a:pt x="239" y="1"/>
                  <a:pt x="239" y="1"/>
                  <a:pt x="180" y="1"/>
                </a:cubicBezTo>
                <a:close/>
              </a:path>
            </a:pathLst>
          </a:custGeom>
          <a:solidFill>
            <a:srgbClr val="4E85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1" name="Google Shape;4261;p28"/>
          <p:cNvSpPr/>
          <p:nvPr/>
        </p:nvSpPr>
        <p:spPr>
          <a:xfrm flipH="1">
            <a:off x="7840370" y="2258216"/>
            <a:ext cx="95301" cy="48727"/>
          </a:xfrm>
          <a:custGeom>
            <a:rect b="b" l="l" r="r" t="t"/>
            <a:pathLst>
              <a:path extrusionOk="0" h="1562" w="3055">
                <a:moveTo>
                  <a:pt x="2742" y="0"/>
                </a:moveTo>
                <a:cubicBezTo>
                  <a:pt x="2742" y="0"/>
                  <a:pt x="0" y="1490"/>
                  <a:pt x="75" y="1550"/>
                </a:cubicBezTo>
                <a:cubicBezTo>
                  <a:pt x="75" y="1558"/>
                  <a:pt x="87" y="1562"/>
                  <a:pt x="109" y="1562"/>
                </a:cubicBezTo>
                <a:cubicBezTo>
                  <a:pt x="438" y="1562"/>
                  <a:pt x="3054" y="685"/>
                  <a:pt x="3054" y="685"/>
                </a:cubicBezTo>
                <a:cubicBezTo>
                  <a:pt x="2980" y="626"/>
                  <a:pt x="2980" y="566"/>
                  <a:pt x="2920" y="566"/>
                </a:cubicBezTo>
                <a:cubicBezTo>
                  <a:pt x="2861" y="373"/>
                  <a:pt x="2801" y="194"/>
                  <a:pt x="2742"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2" name="Google Shape;4262;p28"/>
          <p:cNvSpPr/>
          <p:nvPr/>
        </p:nvSpPr>
        <p:spPr>
          <a:xfrm flipH="1">
            <a:off x="7765096" y="2182911"/>
            <a:ext cx="92961" cy="125997"/>
          </a:xfrm>
          <a:custGeom>
            <a:rect b="b" l="l" r="r" t="t"/>
            <a:pathLst>
              <a:path extrusionOk="0" h="4039" w="2980">
                <a:moveTo>
                  <a:pt x="864" y="1"/>
                </a:moveTo>
                <a:cubicBezTo>
                  <a:pt x="254" y="924"/>
                  <a:pt x="0" y="1863"/>
                  <a:pt x="120" y="2474"/>
                </a:cubicBezTo>
                <a:cubicBezTo>
                  <a:pt x="194" y="2727"/>
                  <a:pt x="254" y="2846"/>
                  <a:pt x="313" y="3040"/>
                </a:cubicBezTo>
                <a:cubicBezTo>
                  <a:pt x="373" y="3040"/>
                  <a:pt x="373" y="3099"/>
                  <a:pt x="432" y="3159"/>
                </a:cubicBezTo>
                <a:cubicBezTo>
                  <a:pt x="939" y="3725"/>
                  <a:pt x="1863" y="4038"/>
                  <a:pt x="2980" y="4038"/>
                </a:cubicBezTo>
                <a:cubicBezTo>
                  <a:pt x="492" y="3040"/>
                  <a:pt x="939" y="60"/>
                  <a:pt x="939" y="60"/>
                </a:cubicBezTo>
                <a:lnTo>
                  <a:pt x="864" y="1"/>
                </a:ln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3" name="Google Shape;4263;p28"/>
          <p:cNvSpPr/>
          <p:nvPr/>
        </p:nvSpPr>
        <p:spPr>
          <a:xfrm flipH="1">
            <a:off x="7680027" y="2109041"/>
            <a:ext cx="139473" cy="195655"/>
          </a:xfrm>
          <a:custGeom>
            <a:rect b="b" l="l" r="r" t="t"/>
            <a:pathLst>
              <a:path extrusionOk="0" h="6272" w="4471">
                <a:moveTo>
                  <a:pt x="2802" y="0"/>
                </a:moveTo>
                <a:lnTo>
                  <a:pt x="2802" y="0"/>
                </a:lnTo>
                <a:cubicBezTo>
                  <a:pt x="2429" y="134"/>
                  <a:pt x="2116" y="253"/>
                  <a:pt x="1744" y="507"/>
                </a:cubicBezTo>
                <a:cubicBezTo>
                  <a:pt x="1565" y="626"/>
                  <a:pt x="1312" y="745"/>
                  <a:pt x="1118" y="879"/>
                </a:cubicBezTo>
                <a:cubicBezTo>
                  <a:pt x="939" y="1371"/>
                  <a:pt x="1" y="3978"/>
                  <a:pt x="3055" y="6212"/>
                </a:cubicBezTo>
                <a:lnTo>
                  <a:pt x="3055" y="6272"/>
                </a:lnTo>
                <a:cubicBezTo>
                  <a:pt x="3546" y="6153"/>
                  <a:pt x="4038" y="6034"/>
                  <a:pt x="4470" y="5780"/>
                </a:cubicBezTo>
                <a:cubicBezTo>
                  <a:pt x="1431" y="3546"/>
                  <a:pt x="2548" y="566"/>
                  <a:pt x="2802"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4" name="Google Shape;4264;p28"/>
          <p:cNvSpPr/>
          <p:nvPr/>
        </p:nvSpPr>
        <p:spPr>
          <a:xfrm flipH="1">
            <a:off x="7724199" y="2136462"/>
            <a:ext cx="118541" cy="172446"/>
          </a:xfrm>
          <a:custGeom>
            <a:rect b="b" l="l" r="r" t="t"/>
            <a:pathLst>
              <a:path extrusionOk="0" h="5528" w="3800">
                <a:moveTo>
                  <a:pt x="1863" y="0"/>
                </a:moveTo>
                <a:cubicBezTo>
                  <a:pt x="1252" y="492"/>
                  <a:pt x="746" y="983"/>
                  <a:pt x="373" y="1490"/>
                </a:cubicBezTo>
                <a:lnTo>
                  <a:pt x="448" y="1549"/>
                </a:lnTo>
                <a:cubicBezTo>
                  <a:pt x="448" y="1549"/>
                  <a:pt x="1" y="4529"/>
                  <a:pt x="2489" y="5527"/>
                </a:cubicBezTo>
                <a:cubicBezTo>
                  <a:pt x="2921" y="5527"/>
                  <a:pt x="3353" y="5453"/>
                  <a:pt x="3800" y="5393"/>
                </a:cubicBezTo>
                <a:lnTo>
                  <a:pt x="3800" y="5333"/>
                </a:lnTo>
                <a:cubicBezTo>
                  <a:pt x="746" y="3099"/>
                  <a:pt x="1684" y="492"/>
                  <a:pt x="186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5" name="Google Shape;4265;p28"/>
          <p:cNvSpPr/>
          <p:nvPr/>
        </p:nvSpPr>
        <p:spPr>
          <a:xfrm flipH="1">
            <a:off x="7604286" y="2103364"/>
            <a:ext cx="170605" cy="186016"/>
          </a:xfrm>
          <a:custGeom>
            <a:rect b="b" l="l" r="r" t="t"/>
            <a:pathLst>
              <a:path extrusionOk="0" h="5963" w="5469">
                <a:moveTo>
                  <a:pt x="2485" y="0"/>
                </a:moveTo>
                <a:cubicBezTo>
                  <a:pt x="2134" y="0"/>
                  <a:pt x="1760" y="59"/>
                  <a:pt x="1372" y="182"/>
                </a:cubicBezTo>
                <a:cubicBezTo>
                  <a:pt x="1118" y="748"/>
                  <a:pt x="1" y="3728"/>
                  <a:pt x="3040" y="5962"/>
                </a:cubicBezTo>
                <a:cubicBezTo>
                  <a:pt x="4470" y="5277"/>
                  <a:pt x="5468" y="4041"/>
                  <a:pt x="5156" y="2298"/>
                </a:cubicBezTo>
                <a:cubicBezTo>
                  <a:pt x="4906" y="907"/>
                  <a:pt x="3870" y="0"/>
                  <a:pt x="248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6" name="Google Shape;4266;p28"/>
          <p:cNvSpPr/>
          <p:nvPr/>
        </p:nvSpPr>
        <p:spPr>
          <a:xfrm flipH="1">
            <a:off x="7668423" y="2171306"/>
            <a:ext cx="46512" cy="46512"/>
          </a:xfrm>
          <a:custGeom>
            <a:rect b="b" l="l" r="r" t="t"/>
            <a:pathLst>
              <a:path extrusionOk="0" h="1491" w="1491">
                <a:moveTo>
                  <a:pt x="746" y="0"/>
                </a:moveTo>
                <a:cubicBezTo>
                  <a:pt x="314" y="0"/>
                  <a:pt x="1" y="313"/>
                  <a:pt x="1" y="745"/>
                </a:cubicBezTo>
                <a:cubicBezTo>
                  <a:pt x="1" y="1118"/>
                  <a:pt x="314" y="1490"/>
                  <a:pt x="746" y="1490"/>
                </a:cubicBezTo>
                <a:cubicBezTo>
                  <a:pt x="1193" y="1490"/>
                  <a:pt x="1491" y="1118"/>
                  <a:pt x="1491" y="745"/>
                </a:cubicBezTo>
                <a:cubicBezTo>
                  <a:pt x="1491" y="313"/>
                  <a:pt x="1193" y="0"/>
                  <a:pt x="746" y="0"/>
                </a:cubicBezTo>
                <a:close/>
              </a:path>
            </a:pathLst>
          </a:custGeom>
          <a:solidFill>
            <a:srgbClr val="C6704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7" name="Google Shape;4267;p28"/>
          <p:cNvSpPr/>
          <p:nvPr/>
        </p:nvSpPr>
        <p:spPr>
          <a:xfrm flipH="1">
            <a:off x="7619634" y="2149938"/>
            <a:ext cx="46481" cy="30571"/>
          </a:xfrm>
          <a:custGeom>
            <a:rect b="b" l="l" r="r" t="t"/>
            <a:pathLst>
              <a:path extrusionOk="0" h="980" w="1490">
                <a:moveTo>
                  <a:pt x="1415" y="0"/>
                </a:moveTo>
                <a:cubicBezTo>
                  <a:pt x="1415" y="0"/>
                  <a:pt x="1356" y="0"/>
                  <a:pt x="1356" y="60"/>
                </a:cubicBezTo>
                <a:lnTo>
                  <a:pt x="1356" y="119"/>
                </a:lnTo>
                <a:cubicBezTo>
                  <a:pt x="1356" y="179"/>
                  <a:pt x="1356" y="253"/>
                  <a:pt x="1296" y="313"/>
                </a:cubicBezTo>
                <a:cubicBezTo>
                  <a:pt x="1296" y="373"/>
                  <a:pt x="1237" y="492"/>
                  <a:pt x="1177" y="551"/>
                </a:cubicBezTo>
                <a:cubicBezTo>
                  <a:pt x="1177" y="626"/>
                  <a:pt x="1117" y="626"/>
                  <a:pt x="1043" y="685"/>
                </a:cubicBezTo>
                <a:lnTo>
                  <a:pt x="983" y="685"/>
                </a:lnTo>
                <a:lnTo>
                  <a:pt x="924" y="745"/>
                </a:lnTo>
                <a:lnTo>
                  <a:pt x="611" y="745"/>
                </a:lnTo>
                <a:cubicBezTo>
                  <a:pt x="551" y="745"/>
                  <a:pt x="432" y="685"/>
                  <a:pt x="372" y="626"/>
                </a:cubicBezTo>
                <a:cubicBezTo>
                  <a:pt x="238" y="551"/>
                  <a:pt x="119" y="492"/>
                  <a:pt x="119" y="492"/>
                </a:cubicBezTo>
                <a:lnTo>
                  <a:pt x="60" y="492"/>
                </a:lnTo>
                <a:cubicBezTo>
                  <a:pt x="0" y="551"/>
                  <a:pt x="0" y="551"/>
                  <a:pt x="60" y="626"/>
                </a:cubicBezTo>
                <a:cubicBezTo>
                  <a:pt x="60" y="626"/>
                  <a:pt x="119" y="685"/>
                  <a:pt x="298" y="805"/>
                </a:cubicBezTo>
                <a:cubicBezTo>
                  <a:pt x="372" y="864"/>
                  <a:pt x="492" y="924"/>
                  <a:pt x="611" y="924"/>
                </a:cubicBezTo>
                <a:cubicBezTo>
                  <a:pt x="678" y="961"/>
                  <a:pt x="741" y="980"/>
                  <a:pt x="803" y="980"/>
                </a:cubicBezTo>
                <a:cubicBezTo>
                  <a:pt x="864" y="980"/>
                  <a:pt x="924" y="961"/>
                  <a:pt x="983" y="924"/>
                </a:cubicBezTo>
                <a:cubicBezTo>
                  <a:pt x="1043" y="924"/>
                  <a:pt x="1043" y="924"/>
                  <a:pt x="1117" y="864"/>
                </a:cubicBezTo>
                <a:cubicBezTo>
                  <a:pt x="1117" y="864"/>
                  <a:pt x="1177" y="864"/>
                  <a:pt x="1177" y="805"/>
                </a:cubicBezTo>
                <a:cubicBezTo>
                  <a:pt x="1237" y="805"/>
                  <a:pt x="1296" y="745"/>
                  <a:pt x="1356" y="685"/>
                </a:cubicBezTo>
                <a:cubicBezTo>
                  <a:pt x="1415" y="551"/>
                  <a:pt x="1415" y="432"/>
                  <a:pt x="1490" y="373"/>
                </a:cubicBezTo>
                <a:lnTo>
                  <a:pt x="1490" y="119"/>
                </a:lnTo>
                <a:lnTo>
                  <a:pt x="1490" y="60"/>
                </a:lnTo>
                <a:cubicBezTo>
                  <a:pt x="1490" y="0"/>
                  <a:pt x="1490" y="0"/>
                  <a:pt x="1415" y="0"/>
                </a:cubicBezTo>
                <a:close/>
              </a:path>
            </a:pathLst>
          </a:custGeom>
          <a:solidFill>
            <a:srgbClr val="3D281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8" name="Google Shape;4268;p28"/>
          <p:cNvSpPr/>
          <p:nvPr/>
        </p:nvSpPr>
        <p:spPr>
          <a:xfrm flipH="1">
            <a:off x="7672135" y="2149938"/>
            <a:ext cx="15379" cy="15348"/>
          </a:xfrm>
          <a:custGeom>
            <a:rect b="b" l="l" r="r" t="t"/>
            <a:pathLst>
              <a:path extrusionOk="0" h="492" w="493">
                <a:moveTo>
                  <a:pt x="239" y="0"/>
                </a:moveTo>
                <a:cubicBezTo>
                  <a:pt x="120" y="0"/>
                  <a:pt x="1" y="119"/>
                  <a:pt x="1" y="253"/>
                </a:cubicBezTo>
                <a:cubicBezTo>
                  <a:pt x="1" y="373"/>
                  <a:pt x="120" y="492"/>
                  <a:pt x="239" y="492"/>
                </a:cubicBezTo>
                <a:cubicBezTo>
                  <a:pt x="373" y="492"/>
                  <a:pt x="492" y="373"/>
                  <a:pt x="492" y="253"/>
                </a:cubicBezTo>
                <a:cubicBezTo>
                  <a:pt x="492" y="119"/>
                  <a:pt x="373" y="0"/>
                  <a:pt x="239" y="0"/>
                </a:cubicBezTo>
                <a:close/>
              </a:path>
            </a:pathLst>
          </a:custGeom>
          <a:solidFill>
            <a:srgbClr val="3D281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9" name="Google Shape;4269;p28"/>
          <p:cNvSpPr/>
          <p:nvPr/>
        </p:nvSpPr>
        <p:spPr>
          <a:xfrm flipH="1">
            <a:off x="7979780" y="2340009"/>
            <a:ext cx="31164" cy="26984"/>
          </a:xfrm>
          <a:custGeom>
            <a:rect b="b" l="l" r="r" t="t"/>
            <a:pathLst>
              <a:path extrusionOk="0" h="865" w="999">
                <a:moveTo>
                  <a:pt x="926" y="0"/>
                </a:moveTo>
                <a:cubicBezTo>
                  <a:pt x="909" y="0"/>
                  <a:pt x="894" y="15"/>
                  <a:pt x="864" y="45"/>
                </a:cubicBezTo>
                <a:cubicBezTo>
                  <a:pt x="864" y="45"/>
                  <a:pt x="805" y="45"/>
                  <a:pt x="745" y="119"/>
                </a:cubicBezTo>
                <a:cubicBezTo>
                  <a:pt x="685" y="179"/>
                  <a:pt x="626" y="179"/>
                  <a:pt x="626" y="239"/>
                </a:cubicBezTo>
                <a:cubicBezTo>
                  <a:pt x="551" y="239"/>
                  <a:pt x="492" y="298"/>
                  <a:pt x="432" y="358"/>
                </a:cubicBezTo>
                <a:cubicBezTo>
                  <a:pt x="253" y="551"/>
                  <a:pt x="0" y="730"/>
                  <a:pt x="0" y="730"/>
                </a:cubicBezTo>
                <a:lnTo>
                  <a:pt x="0" y="864"/>
                </a:lnTo>
                <a:lnTo>
                  <a:pt x="119" y="864"/>
                </a:lnTo>
                <a:cubicBezTo>
                  <a:pt x="119" y="864"/>
                  <a:pt x="313" y="671"/>
                  <a:pt x="551" y="492"/>
                </a:cubicBezTo>
                <a:cubicBezTo>
                  <a:pt x="626" y="417"/>
                  <a:pt x="626" y="358"/>
                  <a:pt x="685" y="358"/>
                </a:cubicBezTo>
                <a:cubicBezTo>
                  <a:pt x="745" y="298"/>
                  <a:pt x="805" y="298"/>
                  <a:pt x="805" y="239"/>
                </a:cubicBezTo>
                <a:cubicBezTo>
                  <a:pt x="924" y="179"/>
                  <a:pt x="924" y="119"/>
                  <a:pt x="924" y="119"/>
                </a:cubicBezTo>
                <a:cubicBezTo>
                  <a:pt x="998" y="119"/>
                  <a:pt x="998" y="45"/>
                  <a:pt x="998" y="45"/>
                </a:cubicBezTo>
                <a:cubicBezTo>
                  <a:pt x="961" y="15"/>
                  <a:pt x="942" y="0"/>
                  <a:pt x="92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0" name="Google Shape;4270;p28"/>
          <p:cNvSpPr/>
          <p:nvPr/>
        </p:nvSpPr>
        <p:spPr>
          <a:xfrm flipH="1">
            <a:off x="8032312" y="2392042"/>
            <a:ext cx="23271" cy="34876"/>
          </a:xfrm>
          <a:custGeom>
            <a:rect b="b" l="l" r="r" t="t"/>
            <a:pathLst>
              <a:path extrusionOk="0" h="1118" w="746">
                <a:moveTo>
                  <a:pt x="567" y="1"/>
                </a:moveTo>
                <a:cubicBezTo>
                  <a:pt x="567" y="1"/>
                  <a:pt x="433" y="239"/>
                  <a:pt x="254" y="492"/>
                </a:cubicBezTo>
                <a:cubicBezTo>
                  <a:pt x="120" y="746"/>
                  <a:pt x="1" y="984"/>
                  <a:pt x="1" y="984"/>
                </a:cubicBezTo>
                <a:cubicBezTo>
                  <a:pt x="1" y="1058"/>
                  <a:pt x="1" y="1118"/>
                  <a:pt x="60" y="1118"/>
                </a:cubicBezTo>
                <a:cubicBezTo>
                  <a:pt x="120" y="1118"/>
                  <a:pt x="195" y="1118"/>
                  <a:pt x="195" y="1058"/>
                </a:cubicBezTo>
                <a:cubicBezTo>
                  <a:pt x="195" y="1058"/>
                  <a:pt x="314" y="805"/>
                  <a:pt x="433" y="552"/>
                </a:cubicBezTo>
                <a:cubicBezTo>
                  <a:pt x="567" y="373"/>
                  <a:pt x="746" y="120"/>
                  <a:pt x="746" y="120"/>
                </a:cubicBezTo>
                <a:cubicBezTo>
                  <a:pt x="746" y="60"/>
                  <a:pt x="746" y="1"/>
                  <a:pt x="68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1" name="Google Shape;4271;p28"/>
          <p:cNvSpPr/>
          <p:nvPr/>
        </p:nvSpPr>
        <p:spPr>
          <a:xfrm flipH="1">
            <a:off x="8055553" y="2459891"/>
            <a:ext cx="11636" cy="40460"/>
          </a:xfrm>
          <a:custGeom>
            <a:rect b="b" l="l" r="r" t="t"/>
            <a:pathLst>
              <a:path extrusionOk="0" h="1297" w="373">
                <a:moveTo>
                  <a:pt x="194" y="1"/>
                </a:moveTo>
                <a:cubicBezTo>
                  <a:pt x="120" y="1"/>
                  <a:pt x="60" y="1"/>
                  <a:pt x="60" y="60"/>
                </a:cubicBezTo>
                <a:lnTo>
                  <a:pt x="60" y="239"/>
                </a:lnTo>
                <a:cubicBezTo>
                  <a:pt x="0" y="373"/>
                  <a:pt x="60" y="492"/>
                  <a:pt x="60" y="612"/>
                </a:cubicBezTo>
                <a:lnTo>
                  <a:pt x="60" y="865"/>
                </a:lnTo>
                <a:cubicBezTo>
                  <a:pt x="60" y="924"/>
                  <a:pt x="60" y="984"/>
                  <a:pt x="120" y="1044"/>
                </a:cubicBezTo>
                <a:lnTo>
                  <a:pt x="120" y="1178"/>
                </a:lnTo>
                <a:cubicBezTo>
                  <a:pt x="120" y="1237"/>
                  <a:pt x="194" y="1297"/>
                  <a:pt x="313" y="1297"/>
                </a:cubicBezTo>
                <a:cubicBezTo>
                  <a:pt x="373" y="1297"/>
                  <a:pt x="373" y="1237"/>
                  <a:pt x="373" y="1118"/>
                </a:cubicBezTo>
                <a:cubicBezTo>
                  <a:pt x="373" y="1118"/>
                  <a:pt x="373" y="1044"/>
                  <a:pt x="313" y="984"/>
                </a:cubicBezTo>
                <a:lnTo>
                  <a:pt x="313" y="805"/>
                </a:lnTo>
                <a:lnTo>
                  <a:pt x="313" y="612"/>
                </a:lnTo>
                <a:cubicBezTo>
                  <a:pt x="254" y="492"/>
                  <a:pt x="254" y="373"/>
                  <a:pt x="254" y="239"/>
                </a:cubicBezTo>
                <a:lnTo>
                  <a:pt x="254" y="120"/>
                </a:lnTo>
                <a:cubicBezTo>
                  <a:pt x="254" y="60"/>
                  <a:pt x="254" y="1"/>
                  <a:pt x="19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2" name="Google Shape;4272;p28"/>
          <p:cNvSpPr/>
          <p:nvPr/>
        </p:nvSpPr>
        <p:spPr>
          <a:xfrm flipH="1">
            <a:off x="8016964" y="2529612"/>
            <a:ext cx="30696" cy="34876"/>
          </a:xfrm>
          <a:custGeom>
            <a:rect b="b" l="l" r="r" t="t"/>
            <a:pathLst>
              <a:path extrusionOk="0" h="1118" w="984">
                <a:moveTo>
                  <a:pt x="60" y="0"/>
                </a:moveTo>
                <a:cubicBezTo>
                  <a:pt x="0" y="60"/>
                  <a:pt x="0" y="120"/>
                  <a:pt x="0" y="179"/>
                </a:cubicBezTo>
                <a:cubicBezTo>
                  <a:pt x="0" y="179"/>
                  <a:pt x="179" y="432"/>
                  <a:pt x="313" y="611"/>
                </a:cubicBezTo>
                <a:cubicBezTo>
                  <a:pt x="492" y="864"/>
                  <a:pt x="685" y="1043"/>
                  <a:pt x="685" y="1043"/>
                </a:cubicBezTo>
                <a:cubicBezTo>
                  <a:pt x="745" y="1118"/>
                  <a:pt x="864" y="1118"/>
                  <a:pt x="924" y="1118"/>
                </a:cubicBezTo>
                <a:cubicBezTo>
                  <a:pt x="983" y="1043"/>
                  <a:pt x="983" y="924"/>
                  <a:pt x="924" y="864"/>
                </a:cubicBezTo>
                <a:lnTo>
                  <a:pt x="551" y="492"/>
                </a:lnTo>
                <a:cubicBezTo>
                  <a:pt x="432" y="239"/>
                  <a:pt x="238" y="60"/>
                  <a:pt x="238" y="60"/>
                </a:cubicBezTo>
                <a:cubicBezTo>
                  <a:pt x="179" y="0"/>
                  <a:pt x="119" y="0"/>
                  <a:pt x="6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3" name="Google Shape;4273;p28"/>
          <p:cNvSpPr/>
          <p:nvPr/>
        </p:nvSpPr>
        <p:spPr>
          <a:xfrm flipH="1">
            <a:off x="7952828" y="2579025"/>
            <a:ext cx="42800" cy="22960"/>
          </a:xfrm>
          <a:custGeom>
            <a:rect b="b" l="l" r="r" t="t"/>
            <a:pathLst>
              <a:path extrusionOk="0" h="736" w="1372">
                <a:moveTo>
                  <a:pt x="188" y="1"/>
                </a:moveTo>
                <a:cubicBezTo>
                  <a:pt x="127" y="1"/>
                  <a:pt x="60" y="43"/>
                  <a:pt x="60" y="85"/>
                </a:cubicBezTo>
                <a:cubicBezTo>
                  <a:pt x="1" y="144"/>
                  <a:pt x="60" y="279"/>
                  <a:pt x="135" y="279"/>
                </a:cubicBezTo>
                <a:cubicBezTo>
                  <a:pt x="135" y="279"/>
                  <a:pt x="373" y="398"/>
                  <a:pt x="626" y="517"/>
                </a:cubicBezTo>
                <a:cubicBezTo>
                  <a:pt x="880" y="651"/>
                  <a:pt x="1118" y="711"/>
                  <a:pt x="1118" y="711"/>
                </a:cubicBezTo>
                <a:cubicBezTo>
                  <a:pt x="1135" y="728"/>
                  <a:pt x="1159" y="735"/>
                  <a:pt x="1184" y="735"/>
                </a:cubicBezTo>
                <a:cubicBezTo>
                  <a:pt x="1245" y="735"/>
                  <a:pt x="1312" y="693"/>
                  <a:pt x="1312" y="651"/>
                </a:cubicBezTo>
                <a:cubicBezTo>
                  <a:pt x="1371" y="576"/>
                  <a:pt x="1312" y="457"/>
                  <a:pt x="1252" y="457"/>
                </a:cubicBezTo>
                <a:lnTo>
                  <a:pt x="1252" y="398"/>
                </a:lnTo>
                <a:cubicBezTo>
                  <a:pt x="1252" y="398"/>
                  <a:pt x="999" y="338"/>
                  <a:pt x="746" y="279"/>
                </a:cubicBezTo>
                <a:cubicBezTo>
                  <a:pt x="507" y="144"/>
                  <a:pt x="254" y="25"/>
                  <a:pt x="254" y="25"/>
                </a:cubicBezTo>
                <a:cubicBezTo>
                  <a:pt x="236" y="8"/>
                  <a:pt x="213" y="1"/>
                  <a:pt x="18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4" name="Google Shape;4274;p28"/>
          <p:cNvSpPr/>
          <p:nvPr/>
        </p:nvSpPr>
        <p:spPr>
          <a:xfrm flipH="1">
            <a:off x="7881266" y="2603045"/>
            <a:ext cx="44640" cy="15348"/>
          </a:xfrm>
          <a:custGeom>
            <a:rect b="b" l="l" r="r" t="t"/>
            <a:pathLst>
              <a:path extrusionOk="0" h="492" w="1431">
                <a:moveTo>
                  <a:pt x="194" y="0"/>
                </a:moveTo>
                <a:cubicBezTo>
                  <a:pt x="134" y="0"/>
                  <a:pt x="60" y="0"/>
                  <a:pt x="0" y="119"/>
                </a:cubicBezTo>
                <a:cubicBezTo>
                  <a:pt x="0" y="179"/>
                  <a:pt x="60" y="313"/>
                  <a:pt x="194" y="313"/>
                </a:cubicBezTo>
                <a:lnTo>
                  <a:pt x="1252" y="492"/>
                </a:lnTo>
                <a:cubicBezTo>
                  <a:pt x="1311" y="492"/>
                  <a:pt x="1430" y="432"/>
                  <a:pt x="1430" y="373"/>
                </a:cubicBezTo>
                <a:cubicBezTo>
                  <a:pt x="1430" y="313"/>
                  <a:pt x="1371" y="179"/>
                  <a:pt x="1311" y="179"/>
                </a:cubicBezTo>
                <a:lnTo>
                  <a:pt x="194"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5" name="Google Shape;4275;p28"/>
          <p:cNvSpPr/>
          <p:nvPr/>
        </p:nvSpPr>
        <p:spPr>
          <a:xfrm flipH="1">
            <a:off x="7807833" y="2614151"/>
            <a:ext cx="44203" cy="15878"/>
          </a:xfrm>
          <a:custGeom>
            <a:rect b="b" l="l" r="r" t="t"/>
            <a:pathLst>
              <a:path extrusionOk="0" h="509" w="1417">
                <a:moveTo>
                  <a:pt x="140" y="0"/>
                </a:moveTo>
                <a:cubicBezTo>
                  <a:pt x="79" y="0"/>
                  <a:pt x="1" y="88"/>
                  <a:pt x="1" y="136"/>
                </a:cubicBezTo>
                <a:cubicBezTo>
                  <a:pt x="1" y="270"/>
                  <a:pt x="61" y="329"/>
                  <a:pt x="120" y="329"/>
                </a:cubicBezTo>
                <a:lnTo>
                  <a:pt x="1237" y="508"/>
                </a:lnTo>
                <a:cubicBezTo>
                  <a:pt x="1297" y="508"/>
                  <a:pt x="1416" y="449"/>
                  <a:pt x="1416" y="329"/>
                </a:cubicBezTo>
                <a:cubicBezTo>
                  <a:pt x="1416" y="270"/>
                  <a:pt x="1357" y="136"/>
                  <a:pt x="1297" y="136"/>
                </a:cubicBezTo>
                <a:lnTo>
                  <a:pt x="180" y="17"/>
                </a:lnTo>
                <a:cubicBezTo>
                  <a:pt x="168" y="5"/>
                  <a:pt x="155" y="0"/>
                  <a:pt x="14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6" name="Google Shape;4276;p28"/>
          <p:cNvSpPr/>
          <p:nvPr/>
        </p:nvSpPr>
        <p:spPr>
          <a:xfrm flipH="1">
            <a:off x="7733963" y="2625537"/>
            <a:ext cx="46481" cy="20277"/>
          </a:xfrm>
          <a:custGeom>
            <a:rect b="b" l="l" r="r" t="t"/>
            <a:pathLst>
              <a:path extrusionOk="0" h="650" w="1490">
                <a:moveTo>
                  <a:pt x="181" y="1"/>
                </a:moveTo>
                <a:cubicBezTo>
                  <a:pt x="124" y="1"/>
                  <a:pt x="60" y="56"/>
                  <a:pt x="60" y="143"/>
                </a:cubicBezTo>
                <a:cubicBezTo>
                  <a:pt x="0" y="203"/>
                  <a:pt x="60" y="337"/>
                  <a:pt x="179" y="396"/>
                </a:cubicBezTo>
                <a:lnTo>
                  <a:pt x="1237" y="650"/>
                </a:lnTo>
                <a:cubicBezTo>
                  <a:pt x="1356" y="650"/>
                  <a:pt x="1430" y="575"/>
                  <a:pt x="1490" y="456"/>
                </a:cubicBezTo>
                <a:cubicBezTo>
                  <a:pt x="1490" y="396"/>
                  <a:pt x="1430" y="277"/>
                  <a:pt x="1296" y="277"/>
                </a:cubicBezTo>
                <a:lnTo>
                  <a:pt x="239" y="24"/>
                </a:lnTo>
                <a:cubicBezTo>
                  <a:pt x="223" y="8"/>
                  <a:pt x="202" y="1"/>
                  <a:pt x="18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7" name="Google Shape;4277;p28"/>
          <p:cNvSpPr/>
          <p:nvPr/>
        </p:nvSpPr>
        <p:spPr>
          <a:xfrm flipH="1">
            <a:off x="7666083" y="2646905"/>
            <a:ext cx="42800" cy="28949"/>
          </a:xfrm>
          <a:custGeom>
            <a:rect b="b" l="l" r="r" t="t"/>
            <a:pathLst>
              <a:path extrusionOk="0" h="928" w="1372">
                <a:moveTo>
                  <a:pt x="210" y="1"/>
                </a:moveTo>
                <a:cubicBezTo>
                  <a:pt x="120" y="1"/>
                  <a:pt x="44" y="56"/>
                  <a:pt x="0" y="143"/>
                </a:cubicBezTo>
                <a:cubicBezTo>
                  <a:pt x="0" y="203"/>
                  <a:pt x="0" y="337"/>
                  <a:pt x="120" y="397"/>
                </a:cubicBezTo>
                <a:cubicBezTo>
                  <a:pt x="120" y="397"/>
                  <a:pt x="373" y="516"/>
                  <a:pt x="626" y="635"/>
                </a:cubicBezTo>
                <a:cubicBezTo>
                  <a:pt x="805" y="769"/>
                  <a:pt x="1058" y="888"/>
                  <a:pt x="1058" y="888"/>
                </a:cubicBezTo>
                <a:cubicBezTo>
                  <a:pt x="1083" y="913"/>
                  <a:pt x="1118" y="928"/>
                  <a:pt x="1154" y="928"/>
                </a:cubicBezTo>
                <a:cubicBezTo>
                  <a:pt x="1206" y="928"/>
                  <a:pt x="1262" y="899"/>
                  <a:pt x="1297" y="829"/>
                </a:cubicBezTo>
                <a:cubicBezTo>
                  <a:pt x="1371" y="769"/>
                  <a:pt x="1371" y="635"/>
                  <a:pt x="1237" y="576"/>
                </a:cubicBezTo>
                <a:cubicBezTo>
                  <a:pt x="1237" y="576"/>
                  <a:pt x="999" y="397"/>
                  <a:pt x="805" y="263"/>
                </a:cubicBezTo>
                <a:cubicBezTo>
                  <a:pt x="552" y="143"/>
                  <a:pt x="313" y="24"/>
                  <a:pt x="313" y="24"/>
                </a:cubicBezTo>
                <a:cubicBezTo>
                  <a:pt x="277" y="8"/>
                  <a:pt x="243" y="1"/>
                  <a:pt x="21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8" name="Google Shape;4278;p28"/>
          <p:cNvSpPr/>
          <p:nvPr/>
        </p:nvSpPr>
        <p:spPr>
          <a:xfrm flipH="1">
            <a:off x="7615922" y="2690516"/>
            <a:ext cx="33004" cy="39711"/>
          </a:xfrm>
          <a:custGeom>
            <a:rect b="b" l="l" r="r" t="t"/>
            <a:pathLst>
              <a:path extrusionOk="0" h="1273" w="1058">
                <a:moveTo>
                  <a:pt x="244" y="1"/>
                </a:moveTo>
                <a:cubicBezTo>
                  <a:pt x="190" y="1"/>
                  <a:pt x="127" y="19"/>
                  <a:pt x="60" y="56"/>
                </a:cubicBezTo>
                <a:cubicBezTo>
                  <a:pt x="0" y="116"/>
                  <a:pt x="0" y="235"/>
                  <a:pt x="60" y="295"/>
                </a:cubicBezTo>
                <a:cubicBezTo>
                  <a:pt x="60" y="295"/>
                  <a:pt x="194" y="548"/>
                  <a:pt x="373" y="727"/>
                </a:cubicBezTo>
                <a:cubicBezTo>
                  <a:pt x="492" y="980"/>
                  <a:pt x="686" y="1174"/>
                  <a:pt x="686" y="1174"/>
                </a:cubicBezTo>
                <a:cubicBezTo>
                  <a:pt x="720" y="1244"/>
                  <a:pt x="776" y="1273"/>
                  <a:pt x="831" y="1273"/>
                </a:cubicBezTo>
                <a:cubicBezTo>
                  <a:pt x="869" y="1273"/>
                  <a:pt x="908" y="1258"/>
                  <a:pt x="939" y="1233"/>
                </a:cubicBezTo>
                <a:cubicBezTo>
                  <a:pt x="1058" y="1174"/>
                  <a:pt x="1058" y="1040"/>
                  <a:pt x="998" y="980"/>
                </a:cubicBezTo>
                <a:cubicBezTo>
                  <a:pt x="998" y="980"/>
                  <a:pt x="864" y="727"/>
                  <a:pt x="686" y="488"/>
                </a:cubicBezTo>
                <a:cubicBezTo>
                  <a:pt x="492" y="295"/>
                  <a:pt x="373" y="56"/>
                  <a:pt x="373" y="56"/>
                </a:cubicBezTo>
                <a:cubicBezTo>
                  <a:pt x="343" y="19"/>
                  <a:pt x="298" y="1"/>
                  <a:pt x="24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9" name="Google Shape;4279;p28"/>
          <p:cNvSpPr/>
          <p:nvPr/>
        </p:nvSpPr>
        <p:spPr>
          <a:xfrm flipH="1">
            <a:off x="7588938" y="2754060"/>
            <a:ext cx="23271" cy="45389"/>
          </a:xfrm>
          <a:custGeom>
            <a:rect b="b" l="l" r="r" t="t"/>
            <a:pathLst>
              <a:path extrusionOk="0" h="1455" w="746">
                <a:moveTo>
                  <a:pt x="134" y="1"/>
                </a:moveTo>
                <a:cubicBezTo>
                  <a:pt x="60" y="60"/>
                  <a:pt x="0" y="120"/>
                  <a:pt x="0" y="254"/>
                </a:cubicBezTo>
                <a:cubicBezTo>
                  <a:pt x="0" y="254"/>
                  <a:pt x="60" y="492"/>
                  <a:pt x="194" y="805"/>
                </a:cubicBezTo>
                <a:cubicBezTo>
                  <a:pt x="194" y="865"/>
                  <a:pt x="194" y="924"/>
                  <a:pt x="253" y="999"/>
                </a:cubicBezTo>
                <a:lnTo>
                  <a:pt x="253" y="1059"/>
                </a:lnTo>
                <a:lnTo>
                  <a:pt x="253" y="1118"/>
                </a:lnTo>
                <a:cubicBezTo>
                  <a:pt x="313" y="1237"/>
                  <a:pt x="313" y="1297"/>
                  <a:pt x="313" y="1297"/>
                </a:cubicBezTo>
                <a:cubicBezTo>
                  <a:pt x="313" y="1396"/>
                  <a:pt x="378" y="1454"/>
                  <a:pt x="465" y="1454"/>
                </a:cubicBezTo>
                <a:cubicBezTo>
                  <a:pt x="497" y="1454"/>
                  <a:pt x="531" y="1447"/>
                  <a:pt x="566" y="1431"/>
                </a:cubicBezTo>
                <a:cubicBezTo>
                  <a:pt x="685" y="1431"/>
                  <a:pt x="745" y="1297"/>
                  <a:pt x="685" y="1178"/>
                </a:cubicBezTo>
                <a:lnTo>
                  <a:pt x="685" y="1059"/>
                </a:lnTo>
                <a:cubicBezTo>
                  <a:pt x="685" y="999"/>
                  <a:pt x="685" y="999"/>
                  <a:pt x="626" y="924"/>
                </a:cubicBezTo>
                <a:lnTo>
                  <a:pt x="626" y="865"/>
                </a:lnTo>
                <a:cubicBezTo>
                  <a:pt x="626" y="805"/>
                  <a:pt x="566" y="746"/>
                  <a:pt x="566" y="686"/>
                </a:cubicBezTo>
                <a:cubicBezTo>
                  <a:pt x="507" y="373"/>
                  <a:pt x="432" y="120"/>
                  <a:pt x="432" y="120"/>
                </a:cubicBezTo>
                <a:cubicBezTo>
                  <a:pt x="373" y="60"/>
                  <a:pt x="253" y="1"/>
                  <a:pt x="13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0" name="Google Shape;4280;p28"/>
          <p:cNvSpPr/>
          <p:nvPr/>
        </p:nvSpPr>
        <p:spPr>
          <a:xfrm flipH="1">
            <a:off x="7582917" y="2825653"/>
            <a:ext cx="13507" cy="46980"/>
          </a:xfrm>
          <a:custGeom>
            <a:rect b="b" l="l" r="r" t="t"/>
            <a:pathLst>
              <a:path extrusionOk="0" h="1506" w="433">
                <a:moveTo>
                  <a:pt x="179" y="0"/>
                </a:moveTo>
                <a:cubicBezTo>
                  <a:pt x="60" y="0"/>
                  <a:pt x="1" y="119"/>
                  <a:pt x="1" y="253"/>
                </a:cubicBezTo>
                <a:lnTo>
                  <a:pt x="60" y="1311"/>
                </a:lnTo>
                <a:cubicBezTo>
                  <a:pt x="60" y="1408"/>
                  <a:pt x="100" y="1506"/>
                  <a:pt x="179" y="1506"/>
                </a:cubicBezTo>
                <a:cubicBezTo>
                  <a:pt x="197" y="1506"/>
                  <a:pt x="217" y="1501"/>
                  <a:pt x="239" y="1490"/>
                </a:cubicBezTo>
                <a:cubicBezTo>
                  <a:pt x="373" y="1490"/>
                  <a:pt x="433" y="1430"/>
                  <a:pt x="433" y="1311"/>
                </a:cubicBezTo>
                <a:lnTo>
                  <a:pt x="433" y="253"/>
                </a:lnTo>
                <a:cubicBezTo>
                  <a:pt x="433" y="119"/>
                  <a:pt x="299" y="0"/>
                  <a:pt x="17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1" name="Google Shape;4281;p28"/>
          <p:cNvSpPr/>
          <p:nvPr/>
        </p:nvSpPr>
        <p:spPr>
          <a:xfrm flipH="1">
            <a:off x="7584758" y="2900708"/>
            <a:ext cx="19559" cy="47198"/>
          </a:xfrm>
          <a:custGeom>
            <a:rect b="b" l="l" r="r" t="t"/>
            <a:pathLst>
              <a:path extrusionOk="0" h="1513" w="627">
                <a:moveTo>
                  <a:pt x="357" y="0"/>
                </a:moveTo>
                <a:cubicBezTo>
                  <a:pt x="263" y="0"/>
                  <a:pt x="179" y="94"/>
                  <a:pt x="179" y="142"/>
                </a:cubicBezTo>
                <a:lnTo>
                  <a:pt x="0" y="1259"/>
                </a:lnTo>
                <a:cubicBezTo>
                  <a:pt x="0" y="1318"/>
                  <a:pt x="60" y="1438"/>
                  <a:pt x="179" y="1512"/>
                </a:cubicBezTo>
                <a:cubicBezTo>
                  <a:pt x="313" y="1512"/>
                  <a:pt x="432" y="1438"/>
                  <a:pt x="432" y="1318"/>
                </a:cubicBezTo>
                <a:lnTo>
                  <a:pt x="626" y="261"/>
                </a:lnTo>
                <a:cubicBezTo>
                  <a:pt x="626" y="142"/>
                  <a:pt x="552" y="22"/>
                  <a:pt x="432" y="22"/>
                </a:cubicBezTo>
                <a:cubicBezTo>
                  <a:pt x="408" y="7"/>
                  <a:pt x="382" y="0"/>
                  <a:pt x="35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2" name="Google Shape;4282;p28"/>
          <p:cNvSpPr/>
          <p:nvPr/>
        </p:nvSpPr>
        <p:spPr>
          <a:xfrm flipH="1">
            <a:off x="7600574" y="2972238"/>
            <a:ext cx="26984" cy="46075"/>
          </a:xfrm>
          <a:custGeom>
            <a:rect b="b" l="l" r="r" t="t"/>
            <a:pathLst>
              <a:path extrusionOk="0" h="1477" w="865">
                <a:moveTo>
                  <a:pt x="583" y="0"/>
                </a:moveTo>
                <a:cubicBezTo>
                  <a:pt x="496" y="0"/>
                  <a:pt x="433" y="55"/>
                  <a:pt x="433" y="143"/>
                </a:cubicBezTo>
                <a:lnTo>
                  <a:pt x="60" y="1141"/>
                </a:lnTo>
                <a:lnTo>
                  <a:pt x="60" y="1200"/>
                </a:lnTo>
                <a:cubicBezTo>
                  <a:pt x="1" y="1260"/>
                  <a:pt x="60" y="1379"/>
                  <a:pt x="179" y="1454"/>
                </a:cubicBezTo>
                <a:cubicBezTo>
                  <a:pt x="215" y="1469"/>
                  <a:pt x="249" y="1477"/>
                  <a:pt x="280" y="1477"/>
                </a:cubicBezTo>
                <a:cubicBezTo>
                  <a:pt x="368" y="1477"/>
                  <a:pt x="433" y="1418"/>
                  <a:pt x="433" y="1320"/>
                </a:cubicBezTo>
                <a:lnTo>
                  <a:pt x="805" y="262"/>
                </a:lnTo>
                <a:cubicBezTo>
                  <a:pt x="865" y="202"/>
                  <a:pt x="805" y="83"/>
                  <a:pt x="686" y="24"/>
                </a:cubicBezTo>
                <a:cubicBezTo>
                  <a:pt x="650" y="8"/>
                  <a:pt x="615" y="0"/>
                  <a:pt x="58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3" name="Google Shape;4283;p28"/>
          <p:cNvSpPr/>
          <p:nvPr/>
        </p:nvSpPr>
        <p:spPr>
          <a:xfrm flipH="1">
            <a:off x="7629398" y="3041896"/>
            <a:ext cx="29292" cy="42456"/>
          </a:xfrm>
          <a:custGeom>
            <a:rect b="b" l="l" r="r" t="t"/>
            <a:pathLst>
              <a:path extrusionOk="0" h="1361" w="939">
                <a:moveTo>
                  <a:pt x="702" y="0"/>
                </a:moveTo>
                <a:cubicBezTo>
                  <a:pt x="621" y="0"/>
                  <a:pt x="549" y="43"/>
                  <a:pt x="507" y="85"/>
                </a:cubicBezTo>
                <a:lnTo>
                  <a:pt x="0" y="1083"/>
                </a:lnTo>
                <a:cubicBezTo>
                  <a:pt x="0" y="1142"/>
                  <a:pt x="0" y="1262"/>
                  <a:pt x="134" y="1321"/>
                </a:cubicBezTo>
                <a:cubicBezTo>
                  <a:pt x="184" y="1346"/>
                  <a:pt x="233" y="1360"/>
                  <a:pt x="274" y="1360"/>
                </a:cubicBezTo>
                <a:cubicBezTo>
                  <a:pt x="332" y="1360"/>
                  <a:pt x="373" y="1331"/>
                  <a:pt x="373" y="1262"/>
                </a:cubicBezTo>
                <a:lnTo>
                  <a:pt x="939" y="264"/>
                </a:lnTo>
                <a:cubicBezTo>
                  <a:pt x="939" y="204"/>
                  <a:pt x="939" y="85"/>
                  <a:pt x="805" y="25"/>
                </a:cubicBezTo>
                <a:cubicBezTo>
                  <a:pt x="770" y="8"/>
                  <a:pt x="735" y="0"/>
                  <a:pt x="70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4" name="Google Shape;4284;p28"/>
          <p:cNvSpPr/>
          <p:nvPr/>
        </p:nvSpPr>
        <p:spPr>
          <a:xfrm flipH="1">
            <a:off x="7664243" y="3107000"/>
            <a:ext cx="33036" cy="41021"/>
          </a:xfrm>
          <a:custGeom>
            <a:rect b="b" l="l" r="r" t="t"/>
            <a:pathLst>
              <a:path extrusionOk="0" h="1315" w="1059">
                <a:moveTo>
                  <a:pt x="785" y="1"/>
                </a:moveTo>
                <a:cubicBezTo>
                  <a:pt x="720" y="1"/>
                  <a:pt x="662" y="33"/>
                  <a:pt x="627" y="113"/>
                </a:cubicBezTo>
                <a:lnTo>
                  <a:pt x="60" y="977"/>
                </a:lnTo>
                <a:cubicBezTo>
                  <a:pt x="1" y="1096"/>
                  <a:pt x="1" y="1231"/>
                  <a:pt x="120" y="1290"/>
                </a:cubicBezTo>
                <a:cubicBezTo>
                  <a:pt x="138" y="1308"/>
                  <a:pt x="161" y="1315"/>
                  <a:pt x="188" y="1315"/>
                </a:cubicBezTo>
                <a:cubicBezTo>
                  <a:pt x="252" y="1315"/>
                  <a:pt x="331" y="1273"/>
                  <a:pt x="373" y="1231"/>
                </a:cubicBezTo>
                <a:lnTo>
                  <a:pt x="999" y="292"/>
                </a:lnTo>
                <a:cubicBezTo>
                  <a:pt x="1059" y="232"/>
                  <a:pt x="999" y="113"/>
                  <a:pt x="925" y="39"/>
                </a:cubicBezTo>
                <a:cubicBezTo>
                  <a:pt x="877" y="15"/>
                  <a:pt x="829" y="1"/>
                  <a:pt x="78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5" name="Google Shape;4285;p28"/>
          <p:cNvSpPr/>
          <p:nvPr/>
        </p:nvSpPr>
        <p:spPr>
          <a:xfrm flipH="1">
            <a:off x="7705139" y="3169234"/>
            <a:ext cx="34876" cy="39368"/>
          </a:xfrm>
          <a:custGeom>
            <a:rect b="b" l="l" r="r" t="t"/>
            <a:pathLst>
              <a:path extrusionOk="0" h="1262" w="1118">
                <a:moveTo>
                  <a:pt x="849" y="1"/>
                </a:moveTo>
                <a:cubicBezTo>
                  <a:pt x="781" y="1"/>
                  <a:pt x="721" y="30"/>
                  <a:pt x="686" y="100"/>
                </a:cubicBezTo>
                <a:lnTo>
                  <a:pt x="60" y="964"/>
                </a:lnTo>
                <a:cubicBezTo>
                  <a:pt x="0" y="1023"/>
                  <a:pt x="0" y="1157"/>
                  <a:pt x="134" y="1217"/>
                </a:cubicBezTo>
                <a:cubicBezTo>
                  <a:pt x="164" y="1247"/>
                  <a:pt x="209" y="1262"/>
                  <a:pt x="254" y="1262"/>
                </a:cubicBezTo>
                <a:cubicBezTo>
                  <a:pt x="298" y="1262"/>
                  <a:pt x="343" y="1247"/>
                  <a:pt x="373" y="1217"/>
                </a:cubicBezTo>
                <a:lnTo>
                  <a:pt x="1058" y="278"/>
                </a:lnTo>
                <a:cubicBezTo>
                  <a:pt x="1118" y="219"/>
                  <a:pt x="1058" y="100"/>
                  <a:pt x="998" y="40"/>
                </a:cubicBezTo>
                <a:cubicBezTo>
                  <a:pt x="949" y="15"/>
                  <a:pt x="897" y="1"/>
                  <a:pt x="84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6" name="Google Shape;4286;p28"/>
          <p:cNvSpPr/>
          <p:nvPr/>
        </p:nvSpPr>
        <p:spPr>
          <a:xfrm flipH="1">
            <a:off x="7749748" y="3229035"/>
            <a:ext cx="34876" cy="39337"/>
          </a:xfrm>
          <a:custGeom>
            <a:rect b="b" l="l" r="r" t="t"/>
            <a:pathLst>
              <a:path extrusionOk="0" h="1261" w="1118">
                <a:moveTo>
                  <a:pt x="877" y="0"/>
                </a:moveTo>
                <a:cubicBezTo>
                  <a:pt x="831" y="0"/>
                  <a:pt x="782" y="15"/>
                  <a:pt x="745" y="45"/>
                </a:cubicBezTo>
                <a:lnTo>
                  <a:pt x="75" y="909"/>
                </a:lnTo>
                <a:cubicBezTo>
                  <a:pt x="0" y="1043"/>
                  <a:pt x="0" y="1162"/>
                  <a:pt x="134" y="1222"/>
                </a:cubicBezTo>
                <a:cubicBezTo>
                  <a:pt x="159" y="1246"/>
                  <a:pt x="194" y="1261"/>
                  <a:pt x="230" y="1261"/>
                </a:cubicBezTo>
                <a:cubicBezTo>
                  <a:pt x="282" y="1261"/>
                  <a:pt x="338" y="1232"/>
                  <a:pt x="373" y="1162"/>
                </a:cubicBezTo>
                <a:lnTo>
                  <a:pt x="1058" y="298"/>
                </a:lnTo>
                <a:cubicBezTo>
                  <a:pt x="1117" y="224"/>
                  <a:pt x="1117" y="104"/>
                  <a:pt x="998" y="45"/>
                </a:cubicBezTo>
                <a:cubicBezTo>
                  <a:pt x="968" y="15"/>
                  <a:pt x="924" y="0"/>
                  <a:pt x="87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7" name="Google Shape;4287;p28"/>
          <p:cNvSpPr/>
          <p:nvPr/>
        </p:nvSpPr>
        <p:spPr>
          <a:xfrm flipH="1">
            <a:off x="7793889" y="3287744"/>
            <a:ext cx="34907" cy="38900"/>
          </a:xfrm>
          <a:custGeom>
            <a:rect b="b" l="l" r="r" t="t"/>
            <a:pathLst>
              <a:path extrusionOk="0" h="1247" w="1119">
                <a:moveTo>
                  <a:pt x="918" y="0"/>
                </a:moveTo>
                <a:cubicBezTo>
                  <a:pt x="853" y="0"/>
                  <a:pt x="766" y="42"/>
                  <a:pt x="671" y="85"/>
                </a:cubicBezTo>
                <a:lnTo>
                  <a:pt x="60" y="949"/>
                </a:lnTo>
                <a:cubicBezTo>
                  <a:pt x="1" y="1023"/>
                  <a:pt x="1" y="1142"/>
                  <a:pt x="60" y="1202"/>
                </a:cubicBezTo>
                <a:cubicBezTo>
                  <a:pt x="120" y="1232"/>
                  <a:pt x="180" y="1247"/>
                  <a:pt x="234" y="1247"/>
                </a:cubicBezTo>
                <a:cubicBezTo>
                  <a:pt x="288" y="1247"/>
                  <a:pt x="336" y="1232"/>
                  <a:pt x="373" y="1202"/>
                </a:cubicBezTo>
                <a:lnTo>
                  <a:pt x="1044" y="338"/>
                </a:lnTo>
                <a:cubicBezTo>
                  <a:pt x="1118" y="204"/>
                  <a:pt x="1044" y="85"/>
                  <a:pt x="984" y="25"/>
                </a:cubicBezTo>
                <a:cubicBezTo>
                  <a:pt x="967" y="7"/>
                  <a:pt x="944" y="0"/>
                  <a:pt x="9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8" name="Google Shape;4288;p28"/>
          <p:cNvSpPr/>
          <p:nvPr/>
        </p:nvSpPr>
        <p:spPr>
          <a:xfrm flipH="1">
            <a:off x="7840370" y="3347233"/>
            <a:ext cx="33036" cy="39368"/>
          </a:xfrm>
          <a:custGeom>
            <a:rect b="b" l="l" r="r" t="t"/>
            <a:pathLst>
              <a:path extrusionOk="0" h="1262" w="1059">
                <a:moveTo>
                  <a:pt x="840" y="1"/>
                </a:moveTo>
                <a:cubicBezTo>
                  <a:pt x="776" y="1"/>
                  <a:pt x="721" y="29"/>
                  <a:pt x="686" y="99"/>
                </a:cubicBezTo>
                <a:lnTo>
                  <a:pt x="60" y="978"/>
                </a:lnTo>
                <a:cubicBezTo>
                  <a:pt x="1" y="1038"/>
                  <a:pt x="60" y="1157"/>
                  <a:pt x="120" y="1217"/>
                </a:cubicBezTo>
                <a:cubicBezTo>
                  <a:pt x="150" y="1246"/>
                  <a:pt x="198" y="1261"/>
                  <a:pt x="247" y="1261"/>
                </a:cubicBezTo>
                <a:cubicBezTo>
                  <a:pt x="295" y="1261"/>
                  <a:pt x="343" y="1246"/>
                  <a:pt x="373" y="1217"/>
                </a:cubicBezTo>
                <a:lnTo>
                  <a:pt x="984" y="293"/>
                </a:lnTo>
                <a:cubicBezTo>
                  <a:pt x="1058" y="233"/>
                  <a:pt x="1058" y="99"/>
                  <a:pt x="984" y="40"/>
                </a:cubicBezTo>
                <a:cubicBezTo>
                  <a:pt x="935" y="15"/>
                  <a:pt x="885" y="1"/>
                  <a:pt x="8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9" name="Google Shape;4289;p28"/>
          <p:cNvSpPr/>
          <p:nvPr/>
        </p:nvSpPr>
        <p:spPr>
          <a:xfrm flipH="1">
            <a:off x="7883138" y="3408406"/>
            <a:ext cx="29292" cy="40273"/>
          </a:xfrm>
          <a:custGeom>
            <a:rect b="b" l="l" r="r" t="t"/>
            <a:pathLst>
              <a:path extrusionOk="0" h="1291" w="939">
                <a:moveTo>
                  <a:pt x="879" y="0"/>
                </a:moveTo>
                <a:cubicBezTo>
                  <a:pt x="745" y="0"/>
                  <a:pt x="626" y="0"/>
                  <a:pt x="566" y="135"/>
                </a:cubicBezTo>
                <a:lnTo>
                  <a:pt x="0" y="999"/>
                </a:lnTo>
                <a:cubicBezTo>
                  <a:pt x="0" y="1118"/>
                  <a:pt x="0" y="1252"/>
                  <a:pt x="75" y="1252"/>
                </a:cubicBezTo>
                <a:cubicBezTo>
                  <a:pt x="122" y="1276"/>
                  <a:pt x="161" y="1290"/>
                  <a:pt x="193" y="1290"/>
                </a:cubicBezTo>
                <a:cubicBezTo>
                  <a:pt x="242" y="1290"/>
                  <a:pt x="277" y="1258"/>
                  <a:pt x="313" y="1177"/>
                </a:cubicBezTo>
                <a:lnTo>
                  <a:pt x="939" y="313"/>
                </a:lnTo>
                <a:cubicBezTo>
                  <a:pt x="939" y="194"/>
                  <a:pt x="939" y="60"/>
                  <a:pt x="87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0" name="Google Shape;4290;p28"/>
          <p:cNvSpPr/>
          <p:nvPr/>
        </p:nvSpPr>
        <p:spPr>
          <a:xfrm flipH="1">
            <a:off x="7919854" y="3473635"/>
            <a:ext cx="25112" cy="42207"/>
          </a:xfrm>
          <a:custGeom>
            <a:rect b="b" l="l" r="r" t="t"/>
            <a:pathLst>
              <a:path extrusionOk="0" h="1353" w="805">
                <a:moveTo>
                  <a:pt x="608" y="0"/>
                </a:moveTo>
                <a:cubicBezTo>
                  <a:pt x="552" y="0"/>
                  <a:pt x="492" y="42"/>
                  <a:pt x="492" y="85"/>
                </a:cubicBezTo>
                <a:lnTo>
                  <a:pt x="60" y="1142"/>
                </a:lnTo>
                <a:cubicBezTo>
                  <a:pt x="0" y="1202"/>
                  <a:pt x="60" y="1321"/>
                  <a:pt x="120" y="1321"/>
                </a:cubicBezTo>
                <a:cubicBezTo>
                  <a:pt x="155" y="1343"/>
                  <a:pt x="186" y="1352"/>
                  <a:pt x="213" y="1352"/>
                </a:cubicBezTo>
                <a:cubicBezTo>
                  <a:pt x="276" y="1352"/>
                  <a:pt x="321" y="1303"/>
                  <a:pt x="373" y="1261"/>
                </a:cubicBezTo>
                <a:lnTo>
                  <a:pt x="805" y="278"/>
                </a:lnTo>
                <a:lnTo>
                  <a:pt x="805" y="204"/>
                </a:lnTo>
                <a:cubicBezTo>
                  <a:pt x="805" y="144"/>
                  <a:pt x="805" y="25"/>
                  <a:pt x="671" y="25"/>
                </a:cubicBezTo>
                <a:cubicBezTo>
                  <a:pt x="653" y="7"/>
                  <a:pt x="631" y="0"/>
                  <a:pt x="60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1" name="Google Shape;4291;p28"/>
          <p:cNvSpPr/>
          <p:nvPr/>
        </p:nvSpPr>
        <p:spPr>
          <a:xfrm flipH="1">
            <a:off x="7943063" y="3544105"/>
            <a:ext cx="11667" cy="44640"/>
          </a:xfrm>
          <a:custGeom>
            <a:rect b="b" l="l" r="r" t="t"/>
            <a:pathLst>
              <a:path extrusionOk="0" h="1431" w="374">
                <a:moveTo>
                  <a:pt x="179" y="1"/>
                </a:moveTo>
                <a:cubicBezTo>
                  <a:pt x="120" y="1"/>
                  <a:pt x="60" y="60"/>
                  <a:pt x="60" y="179"/>
                </a:cubicBezTo>
                <a:cubicBezTo>
                  <a:pt x="60" y="179"/>
                  <a:pt x="1" y="433"/>
                  <a:pt x="1" y="686"/>
                </a:cubicBezTo>
                <a:lnTo>
                  <a:pt x="1" y="1237"/>
                </a:lnTo>
                <a:cubicBezTo>
                  <a:pt x="1" y="1371"/>
                  <a:pt x="60" y="1431"/>
                  <a:pt x="120" y="1431"/>
                </a:cubicBezTo>
                <a:cubicBezTo>
                  <a:pt x="179" y="1431"/>
                  <a:pt x="313" y="1371"/>
                  <a:pt x="313" y="1237"/>
                </a:cubicBezTo>
                <a:lnTo>
                  <a:pt x="313" y="745"/>
                </a:lnTo>
                <a:cubicBezTo>
                  <a:pt x="313" y="433"/>
                  <a:pt x="373" y="179"/>
                  <a:pt x="373" y="179"/>
                </a:cubicBezTo>
                <a:cubicBezTo>
                  <a:pt x="373" y="120"/>
                  <a:pt x="313" y="1"/>
                  <a:pt x="17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2" name="Google Shape;4292;p28"/>
          <p:cNvSpPr/>
          <p:nvPr/>
        </p:nvSpPr>
        <p:spPr>
          <a:xfrm flipH="1">
            <a:off x="7924035" y="3618630"/>
            <a:ext cx="25112" cy="39836"/>
          </a:xfrm>
          <a:custGeom>
            <a:rect b="b" l="l" r="r" t="t"/>
            <a:pathLst>
              <a:path extrusionOk="0" h="1277" w="805">
                <a:moveTo>
                  <a:pt x="186" y="1"/>
                </a:moveTo>
                <a:cubicBezTo>
                  <a:pt x="169" y="1"/>
                  <a:pt x="152" y="8"/>
                  <a:pt x="134" y="25"/>
                </a:cubicBezTo>
                <a:cubicBezTo>
                  <a:pt x="60" y="25"/>
                  <a:pt x="0" y="99"/>
                  <a:pt x="60" y="219"/>
                </a:cubicBezTo>
                <a:cubicBezTo>
                  <a:pt x="60" y="219"/>
                  <a:pt x="134" y="472"/>
                  <a:pt x="254" y="710"/>
                </a:cubicBezTo>
                <a:cubicBezTo>
                  <a:pt x="373" y="963"/>
                  <a:pt x="507" y="1217"/>
                  <a:pt x="507" y="1217"/>
                </a:cubicBezTo>
                <a:cubicBezTo>
                  <a:pt x="567" y="1276"/>
                  <a:pt x="626" y="1276"/>
                  <a:pt x="686" y="1276"/>
                </a:cubicBezTo>
                <a:cubicBezTo>
                  <a:pt x="745" y="1217"/>
                  <a:pt x="805" y="1142"/>
                  <a:pt x="745" y="1083"/>
                </a:cubicBezTo>
                <a:lnTo>
                  <a:pt x="745" y="1023"/>
                </a:lnTo>
                <a:cubicBezTo>
                  <a:pt x="745" y="1023"/>
                  <a:pt x="626" y="844"/>
                  <a:pt x="507" y="591"/>
                </a:cubicBezTo>
                <a:cubicBezTo>
                  <a:pt x="432" y="338"/>
                  <a:pt x="313" y="99"/>
                  <a:pt x="313" y="99"/>
                </a:cubicBezTo>
                <a:cubicBezTo>
                  <a:pt x="271" y="46"/>
                  <a:pt x="228" y="1"/>
                  <a:pt x="18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3" name="Google Shape;4293;p28"/>
          <p:cNvSpPr/>
          <p:nvPr/>
        </p:nvSpPr>
        <p:spPr>
          <a:xfrm flipH="1">
            <a:off x="7873374" y="3682143"/>
            <a:ext cx="36748" cy="29760"/>
          </a:xfrm>
          <a:custGeom>
            <a:rect b="b" l="l" r="r" t="t"/>
            <a:pathLst>
              <a:path extrusionOk="0" h="954" w="1178">
                <a:moveTo>
                  <a:pt x="150" y="0"/>
                </a:moveTo>
                <a:cubicBezTo>
                  <a:pt x="120" y="0"/>
                  <a:pt x="90" y="15"/>
                  <a:pt x="60" y="45"/>
                </a:cubicBezTo>
                <a:cubicBezTo>
                  <a:pt x="1" y="104"/>
                  <a:pt x="1" y="164"/>
                  <a:pt x="60" y="224"/>
                </a:cubicBezTo>
                <a:cubicBezTo>
                  <a:pt x="60" y="224"/>
                  <a:pt x="239" y="417"/>
                  <a:pt x="492" y="596"/>
                </a:cubicBezTo>
                <a:cubicBezTo>
                  <a:pt x="552" y="671"/>
                  <a:pt x="671" y="730"/>
                  <a:pt x="805" y="790"/>
                </a:cubicBezTo>
                <a:cubicBezTo>
                  <a:pt x="865" y="849"/>
                  <a:pt x="924" y="909"/>
                  <a:pt x="924" y="909"/>
                </a:cubicBezTo>
                <a:cubicBezTo>
                  <a:pt x="954" y="939"/>
                  <a:pt x="984" y="954"/>
                  <a:pt x="1016" y="954"/>
                </a:cubicBezTo>
                <a:cubicBezTo>
                  <a:pt x="1047" y="954"/>
                  <a:pt x="1081" y="939"/>
                  <a:pt x="1118" y="909"/>
                </a:cubicBezTo>
                <a:cubicBezTo>
                  <a:pt x="1178" y="849"/>
                  <a:pt x="1118" y="730"/>
                  <a:pt x="1044" y="730"/>
                </a:cubicBezTo>
                <a:cubicBezTo>
                  <a:pt x="1044" y="730"/>
                  <a:pt x="865" y="536"/>
                  <a:pt x="671" y="417"/>
                </a:cubicBezTo>
                <a:cubicBezTo>
                  <a:pt x="433" y="224"/>
                  <a:pt x="239" y="45"/>
                  <a:pt x="239" y="45"/>
                </a:cubicBezTo>
                <a:cubicBezTo>
                  <a:pt x="209" y="15"/>
                  <a:pt x="180" y="0"/>
                  <a:pt x="15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4" name="Google Shape;4294;p28"/>
          <p:cNvSpPr/>
          <p:nvPr/>
        </p:nvSpPr>
        <p:spPr>
          <a:xfrm flipH="1">
            <a:off x="7805525" y="3720232"/>
            <a:ext cx="40928" cy="15379"/>
          </a:xfrm>
          <a:custGeom>
            <a:rect b="b" l="l" r="r" t="t"/>
            <a:pathLst>
              <a:path extrusionOk="0" h="493" w="1312">
                <a:moveTo>
                  <a:pt x="120" y="1"/>
                </a:moveTo>
                <a:cubicBezTo>
                  <a:pt x="60" y="1"/>
                  <a:pt x="1" y="60"/>
                  <a:pt x="1" y="120"/>
                </a:cubicBezTo>
                <a:cubicBezTo>
                  <a:pt x="1" y="194"/>
                  <a:pt x="1" y="254"/>
                  <a:pt x="60" y="254"/>
                </a:cubicBezTo>
                <a:cubicBezTo>
                  <a:pt x="60" y="254"/>
                  <a:pt x="373" y="314"/>
                  <a:pt x="626" y="373"/>
                </a:cubicBezTo>
                <a:cubicBezTo>
                  <a:pt x="865" y="433"/>
                  <a:pt x="1178" y="492"/>
                  <a:pt x="1178" y="492"/>
                </a:cubicBezTo>
                <a:cubicBezTo>
                  <a:pt x="1237" y="492"/>
                  <a:pt x="1312" y="433"/>
                  <a:pt x="1312" y="373"/>
                </a:cubicBezTo>
                <a:cubicBezTo>
                  <a:pt x="1312" y="314"/>
                  <a:pt x="1237" y="254"/>
                  <a:pt x="1178" y="254"/>
                </a:cubicBezTo>
                <a:cubicBezTo>
                  <a:pt x="1178" y="254"/>
                  <a:pt x="939" y="194"/>
                  <a:pt x="686" y="194"/>
                </a:cubicBezTo>
                <a:cubicBezTo>
                  <a:pt x="433" y="120"/>
                  <a:pt x="120"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5" name="Google Shape;4295;p28"/>
          <p:cNvSpPr/>
          <p:nvPr/>
        </p:nvSpPr>
        <p:spPr>
          <a:xfrm flipH="1">
            <a:off x="7732092" y="3723944"/>
            <a:ext cx="40928" cy="11667"/>
          </a:xfrm>
          <a:custGeom>
            <a:rect b="b" l="l" r="r" t="t"/>
            <a:pathLst>
              <a:path extrusionOk="0" h="374" w="1312">
                <a:moveTo>
                  <a:pt x="1192" y="1"/>
                </a:moveTo>
                <a:cubicBezTo>
                  <a:pt x="1192" y="1"/>
                  <a:pt x="939" y="75"/>
                  <a:pt x="626" y="135"/>
                </a:cubicBezTo>
                <a:cubicBezTo>
                  <a:pt x="373" y="135"/>
                  <a:pt x="135" y="195"/>
                  <a:pt x="135" y="195"/>
                </a:cubicBezTo>
                <a:cubicBezTo>
                  <a:pt x="75" y="195"/>
                  <a:pt x="1" y="195"/>
                  <a:pt x="1" y="254"/>
                </a:cubicBezTo>
                <a:cubicBezTo>
                  <a:pt x="1" y="314"/>
                  <a:pt x="75" y="373"/>
                  <a:pt x="135" y="373"/>
                </a:cubicBezTo>
                <a:cubicBezTo>
                  <a:pt x="135" y="373"/>
                  <a:pt x="373" y="314"/>
                  <a:pt x="686" y="254"/>
                </a:cubicBezTo>
                <a:cubicBezTo>
                  <a:pt x="939" y="254"/>
                  <a:pt x="1192" y="195"/>
                  <a:pt x="1192" y="195"/>
                </a:cubicBezTo>
                <a:cubicBezTo>
                  <a:pt x="1252" y="195"/>
                  <a:pt x="1312" y="135"/>
                  <a:pt x="1312" y="75"/>
                </a:cubicBezTo>
                <a:cubicBezTo>
                  <a:pt x="1252" y="75"/>
                  <a:pt x="1252" y="1"/>
                  <a:pt x="119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6" name="Google Shape;4296;p28"/>
          <p:cNvSpPr/>
          <p:nvPr/>
        </p:nvSpPr>
        <p:spPr>
          <a:xfrm flipH="1">
            <a:off x="7662371" y="3702014"/>
            <a:ext cx="36748" cy="16409"/>
          </a:xfrm>
          <a:custGeom>
            <a:rect b="b" l="l" r="r" t="t"/>
            <a:pathLst>
              <a:path extrusionOk="0" h="526" w="1178">
                <a:moveTo>
                  <a:pt x="1102" y="0"/>
                </a:moveTo>
                <a:cubicBezTo>
                  <a:pt x="1091" y="0"/>
                  <a:pt x="1078" y="9"/>
                  <a:pt x="1058" y="34"/>
                </a:cubicBezTo>
                <a:lnTo>
                  <a:pt x="60" y="406"/>
                </a:lnTo>
                <a:cubicBezTo>
                  <a:pt x="0" y="406"/>
                  <a:pt x="0" y="466"/>
                  <a:pt x="0" y="466"/>
                </a:cubicBezTo>
                <a:cubicBezTo>
                  <a:pt x="0" y="525"/>
                  <a:pt x="60" y="525"/>
                  <a:pt x="119" y="525"/>
                </a:cubicBezTo>
                <a:lnTo>
                  <a:pt x="1118" y="153"/>
                </a:lnTo>
                <a:cubicBezTo>
                  <a:pt x="1177" y="93"/>
                  <a:pt x="1177" y="93"/>
                  <a:pt x="1177" y="34"/>
                </a:cubicBezTo>
                <a:cubicBezTo>
                  <a:pt x="1137" y="34"/>
                  <a:pt x="1124" y="0"/>
                  <a:pt x="110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7" name="Google Shape;4297;p28"/>
          <p:cNvSpPr/>
          <p:nvPr/>
        </p:nvSpPr>
        <p:spPr>
          <a:xfrm flipH="1">
            <a:off x="7788336" y="2462824"/>
            <a:ext cx="329045" cy="566595"/>
          </a:xfrm>
          <a:custGeom>
            <a:rect b="b" l="l" r="r" t="t"/>
            <a:pathLst>
              <a:path extrusionOk="0" h="18163" w="10548">
                <a:moveTo>
                  <a:pt x="8478" y="0"/>
                </a:moveTo>
                <a:cubicBezTo>
                  <a:pt x="7456" y="0"/>
                  <a:pt x="5902" y="1014"/>
                  <a:pt x="4529" y="2693"/>
                </a:cubicBezTo>
                <a:cubicBezTo>
                  <a:pt x="2846" y="4674"/>
                  <a:pt x="3099" y="8279"/>
                  <a:pt x="2295" y="8279"/>
                </a:cubicBezTo>
                <a:cubicBezTo>
                  <a:pt x="1431" y="8339"/>
                  <a:pt x="745" y="8160"/>
                  <a:pt x="373" y="9590"/>
                </a:cubicBezTo>
                <a:cubicBezTo>
                  <a:pt x="0" y="11005"/>
                  <a:pt x="552" y="17843"/>
                  <a:pt x="1803" y="18156"/>
                </a:cubicBezTo>
                <a:cubicBezTo>
                  <a:pt x="1825" y="18160"/>
                  <a:pt x="1851" y="18163"/>
                  <a:pt x="1878" y="18163"/>
                </a:cubicBezTo>
                <a:cubicBezTo>
                  <a:pt x="3013" y="18163"/>
                  <a:pt x="8745" y="14692"/>
                  <a:pt x="8745" y="13180"/>
                </a:cubicBezTo>
                <a:cubicBezTo>
                  <a:pt x="8686" y="11631"/>
                  <a:pt x="7628" y="12316"/>
                  <a:pt x="7390" y="11825"/>
                </a:cubicBezTo>
                <a:cubicBezTo>
                  <a:pt x="7196" y="11318"/>
                  <a:pt x="10548" y="7355"/>
                  <a:pt x="9922" y="5925"/>
                </a:cubicBezTo>
                <a:cubicBezTo>
                  <a:pt x="9311" y="4555"/>
                  <a:pt x="8135" y="4987"/>
                  <a:pt x="8000" y="4182"/>
                </a:cubicBezTo>
                <a:cubicBezTo>
                  <a:pt x="7881" y="3378"/>
                  <a:pt x="9922" y="711"/>
                  <a:pt x="9058" y="145"/>
                </a:cubicBezTo>
                <a:cubicBezTo>
                  <a:pt x="8894" y="47"/>
                  <a:pt x="8699" y="0"/>
                  <a:pt x="8478"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8" name="Google Shape;4298;p28"/>
          <p:cNvSpPr/>
          <p:nvPr/>
        </p:nvSpPr>
        <p:spPr>
          <a:xfrm flipH="1">
            <a:off x="7916111" y="2552852"/>
            <a:ext cx="234274" cy="556332"/>
          </a:xfrm>
          <a:custGeom>
            <a:rect b="b" l="l" r="r" t="t"/>
            <a:pathLst>
              <a:path extrusionOk="0" h="17834" w="7510">
                <a:moveTo>
                  <a:pt x="7256" y="0"/>
                </a:moveTo>
                <a:cubicBezTo>
                  <a:pt x="7196" y="0"/>
                  <a:pt x="7137" y="60"/>
                  <a:pt x="7137" y="179"/>
                </a:cubicBezTo>
                <a:cubicBezTo>
                  <a:pt x="7137" y="179"/>
                  <a:pt x="7137" y="492"/>
                  <a:pt x="7077" y="983"/>
                </a:cubicBezTo>
                <a:lnTo>
                  <a:pt x="7077" y="1922"/>
                </a:lnTo>
                <a:cubicBezTo>
                  <a:pt x="7077" y="2294"/>
                  <a:pt x="7018" y="2726"/>
                  <a:pt x="6958" y="3158"/>
                </a:cubicBezTo>
                <a:cubicBezTo>
                  <a:pt x="6883" y="3591"/>
                  <a:pt x="6824" y="4097"/>
                  <a:pt x="6764" y="4648"/>
                </a:cubicBezTo>
                <a:cubicBezTo>
                  <a:pt x="6764" y="4767"/>
                  <a:pt x="6705" y="4901"/>
                  <a:pt x="6705" y="5021"/>
                </a:cubicBezTo>
                <a:cubicBezTo>
                  <a:pt x="6645" y="5140"/>
                  <a:pt x="6645" y="5274"/>
                  <a:pt x="6645" y="5393"/>
                </a:cubicBezTo>
                <a:cubicBezTo>
                  <a:pt x="6585" y="5646"/>
                  <a:pt x="6511" y="5959"/>
                  <a:pt x="6451" y="6198"/>
                </a:cubicBezTo>
                <a:cubicBezTo>
                  <a:pt x="6392" y="6510"/>
                  <a:pt x="6332" y="6764"/>
                  <a:pt x="6213" y="7077"/>
                </a:cubicBezTo>
                <a:cubicBezTo>
                  <a:pt x="6139" y="7315"/>
                  <a:pt x="6079" y="7628"/>
                  <a:pt x="5960" y="7881"/>
                </a:cubicBezTo>
                <a:cubicBezTo>
                  <a:pt x="5900" y="8194"/>
                  <a:pt x="5766" y="8432"/>
                  <a:pt x="5707" y="8745"/>
                </a:cubicBezTo>
                <a:cubicBezTo>
                  <a:pt x="5587" y="8998"/>
                  <a:pt x="5468" y="9311"/>
                  <a:pt x="5334" y="9550"/>
                </a:cubicBezTo>
                <a:cubicBezTo>
                  <a:pt x="5155" y="10116"/>
                  <a:pt x="4902" y="10667"/>
                  <a:pt x="4649" y="11233"/>
                </a:cubicBezTo>
                <a:cubicBezTo>
                  <a:pt x="4351" y="11725"/>
                  <a:pt x="4098" y="12216"/>
                  <a:pt x="3785" y="12723"/>
                </a:cubicBezTo>
                <a:cubicBezTo>
                  <a:pt x="3234" y="13706"/>
                  <a:pt x="2667" y="14585"/>
                  <a:pt x="2116" y="15270"/>
                </a:cubicBezTo>
                <a:cubicBezTo>
                  <a:pt x="1803" y="15643"/>
                  <a:pt x="1550" y="15941"/>
                  <a:pt x="1297" y="16253"/>
                </a:cubicBezTo>
                <a:cubicBezTo>
                  <a:pt x="1058" y="16507"/>
                  <a:pt x="865" y="16760"/>
                  <a:pt x="686" y="16939"/>
                </a:cubicBezTo>
                <a:cubicBezTo>
                  <a:pt x="314" y="17311"/>
                  <a:pt x="120" y="17564"/>
                  <a:pt x="120" y="17564"/>
                </a:cubicBezTo>
                <a:cubicBezTo>
                  <a:pt x="60" y="17564"/>
                  <a:pt x="1" y="17684"/>
                  <a:pt x="60" y="17743"/>
                </a:cubicBezTo>
                <a:cubicBezTo>
                  <a:pt x="102" y="17785"/>
                  <a:pt x="180" y="17834"/>
                  <a:pt x="244" y="17834"/>
                </a:cubicBezTo>
                <a:cubicBezTo>
                  <a:pt x="271" y="17834"/>
                  <a:pt x="296" y="17825"/>
                  <a:pt x="314" y="17803"/>
                </a:cubicBezTo>
                <a:cubicBezTo>
                  <a:pt x="314" y="17803"/>
                  <a:pt x="552" y="17624"/>
                  <a:pt x="999" y="17252"/>
                </a:cubicBezTo>
                <a:cubicBezTo>
                  <a:pt x="1371" y="16879"/>
                  <a:pt x="1923" y="16313"/>
                  <a:pt x="2489" y="15643"/>
                </a:cubicBezTo>
                <a:cubicBezTo>
                  <a:pt x="2787" y="15270"/>
                  <a:pt x="3099" y="14823"/>
                  <a:pt x="3412" y="14451"/>
                </a:cubicBezTo>
                <a:cubicBezTo>
                  <a:pt x="3725" y="14019"/>
                  <a:pt x="4038" y="13527"/>
                  <a:pt x="4351" y="13036"/>
                </a:cubicBezTo>
                <a:cubicBezTo>
                  <a:pt x="4649" y="12529"/>
                  <a:pt x="4902" y="12037"/>
                  <a:pt x="5215" y="11471"/>
                </a:cubicBezTo>
                <a:cubicBezTo>
                  <a:pt x="5468" y="10920"/>
                  <a:pt x="5707" y="10354"/>
                  <a:pt x="5960" y="9803"/>
                </a:cubicBezTo>
                <a:cubicBezTo>
                  <a:pt x="6079" y="9490"/>
                  <a:pt x="6213" y="9237"/>
                  <a:pt x="6273" y="8939"/>
                </a:cubicBezTo>
                <a:cubicBezTo>
                  <a:pt x="6392" y="8626"/>
                  <a:pt x="6451" y="8373"/>
                  <a:pt x="6585" y="8060"/>
                </a:cubicBezTo>
                <a:cubicBezTo>
                  <a:pt x="6645" y="7747"/>
                  <a:pt x="6764" y="7509"/>
                  <a:pt x="6824" y="7196"/>
                </a:cubicBezTo>
                <a:cubicBezTo>
                  <a:pt x="6883" y="6942"/>
                  <a:pt x="6958" y="6630"/>
                  <a:pt x="7018" y="6332"/>
                </a:cubicBezTo>
                <a:cubicBezTo>
                  <a:pt x="7077" y="6078"/>
                  <a:pt x="7137" y="5766"/>
                  <a:pt x="7196" y="5512"/>
                </a:cubicBezTo>
                <a:cubicBezTo>
                  <a:pt x="7196" y="5393"/>
                  <a:pt x="7256" y="5214"/>
                  <a:pt x="7256" y="5080"/>
                </a:cubicBezTo>
                <a:cubicBezTo>
                  <a:pt x="7256" y="4961"/>
                  <a:pt x="7330" y="4842"/>
                  <a:pt x="7330" y="4708"/>
                </a:cubicBezTo>
                <a:cubicBezTo>
                  <a:pt x="7390" y="4157"/>
                  <a:pt x="7450" y="3650"/>
                  <a:pt x="7450" y="3218"/>
                </a:cubicBezTo>
                <a:cubicBezTo>
                  <a:pt x="7509" y="2786"/>
                  <a:pt x="7509" y="2354"/>
                  <a:pt x="7509" y="1982"/>
                </a:cubicBezTo>
                <a:lnTo>
                  <a:pt x="7509" y="983"/>
                </a:lnTo>
                <a:cubicBezTo>
                  <a:pt x="7450" y="432"/>
                  <a:pt x="7450" y="179"/>
                  <a:pt x="7450" y="179"/>
                </a:cubicBezTo>
                <a:cubicBezTo>
                  <a:pt x="7450" y="60"/>
                  <a:pt x="7390" y="0"/>
                  <a:pt x="7256"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9" name="Google Shape;4299;p28"/>
          <p:cNvSpPr/>
          <p:nvPr/>
        </p:nvSpPr>
        <p:spPr>
          <a:xfrm flipH="1">
            <a:off x="7859898" y="2588789"/>
            <a:ext cx="129678" cy="140346"/>
          </a:xfrm>
          <a:custGeom>
            <a:rect b="b" l="l" r="r" t="t"/>
            <a:pathLst>
              <a:path extrusionOk="0" h="4499" w="4157">
                <a:moveTo>
                  <a:pt x="186" y="0"/>
                </a:moveTo>
                <a:cubicBezTo>
                  <a:pt x="161" y="0"/>
                  <a:pt x="137" y="8"/>
                  <a:pt x="120" y="25"/>
                </a:cubicBezTo>
                <a:cubicBezTo>
                  <a:pt x="60" y="85"/>
                  <a:pt x="0" y="144"/>
                  <a:pt x="60" y="263"/>
                </a:cubicBezTo>
                <a:cubicBezTo>
                  <a:pt x="179" y="576"/>
                  <a:pt x="373" y="889"/>
                  <a:pt x="492" y="1202"/>
                </a:cubicBezTo>
                <a:lnTo>
                  <a:pt x="745" y="1694"/>
                </a:lnTo>
                <a:cubicBezTo>
                  <a:pt x="805" y="1887"/>
                  <a:pt x="864" y="2066"/>
                  <a:pt x="924" y="2200"/>
                </a:cubicBezTo>
                <a:cubicBezTo>
                  <a:pt x="984" y="2379"/>
                  <a:pt x="1058" y="2498"/>
                  <a:pt x="1118" y="2692"/>
                </a:cubicBezTo>
                <a:lnTo>
                  <a:pt x="1177" y="2945"/>
                </a:lnTo>
                <a:cubicBezTo>
                  <a:pt x="1237" y="3005"/>
                  <a:pt x="1237" y="3124"/>
                  <a:pt x="1237" y="3183"/>
                </a:cubicBezTo>
                <a:cubicBezTo>
                  <a:pt x="1296" y="3243"/>
                  <a:pt x="1296" y="3377"/>
                  <a:pt x="1296" y="3437"/>
                </a:cubicBezTo>
                <a:cubicBezTo>
                  <a:pt x="1356" y="3496"/>
                  <a:pt x="1356" y="3615"/>
                  <a:pt x="1356" y="3690"/>
                </a:cubicBezTo>
                <a:cubicBezTo>
                  <a:pt x="1356" y="3749"/>
                  <a:pt x="1430" y="3869"/>
                  <a:pt x="1430" y="3928"/>
                </a:cubicBezTo>
                <a:lnTo>
                  <a:pt x="1430" y="4182"/>
                </a:lnTo>
                <a:cubicBezTo>
                  <a:pt x="1430" y="4301"/>
                  <a:pt x="1490" y="4360"/>
                  <a:pt x="1550" y="4435"/>
                </a:cubicBezTo>
                <a:cubicBezTo>
                  <a:pt x="1617" y="4479"/>
                  <a:pt x="1686" y="4499"/>
                  <a:pt x="1749" y="4499"/>
                </a:cubicBezTo>
                <a:cubicBezTo>
                  <a:pt x="1855" y="4499"/>
                  <a:pt x="1944" y="4444"/>
                  <a:pt x="1982" y="4360"/>
                </a:cubicBezTo>
                <a:lnTo>
                  <a:pt x="2235" y="4062"/>
                </a:lnTo>
                <a:lnTo>
                  <a:pt x="2473" y="3749"/>
                </a:lnTo>
                <a:cubicBezTo>
                  <a:pt x="2607" y="3556"/>
                  <a:pt x="2786" y="3377"/>
                  <a:pt x="2920" y="3183"/>
                </a:cubicBezTo>
                <a:cubicBezTo>
                  <a:pt x="2980" y="3064"/>
                  <a:pt x="3099" y="3005"/>
                  <a:pt x="3159" y="2871"/>
                </a:cubicBezTo>
                <a:cubicBezTo>
                  <a:pt x="3218" y="2871"/>
                  <a:pt x="3293" y="2811"/>
                  <a:pt x="3293" y="2751"/>
                </a:cubicBezTo>
                <a:cubicBezTo>
                  <a:pt x="3352" y="2751"/>
                  <a:pt x="3412" y="2692"/>
                  <a:pt x="3412" y="2632"/>
                </a:cubicBezTo>
                <a:lnTo>
                  <a:pt x="3591" y="2498"/>
                </a:lnTo>
                <a:lnTo>
                  <a:pt x="3725" y="2439"/>
                </a:lnTo>
                <a:lnTo>
                  <a:pt x="3844" y="2319"/>
                </a:lnTo>
                <a:cubicBezTo>
                  <a:pt x="3903" y="2319"/>
                  <a:pt x="3963" y="2319"/>
                  <a:pt x="3963" y="2260"/>
                </a:cubicBezTo>
                <a:lnTo>
                  <a:pt x="4038" y="2260"/>
                </a:lnTo>
                <a:cubicBezTo>
                  <a:pt x="4097" y="2200"/>
                  <a:pt x="4157" y="2126"/>
                  <a:pt x="4157" y="2066"/>
                </a:cubicBezTo>
                <a:cubicBezTo>
                  <a:pt x="4113" y="1979"/>
                  <a:pt x="4069" y="1924"/>
                  <a:pt x="4020" y="1924"/>
                </a:cubicBezTo>
                <a:cubicBezTo>
                  <a:pt x="4002" y="1924"/>
                  <a:pt x="3983" y="1931"/>
                  <a:pt x="3963" y="1947"/>
                </a:cubicBezTo>
                <a:lnTo>
                  <a:pt x="3725" y="1947"/>
                </a:lnTo>
                <a:cubicBezTo>
                  <a:pt x="3665" y="2006"/>
                  <a:pt x="3591" y="2006"/>
                  <a:pt x="3531" y="2066"/>
                </a:cubicBezTo>
                <a:lnTo>
                  <a:pt x="3352" y="2126"/>
                </a:lnTo>
                <a:lnTo>
                  <a:pt x="3159" y="2260"/>
                </a:lnTo>
                <a:cubicBezTo>
                  <a:pt x="3099" y="2319"/>
                  <a:pt x="3039" y="2319"/>
                  <a:pt x="2980" y="2379"/>
                </a:cubicBezTo>
                <a:cubicBezTo>
                  <a:pt x="2920" y="2439"/>
                  <a:pt x="2846" y="2439"/>
                  <a:pt x="2846" y="2498"/>
                </a:cubicBezTo>
                <a:cubicBezTo>
                  <a:pt x="2727" y="2632"/>
                  <a:pt x="2607" y="2692"/>
                  <a:pt x="2548" y="2811"/>
                </a:cubicBezTo>
                <a:lnTo>
                  <a:pt x="1983" y="3376"/>
                </a:lnTo>
                <a:lnTo>
                  <a:pt x="1983" y="3376"/>
                </a:lnTo>
                <a:cubicBezTo>
                  <a:pt x="1982" y="3354"/>
                  <a:pt x="1982" y="3333"/>
                  <a:pt x="1982" y="3317"/>
                </a:cubicBezTo>
                <a:cubicBezTo>
                  <a:pt x="1922" y="3183"/>
                  <a:pt x="1922" y="3124"/>
                  <a:pt x="1863" y="3005"/>
                </a:cubicBezTo>
                <a:cubicBezTo>
                  <a:pt x="1863" y="2945"/>
                  <a:pt x="1863" y="2811"/>
                  <a:pt x="1803" y="2751"/>
                </a:cubicBezTo>
                <a:lnTo>
                  <a:pt x="1669" y="2498"/>
                </a:lnTo>
                <a:cubicBezTo>
                  <a:pt x="1609" y="2319"/>
                  <a:pt x="1550" y="2126"/>
                  <a:pt x="1490" y="1947"/>
                </a:cubicBezTo>
                <a:cubicBezTo>
                  <a:pt x="1430" y="1828"/>
                  <a:pt x="1296" y="1634"/>
                  <a:pt x="1237" y="1455"/>
                </a:cubicBezTo>
                <a:cubicBezTo>
                  <a:pt x="1118" y="1321"/>
                  <a:pt x="1058" y="1142"/>
                  <a:pt x="924" y="1008"/>
                </a:cubicBezTo>
                <a:cubicBezTo>
                  <a:pt x="745" y="636"/>
                  <a:pt x="552" y="398"/>
                  <a:pt x="313" y="85"/>
                </a:cubicBezTo>
                <a:cubicBezTo>
                  <a:pt x="313" y="43"/>
                  <a:pt x="246" y="0"/>
                  <a:pt x="186"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0" name="Google Shape;4300;p28"/>
          <p:cNvSpPr/>
          <p:nvPr/>
        </p:nvSpPr>
        <p:spPr>
          <a:xfrm flipH="1">
            <a:off x="7889159" y="2692731"/>
            <a:ext cx="139473" cy="137944"/>
          </a:xfrm>
          <a:custGeom>
            <a:rect b="b" l="l" r="r" t="t"/>
            <a:pathLst>
              <a:path extrusionOk="0" h="4422" w="4471">
                <a:moveTo>
                  <a:pt x="224" y="0"/>
                </a:moveTo>
                <a:cubicBezTo>
                  <a:pt x="195" y="0"/>
                  <a:pt x="165" y="15"/>
                  <a:pt x="135" y="45"/>
                </a:cubicBezTo>
                <a:cubicBezTo>
                  <a:pt x="75" y="45"/>
                  <a:pt x="1" y="164"/>
                  <a:pt x="75" y="224"/>
                </a:cubicBezTo>
                <a:cubicBezTo>
                  <a:pt x="254" y="537"/>
                  <a:pt x="448" y="850"/>
                  <a:pt x="627" y="1222"/>
                </a:cubicBezTo>
                <a:cubicBezTo>
                  <a:pt x="820" y="1535"/>
                  <a:pt x="999" y="1848"/>
                  <a:pt x="1118" y="2146"/>
                </a:cubicBezTo>
                <a:cubicBezTo>
                  <a:pt x="1193" y="2339"/>
                  <a:pt x="1312" y="2458"/>
                  <a:pt x="1372" y="2652"/>
                </a:cubicBezTo>
                <a:cubicBezTo>
                  <a:pt x="1431" y="2771"/>
                  <a:pt x="1491" y="2965"/>
                  <a:pt x="1565" y="3144"/>
                </a:cubicBezTo>
                <a:cubicBezTo>
                  <a:pt x="1565" y="3203"/>
                  <a:pt x="1625" y="3263"/>
                  <a:pt x="1625" y="3397"/>
                </a:cubicBezTo>
                <a:cubicBezTo>
                  <a:pt x="1684" y="3457"/>
                  <a:pt x="1684" y="3516"/>
                  <a:pt x="1684" y="3635"/>
                </a:cubicBezTo>
                <a:cubicBezTo>
                  <a:pt x="1684" y="3710"/>
                  <a:pt x="1744" y="3769"/>
                  <a:pt x="1744" y="3889"/>
                </a:cubicBezTo>
                <a:lnTo>
                  <a:pt x="1744" y="4082"/>
                </a:lnTo>
                <a:lnTo>
                  <a:pt x="1744" y="4142"/>
                </a:lnTo>
                <a:cubicBezTo>
                  <a:pt x="1804" y="4201"/>
                  <a:pt x="1804" y="4261"/>
                  <a:pt x="1863" y="4321"/>
                </a:cubicBezTo>
                <a:cubicBezTo>
                  <a:pt x="1960" y="4388"/>
                  <a:pt x="2053" y="4421"/>
                  <a:pt x="2131" y="4421"/>
                </a:cubicBezTo>
                <a:cubicBezTo>
                  <a:pt x="2209" y="4421"/>
                  <a:pt x="2273" y="4388"/>
                  <a:pt x="2310" y="4321"/>
                </a:cubicBezTo>
                <a:cubicBezTo>
                  <a:pt x="2429" y="4201"/>
                  <a:pt x="2489" y="4142"/>
                  <a:pt x="2548" y="4008"/>
                </a:cubicBezTo>
                <a:cubicBezTo>
                  <a:pt x="2608" y="3948"/>
                  <a:pt x="2682" y="3829"/>
                  <a:pt x="2802" y="3769"/>
                </a:cubicBezTo>
                <a:cubicBezTo>
                  <a:pt x="2861" y="3710"/>
                  <a:pt x="2921" y="3576"/>
                  <a:pt x="3055" y="3516"/>
                </a:cubicBezTo>
                <a:lnTo>
                  <a:pt x="3293" y="3263"/>
                </a:lnTo>
                <a:cubicBezTo>
                  <a:pt x="3353" y="3203"/>
                  <a:pt x="3427" y="3084"/>
                  <a:pt x="3547" y="3025"/>
                </a:cubicBezTo>
                <a:cubicBezTo>
                  <a:pt x="3606" y="2965"/>
                  <a:pt x="3725" y="2890"/>
                  <a:pt x="3800" y="2771"/>
                </a:cubicBezTo>
                <a:cubicBezTo>
                  <a:pt x="3919" y="2712"/>
                  <a:pt x="3979" y="2652"/>
                  <a:pt x="4038" y="2593"/>
                </a:cubicBezTo>
                <a:cubicBezTo>
                  <a:pt x="4172" y="2518"/>
                  <a:pt x="4291" y="2458"/>
                  <a:pt x="4351" y="2399"/>
                </a:cubicBezTo>
                <a:lnTo>
                  <a:pt x="4411" y="2399"/>
                </a:lnTo>
                <a:cubicBezTo>
                  <a:pt x="4470" y="2339"/>
                  <a:pt x="4470" y="2280"/>
                  <a:pt x="4470" y="2220"/>
                </a:cubicBezTo>
                <a:cubicBezTo>
                  <a:pt x="4426" y="2121"/>
                  <a:pt x="4350" y="2063"/>
                  <a:pt x="4289" y="2063"/>
                </a:cubicBezTo>
                <a:cubicBezTo>
                  <a:pt x="4267" y="2063"/>
                  <a:pt x="4248" y="2070"/>
                  <a:pt x="4232" y="2086"/>
                </a:cubicBezTo>
                <a:cubicBezTo>
                  <a:pt x="4098" y="2146"/>
                  <a:pt x="3979" y="2220"/>
                  <a:pt x="3859" y="2220"/>
                </a:cubicBezTo>
                <a:cubicBezTo>
                  <a:pt x="3800" y="2280"/>
                  <a:pt x="3725" y="2280"/>
                  <a:pt x="3666" y="2339"/>
                </a:cubicBezTo>
                <a:lnTo>
                  <a:pt x="3547" y="2399"/>
                </a:lnTo>
                <a:cubicBezTo>
                  <a:pt x="3427" y="2458"/>
                  <a:pt x="3293" y="2518"/>
                  <a:pt x="3234" y="2652"/>
                </a:cubicBezTo>
                <a:cubicBezTo>
                  <a:pt x="3115" y="2712"/>
                  <a:pt x="2980" y="2771"/>
                  <a:pt x="2921" y="2831"/>
                </a:cubicBezTo>
                <a:lnTo>
                  <a:pt x="2608" y="3084"/>
                </a:lnTo>
                <a:cubicBezTo>
                  <a:pt x="2548" y="3203"/>
                  <a:pt x="2429" y="3263"/>
                  <a:pt x="2370" y="3337"/>
                </a:cubicBezTo>
                <a:cubicBezTo>
                  <a:pt x="2347" y="3357"/>
                  <a:pt x="2327" y="3375"/>
                  <a:pt x="2308" y="3393"/>
                </a:cubicBezTo>
                <a:lnTo>
                  <a:pt x="2308" y="3393"/>
                </a:lnTo>
                <a:cubicBezTo>
                  <a:pt x="2304" y="3328"/>
                  <a:pt x="2289" y="3246"/>
                  <a:pt x="2236" y="3203"/>
                </a:cubicBezTo>
                <a:cubicBezTo>
                  <a:pt x="2236" y="3084"/>
                  <a:pt x="2176" y="3025"/>
                  <a:pt x="2176" y="2890"/>
                </a:cubicBezTo>
                <a:cubicBezTo>
                  <a:pt x="2116" y="2712"/>
                  <a:pt x="1997" y="2518"/>
                  <a:pt x="1938" y="2399"/>
                </a:cubicBezTo>
                <a:cubicBezTo>
                  <a:pt x="1863" y="2280"/>
                  <a:pt x="1863" y="2220"/>
                  <a:pt x="1804" y="2086"/>
                </a:cubicBezTo>
                <a:cubicBezTo>
                  <a:pt x="1744" y="2026"/>
                  <a:pt x="1744" y="1967"/>
                  <a:pt x="1684" y="1848"/>
                </a:cubicBezTo>
                <a:cubicBezTo>
                  <a:pt x="1565" y="1714"/>
                  <a:pt x="1491" y="1535"/>
                  <a:pt x="1372" y="1341"/>
                </a:cubicBezTo>
                <a:cubicBezTo>
                  <a:pt x="1252" y="1222"/>
                  <a:pt x="1193" y="1028"/>
                  <a:pt x="1059" y="909"/>
                </a:cubicBezTo>
                <a:cubicBezTo>
                  <a:pt x="820" y="596"/>
                  <a:pt x="627" y="283"/>
                  <a:pt x="314" y="45"/>
                </a:cubicBezTo>
                <a:cubicBezTo>
                  <a:pt x="284" y="15"/>
                  <a:pt x="254" y="0"/>
                  <a:pt x="224"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1" name="Google Shape;4301;p28"/>
          <p:cNvSpPr/>
          <p:nvPr/>
        </p:nvSpPr>
        <p:spPr>
          <a:xfrm flipH="1">
            <a:off x="7906378" y="2757804"/>
            <a:ext cx="185922" cy="163399"/>
          </a:xfrm>
          <a:custGeom>
            <a:rect b="b" l="l" r="r" t="t"/>
            <a:pathLst>
              <a:path extrusionOk="0" h="5238" w="5960">
                <a:moveTo>
                  <a:pt x="120" y="0"/>
                </a:moveTo>
                <a:cubicBezTo>
                  <a:pt x="1" y="60"/>
                  <a:pt x="1" y="194"/>
                  <a:pt x="61" y="253"/>
                </a:cubicBezTo>
                <a:lnTo>
                  <a:pt x="493" y="804"/>
                </a:lnTo>
                <a:cubicBezTo>
                  <a:pt x="552" y="939"/>
                  <a:pt x="627" y="998"/>
                  <a:pt x="686" y="1117"/>
                </a:cubicBezTo>
                <a:lnTo>
                  <a:pt x="925" y="1371"/>
                </a:lnTo>
                <a:cubicBezTo>
                  <a:pt x="1059" y="1549"/>
                  <a:pt x="1178" y="1743"/>
                  <a:pt x="1297" y="1922"/>
                </a:cubicBezTo>
                <a:lnTo>
                  <a:pt x="1491" y="2235"/>
                </a:lnTo>
                <a:cubicBezTo>
                  <a:pt x="1550" y="2294"/>
                  <a:pt x="1610" y="2428"/>
                  <a:pt x="1669" y="2547"/>
                </a:cubicBezTo>
                <a:cubicBezTo>
                  <a:pt x="1744" y="2607"/>
                  <a:pt x="1804" y="2741"/>
                  <a:pt x="1863" y="2801"/>
                </a:cubicBezTo>
                <a:lnTo>
                  <a:pt x="1982" y="3114"/>
                </a:lnTo>
                <a:lnTo>
                  <a:pt x="2176" y="3412"/>
                </a:lnTo>
                <a:cubicBezTo>
                  <a:pt x="2236" y="3486"/>
                  <a:pt x="2236" y="3605"/>
                  <a:pt x="2295" y="3724"/>
                </a:cubicBezTo>
                <a:cubicBezTo>
                  <a:pt x="2355" y="3784"/>
                  <a:pt x="2414" y="3918"/>
                  <a:pt x="2414" y="4037"/>
                </a:cubicBezTo>
                <a:cubicBezTo>
                  <a:pt x="2489" y="4097"/>
                  <a:pt x="2489" y="4231"/>
                  <a:pt x="2548" y="4350"/>
                </a:cubicBezTo>
                <a:cubicBezTo>
                  <a:pt x="2548" y="4410"/>
                  <a:pt x="2548" y="4529"/>
                  <a:pt x="2608" y="4663"/>
                </a:cubicBezTo>
                <a:lnTo>
                  <a:pt x="2608" y="4976"/>
                </a:lnTo>
                <a:cubicBezTo>
                  <a:pt x="2608" y="5035"/>
                  <a:pt x="2668" y="5035"/>
                  <a:pt x="2668" y="5095"/>
                </a:cubicBezTo>
                <a:cubicBezTo>
                  <a:pt x="2711" y="5182"/>
                  <a:pt x="2827" y="5238"/>
                  <a:pt x="2956" y="5238"/>
                </a:cubicBezTo>
                <a:cubicBezTo>
                  <a:pt x="3003" y="5238"/>
                  <a:pt x="3052" y="5230"/>
                  <a:pt x="3100" y="5214"/>
                </a:cubicBezTo>
                <a:cubicBezTo>
                  <a:pt x="3159" y="5155"/>
                  <a:pt x="3293" y="5095"/>
                  <a:pt x="3413" y="5035"/>
                </a:cubicBezTo>
                <a:cubicBezTo>
                  <a:pt x="3532" y="4976"/>
                  <a:pt x="3606" y="4901"/>
                  <a:pt x="3725" y="4842"/>
                </a:cubicBezTo>
                <a:cubicBezTo>
                  <a:pt x="3845" y="4842"/>
                  <a:pt x="3979" y="4782"/>
                  <a:pt x="4098" y="4723"/>
                </a:cubicBezTo>
                <a:lnTo>
                  <a:pt x="4411" y="4603"/>
                </a:lnTo>
                <a:lnTo>
                  <a:pt x="4783" y="4410"/>
                </a:lnTo>
                <a:cubicBezTo>
                  <a:pt x="4843" y="4410"/>
                  <a:pt x="4962" y="4350"/>
                  <a:pt x="5096" y="4350"/>
                </a:cubicBezTo>
                <a:lnTo>
                  <a:pt x="5275" y="4290"/>
                </a:lnTo>
                <a:cubicBezTo>
                  <a:pt x="5334" y="4231"/>
                  <a:pt x="5394" y="4231"/>
                  <a:pt x="5468" y="4231"/>
                </a:cubicBezTo>
                <a:cubicBezTo>
                  <a:pt x="5588" y="4231"/>
                  <a:pt x="5707" y="4156"/>
                  <a:pt x="5841" y="4156"/>
                </a:cubicBezTo>
                <a:cubicBezTo>
                  <a:pt x="5900" y="4097"/>
                  <a:pt x="5960" y="4037"/>
                  <a:pt x="5960" y="3978"/>
                </a:cubicBezTo>
                <a:cubicBezTo>
                  <a:pt x="5960" y="3858"/>
                  <a:pt x="5900" y="3784"/>
                  <a:pt x="5766" y="3784"/>
                </a:cubicBezTo>
                <a:cubicBezTo>
                  <a:pt x="5647" y="3784"/>
                  <a:pt x="5528" y="3784"/>
                  <a:pt x="5394" y="3858"/>
                </a:cubicBezTo>
                <a:lnTo>
                  <a:pt x="4962" y="3858"/>
                </a:lnTo>
                <a:cubicBezTo>
                  <a:pt x="4843" y="3918"/>
                  <a:pt x="4723" y="3918"/>
                  <a:pt x="4589" y="3978"/>
                </a:cubicBezTo>
                <a:lnTo>
                  <a:pt x="4217" y="4037"/>
                </a:lnTo>
                <a:cubicBezTo>
                  <a:pt x="4098" y="4097"/>
                  <a:pt x="3979" y="4156"/>
                  <a:pt x="3845" y="4231"/>
                </a:cubicBezTo>
                <a:cubicBezTo>
                  <a:pt x="3725" y="4231"/>
                  <a:pt x="3606" y="4290"/>
                  <a:pt x="3472" y="4350"/>
                </a:cubicBezTo>
                <a:cubicBezTo>
                  <a:pt x="3389" y="4391"/>
                  <a:pt x="3307" y="4404"/>
                  <a:pt x="3219" y="4428"/>
                </a:cubicBezTo>
                <a:lnTo>
                  <a:pt x="3219" y="4428"/>
                </a:lnTo>
                <a:cubicBezTo>
                  <a:pt x="3198" y="4341"/>
                  <a:pt x="3159" y="4253"/>
                  <a:pt x="3159" y="4156"/>
                </a:cubicBezTo>
                <a:cubicBezTo>
                  <a:pt x="3100" y="4037"/>
                  <a:pt x="3040" y="3918"/>
                  <a:pt x="3040" y="3784"/>
                </a:cubicBezTo>
                <a:cubicBezTo>
                  <a:pt x="2980" y="3665"/>
                  <a:pt x="2980" y="3605"/>
                  <a:pt x="2921" y="3486"/>
                </a:cubicBezTo>
                <a:cubicBezTo>
                  <a:pt x="2861" y="3352"/>
                  <a:pt x="2787" y="3233"/>
                  <a:pt x="2727" y="3114"/>
                </a:cubicBezTo>
                <a:lnTo>
                  <a:pt x="2608" y="2801"/>
                </a:lnTo>
                <a:cubicBezTo>
                  <a:pt x="2489" y="2607"/>
                  <a:pt x="2355" y="2369"/>
                  <a:pt x="2176" y="2175"/>
                </a:cubicBezTo>
                <a:cubicBezTo>
                  <a:pt x="2042" y="1996"/>
                  <a:pt x="1923" y="1803"/>
                  <a:pt x="1804" y="1624"/>
                </a:cubicBezTo>
                <a:cubicBezTo>
                  <a:pt x="1610" y="1430"/>
                  <a:pt x="1491" y="1251"/>
                  <a:pt x="1297" y="1058"/>
                </a:cubicBezTo>
                <a:cubicBezTo>
                  <a:pt x="1178" y="879"/>
                  <a:pt x="999" y="685"/>
                  <a:pt x="805" y="507"/>
                </a:cubicBezTo>
                <a:cubicBezTo>
                  <a:pt x="686" y="372"/>
                  <a:pt x="493" y="194"/>
                  <a:pt x="314" y="60"/>
                </a:cubicBezTo>
                <a:cubicBezTo>
                  <a:pt x="254" y="0"/>
                  <a:pt x="180" y="0"/>
                  <a:pt x="120"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2" name="Google Shape;4302;p28"/>
          <p:cNvSpPr/>
          <p:nvPr/>
        </p:nvSpPr>
        <p:spPr>
          <a:xfrm flipH="1">
            <a:off x="7958879" y="2867610"/>
            <a:ext cx="131549" cy="123501"/>
          </a:xfrm>
          <a:custGeom>
            <a:rect b="b" l="l" r="r" t="t"/>
            <a:pathLst>
              <a:path extrusionOk="0" h="3959" w="4217">
                <a:moveTo>
                  <a:pt x="220" y="1"/>
                </a:moveTo>
                <a:cubicBezTo>
                  <a:pt x="192" y="1"/>
                  <a:pt x="159" y="8"/>
                  <a:pt x="120" y="26"/>
                </a:cubicBezTo>
                <a:cubicBezTo>
                  <a:pt x="60" y="26"/>
                  <a:pt x="1" y="145"/>
                  <a:pt x="60" y="204"/>
                </a:cubicBezTo>
                <a:cubicBezTo>
                  <a:pt x="313" y="830"/>
                  <a:pt x="626" y="1381"/>
                  <a:pt x="805" y="1947"/>
                </a:cubicBezTo>
                <a:cubicBezTo>
                  <a:pt x="865" y="2067"/>
                  <a:pt x="939" y="2260"/>
                  <a:pt x="999" y="2379"/>
                </a:cubicBezTo>
                <a:cubicBezTo>
                  <a:pt x="1058" y="2439"/>
                  <a:pt x="1058" y="2499"/>
                  <a:pt x="1058" y="2573"/>
                </a:cubicBezTo>
                <a:cubicBezTo>
                  <a:pt x="1118" y="2633"/>
                  <a:pt x="1118" y="2752"/>
                  <a:pt x="1177" y="2811"/>
                </a:cubicBezTo>
                <a:lnTo>
                  <a:pt x="1237" y="3005"/>
                </a:lnTo>
                <a:lnTo>
                  <a:pt x="1237" y="3184"/>
                </a:lnTo>
                <a:cubicBezTo>
                  <a:pt x="1312" y="3318"/>
                  <a:pt x="1312" y="3378"/>
                  <a:pt x="1312" y="3437"/>
                </a:cubicBezTo>
                <a:lnTo>
                  <a:pt x="1312" y="3556"/>
                </a:lnTo>
                <a:lnTo>
                  <a:pt x="1312" y="3616"/>
                </a:lnTo>
                <a:cubicBezTo>
                  <a:pt x="1312" y="3690"/>
                  <a:pt x="1312" y="3810"/>
                  <a:pt x="1371" y="3869"/>
                </a:cubicBezTo>
                <a:cubicBezTo>
                  <a:pt x="1431" y="3929"/>
                  <a:pt x="1524" y="3959"/>
                  <a:pt x="1617" y="3959"/>
                </a:cubicBezTo>
                <a:cubicBezTo>
                  <a:pt x="1710" y="3959"/>
                  <a:pt x="1803" y="3929"/>
                  <a:pt x="1863" y="3869"/>
                </a:cubicBezTo>
                <a:cubicBezTo>
                  <a:pt x="1922" y="3810"/>
                  <a:pt x="1982" y="3690"/>
                  <a:pt x="2056" y="3616"/>
                </a:cubicBezTo>
                <a:cubicBezTo>
                  <a:pt x="2176" y="3556"/>
                  <a:pt x="2235" y="3497"/>
                  <a:pt x="2295" y="3437"/>
                </a:cubicBezTo>
                <a:cubicBezTo>
                  <a:pt x="2429" y="3378"/>
                  <a:pt x="2488" y="3318"/>
                  <a:pt x="2608" y="3243"/>
                </a:cubicBezTo>
                <a:cubicBezTo>
                  <a:pt x="2667" y="3184"/>
                  <a:pt x="2801" y="3124"/>
                  <a:pt x="2861" y="3065"/>
                </a:cubicBezTo>
                <a:lnTo>
                  <a:pt x="3174" y="2871"/>
                </a:lnTo>
                <a:cubicBezTo>
                  <a:pt x="3174" y="2871"/>
                  <a:pt x="3233" y="2871"/>
                  <a:pt x="3293" y="2811"/>
                </a:cubicBezTo>
                <a:lnTo>
                  <a:pt x="3472" y="2752"/>
                </a:lnTo>
                <a:lnTo>
                  <a:pt x="3606" y="2692"/>
                </a:lnTo>
                <a:lnTo>
                  <a:pt x="3785" y="2633"/>
                </a:lnTo>
                <a:cubicBezTo>
                  <a:pt x="3844" y="2633"/>
                  <a:pt x="3978" y="2573"/>
                  <a:pt x="4097" y="2573"/>
                </a:cubicBezTo>
                <a:cubicBezTo>
                  <a:pt x="4157" y="2499"/>
                  <a:pt x="4217" y="2439"/>
                  <a:pt x="4217" y="2379"/>
                </a:cubicBezTo>
                <a:cubicBezTo>
                  <a:pt x="4217" y="2260"/>
                  <a:pt x="4157" y="2201"/>
                  <a:pt x="4038" y="2201"/>
                </a:cubicBezTo>
                <a:cubicBezTo>
                  <a:pt x="3919" y="2201"/>
                  <a:pt x="3785" y="2260"/>
                  <a:pt x="3665" y="2260"/>
                </a:cubicBezTo>
                <a:lnTo>
                  <a:pt x="3472" y="2260"/>
                </a:lnTo>
                <a:lnTo>
                  <a:pt x="3293" y="2320"/>
                </a:lnTo>
                <a:cubicBezTo>
                  <a:pt x="3174" y="2320"/>
                  <a:pt x="3040" y="2379"/>
                  <a:pt x="2920" y="2439"/>
                </a:cubicBezTo>
                <a:lnTo>
                  <a:pt x="2608" y="2573"/>
                </a:lnTo>
                <a:cubicBezTo>
                  <a:pt x="2488" y="2633"/>
                  <a:pt x="2354" y="2692"/>
                  <a:pt x="2295" y="2752"/>
                </a:cubicBezTo>
                <a:cubicBezTo>
                  <a:pt x="2235" y="2752"/>
                  <a:pt x="2176" y="2811"/>
                  <a:pt x="2116" y="2811"/>
                </a:cubicBezTo>
                <a:lnTo>
                  <a:pt x="1982" y="2946"/>
                </a:lnTo>
                <a:cubicBezTo>
                  <a:pt x="1946" y="2964"/>
                  <a:pt x="1910" y="2982"/>
                  <a:pt x="1875" y="3000"/>
                </a:cubicBezTo>
                <a:lnTo>
                  <a:pt x="1875" y="3000"/>
                </a:lnTo>
                <a:cubicBezTo>
                  <a:pt x="1863" y="2944"/>
                  <a:pt x="1863" y="2891"/>
                  <a:pt x="1863" y="2811"/>
                </a:cubicBezTo>
                <a:lnTo>
                  <a:pt x="1744" y="2633"/>
                </a:lnTo>
                <a:cubicBezTo>
                  <a:pt x="1744" y="2499"/>
                  <a:pt x="1684" y="2439"/>
                  <a:pt x="1684" y="2379"/>
                </a:cubicBezTo>
                <a:cubicBezTo>
                  <a:pt x="1684" y="2260"/>
                  <a:pt x="1609" y="2201"/>
                  <a:pt x="1609" y="2126"/>
                </a:cubicBezTo>
                <a:cubicBezTo>
                  <a:pt x="1550" y="2007"/>
                  <a:pt x="1431" y="1828"/>
                  <a:pt x="1371" y="1694"/>
                </a:cubicBezTo>
                <a:cubicBezTo>
                  <a:pt x="1237" y="1381"/>
                  <a:pt x="1058" y="1143"/>
                  <a:pt x="939" y="830"/>
                </a:cubicBezTo>
                <a:cubicBezTo>
                  <a:pt x="745" y="577"/>
                  <a:pt x="567" y="338"/>
                  <a:pt x="373" y="85"/>
                </a:cubicBezTo>
                <a:cubicBezTo>
                  <a:pt x="331" y="43"/>
                  <a:pt x="289" y="1"/>
                  <a:pt x="220"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3" name="Google Shape;4303;p28"/>
          <p:cNvSpPr/>
          <p:nvPr/>
        </p:nvSpPr>
        <p:spPr>
          <a:xfrm flipH="1">
            <a:off x="1369029" y="4404244"/>
            <a:ext cx="49569" cy="64293"/>
          </a:xfrm>
          <a:custGeom>
            <a:rect b="b" l="l" r="r" t="t"/>
            <a:pathLst>
              <a:path extrusionOk="0" h="2061" w="1589">
                <a:moveTo>
                  <a:pt x="424" y="1"/>
                </a:moveTo>
                <a:cubicBezTo>
                  <a:pt x="181" y="1"/>
                  <a:pt x="0" y="295"/>
                  <a:pt x="159" y="539"/>
                </a:cubicBezTo>
                <a:cubicBezTo>
                  <a:pt x="337" y="852"/>
                  <a:pt x="650" y="1046"/>
                  <a:pt x="844" y="1358"/>
                </a:cubicBezTo>
                <a:cubicBezTo>
                  <a:pt x="1023" y="1537"/>
                  <a:pt x="1216" y="1850"/>
                  <a:pt x="1395" y="2029"/>
                </a:cubicBezTo>
                <a:cubicBezTo>
                  <a:pt x="1413" y="2051"/>
                  <a:pt x="1438" y="2060"/>
                  <a:pt x="1463" y="2060"/>
                </a:cubicBezTo>
                <a:cubicBezTo>
                  <a:pt x="1523" y="2060"/>
                  <a:pt x="1589" y="2011"/>
                  <a:pt x="1589" y="1969"/>
                </a:cubicBezTo>
                <a:cubicBezTo>
                  <a:pt x="1589" y="1656"/>
                  <a:pt x="1395" y="1284"/>
                  <a:pt x="1276" y="986"/>
                </a:cubicBezTo>
                <a:cubicBezTo>
                  <a:pt x="1082" y="673"/>
                  <a:pt x="904" y="301"/>
                  <a:pt x="591" y="47"/>
                </a:cubicBezTo>
                <a:cubicBezTo>
                  <a:pt x="534" y="15"/>
                  <a:pt x="478" y="1"/>
                  <a:pt x="4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4" name="Google Shape;4304;p28"/>
          <p:cNvSpPr/>
          <p:nvPr/>
        </p:nvSpPr>
        <p:spPr>
          <a:xfrm flipH="1">
            <a:off x="1423402" y="4394106"/>
            <a:ext cx="11636" cy="11636"/>
          </a:xfrm>
          <a:custGeom>
            <a:rect b="b" l="l" r="r" t="t"/>
            <a:pathLst>
              <a:path extrusionOk="0" h="373" w="373">
                <a:moveTo>
                  <a:pt x="179" y="0"/>
                </a:moveTo>
                <a:cubicBezTo>
                  <a:pt x="120" y="0"/>
                  <a:pt x="0" y="60"/>
                  <a:pt x="0" y="194"/>
                </a:cubicBezTo>
                <a:cubicBezTo>
                  <a:pt x="0" y="313"/>
                  <a:pt x="60" y="372"/>
                  <a:pt x="120" y="372"/>
                </a:cubicBezTo>
                <a:cubicBezTo>
                  <a:pt x="254" y="372"/>
                  <a:pt x="373" y="372"/>
                  <a:pt x="373" y="253"/>
                </a:cubicBezTo>
                <a:cubicBezTo>
                  <a:pt x="373" y="119"/>
                  <a:pt x="313" y="0"/>
                  <a:pt x="17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5" name="Google Shape;4305;p28"/>
          <p:cNvSpPr/>
          <p:nvPr/>
        </p:nvSpPr>
        <p:spPr>
          <a:xfrm flipH="1">
            <a:off x="2201811" y="4376231"/>
            <a:ext cx="13507" cy="10918"/>
          </a:xfrm>
          <a:custGeom>
            <a:rect b="b" l="l" r="r" t="t"/>
            <a:pathLst>
              <a:path extrusionOk="0" h="350" w="433">
                <a:moveTo>
                  <a:pt x="168" y="0"/>
                </a:moveTo>
                <a:cubicBezTo>
                  <a:pt x="77" y="0"/>
                  <a:pt x="0" y="105"/>
                  <a:pt x="0" y="201"/>
                </a:cubicBezTo>
                <a:cubicBezTo>
                  <a:pt x="44" y="287"/>
                  <a:pt x="118" y="350"/>
                  <a:pt x="178" y="350"/>
                </a:cubicBezTo>
                <a:cubicBezTo>
                  <a:pt x="201" y="350"/>
                  <a:pt x="222" y="340"/>
                  <a:pt x="239" y="320"/>
                </a:cubicBezTo>
                <a:lnTo>
                  <a:pt x="313" y="320"/>
                </a:lnTo>
                <a:cubicBezTo>
                  <a:pt x="432" y="260"/>
                  <a:pt x="432" y="81"/>
                  <a:pt x="313" y="22"/>
                </a:cubicBezTo>
                <a:lnTo>
                  <a:pt x="239" y="22"/>
                </a:lnTo>
                <a:cubicBezTo>
                  <a:pt x="215" y="7"/>
                  <a:pt x="191" y="0"/>
                  <a:pt x="16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6" name="Google Shape;4306;p28"/>
          <p:cNvSpPr/>
          <p:nvPr/>
        </p:nvSpPr>
        <p:spPr>
          <a:xfrm flipH="1">
            <a:off x="7844550" y="3874179"/>
            <a:ext cx="183115" cy="71998"/>
          </a:xfrm>
          <a:custGeom>
            <a:rect b="b" l="l" r="r" t="t"/>
            <a:pathLst>
              <a:path extrusionOk="0" h="2308" w="5870">
                <a:moveTo>
                  <a:pt x="1860" y="1"/>
                </a:moveTo>
                <a:cubicBezTo>
                  <a:pt x="913" y="1"/>
                  <a:pt x="0" y="276"/>
                  <a:pt x="223" y="1338"/>
                </a:cubicBezTo>
                <a:cubicBezTo>
                  <a:pt x="355" y="2013"/>
                  <a:pt x="1087" y="2308"/>
                  <a:pt x="2012" y="2308"/>
                </a:cubicBezTo>
                <a:cubicBezTo>
                  <a:pt x="3290" y="2308"/>
                  <a:pt x="4936" y="1745"/>
                  <a:pt x="5869" y="846"/>
                </a:cubicBezTo>
                <a:cubicBezTo>
                  <a:pt x="5869" y="846"/>
                  <a:pt x="4007" y="339"/>
                  <a:pt x="2949" y="101"/>
                </a:cubicBezTo>
                <a:cubicBezTo>
                  <a:pt x="2629" y="45"/>
                  <a:pt x="2242" y="1"/>
                  <a:pt x="186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7" name="Google Shape;4307;p28"/>
          <p:cNvSpPr/>
          <p:nvPr/>
        </p:nvSpPr>
        <p:spPr>
          <a:xfrm flipH="1">
            <a:off x="7819469" y="3886626"/>
            <a:ext cx="158502" cy="33004"/>
          </a:xfrm>
          <a:custGeom>
            <a:rect b="b" l="l" r="r" t="t"/>
            <a:pathLst>
              <a:path extrusionOk="0" h="1058" w="5081">
                <a:moveTo>
                  <a:pt x="4962" y="0"/>
                </a:moveTo>
                <a:cubicBezTo>
                  <a:pt x="4962" y="0"/>
                  <a:pt x="4902" y="74"/>
                  <a:pt x="4783" y="74"/>
                </a:cubicBezTo>
                <a:cubicBezTo>
                  <a:pt x="4708" y="134"/>
                  <a:pt x="4649" y="134"/>
                  <a:pt x="4530" y="194"/>
                </a:cubicBezTo>
                <a:cubicBezTo>
                  <a:pt x="4470" y="253"/>
                  <a:pt x="4336" y="253"/>
                  <a:pt x="4217" y="313"/>
                </a:cubicBezTo>
                <a:cubicBezTo>
                  <a:pt x="4157" y="313"/>
                  <a:pt x="4038" y="372"/>
                  <a:pt x="3904" y="447"/>
                </a:cubicBezTo>
                <a:lnTo>
                  <a:pt x="3725" y="447"/>
                </a:lnTo>
                <a:cubicBezTo>
                  <a:pt x="3591" y="507"/>
                  <a:pt x="3531" y="507"/>
                  <a:pt x="3472" y="507"/>
                </a:cubicBezTo>
                <a:cubicBezTo>
                  <a:pt x="3412" y="507"/>
                  <a:pt x="3353" y="566"/>
                  <a:pt x="3293" y="566"/>
                </a:cubicBezTo>
                <a:lnTo>
                  <a:pt x="3040" y="566"/>
                </a:lnTo>
                <a:cubicBezTo>
                  <a:pt x="2921" y="626"/>
                  <a:pt x="2727" y="626"/>
                  <a:pt x="2608" y="626"/>
                </a:cubicBezTo>
                <a:cubicBezTo>
                  <a:pt x="2414" y="685"/>
                  <a:pt x="2295" y="685"/>
                  <a:pt x="2101" y="685"/>
                </a:cubicBezTo>
                <a:lnTo>
                  <a:pt x="1237" y="685"/>
                </a:lnTo>
                <a:cubicBezTo>
                  <a:pt x="1118" y="685"/>
                  <a:pt x="984" y="685"/>
                  <a:pt x="865" y="626"/>
                </a:cubicBezTo>
                <a:lnTo>
                  <a:pt x="314" y="626"/>
                </a:lnTo>
                <a:cubicBezTo>
                  <a:pt x="239" y="566"/>
                  <a:pt x="180" y="566"/>
                  <a:pt x="180" y="566"/>
                </a:cubicBezTo>
                <a:lnTo>
                  <a:pt x="120" y="566"/>
                </a:lnTo>
                <a:cubicBezTo>
                  <a:pt x="60" y="566"/>
                  <a:pt x="1" y="566"/>
                  <a:pt x="1" y="626"/>
                </a:cubicBezTo>
                <a:cubicBezTo>
                  <a:pt x="1" y="685"/>
                  <a:pt x="1" y="745"/>
                  <a:pt x="60" y="745"/>
                </a:cubicBezTo>
                <a:lnTo>
                  <a:pt x="120" y="745"/>
                </a:lnTo>
                <a:cubicBezTo>
                  <a:pt x="180" y="819"/>
                  <a:pt x="180" y="819"/>
                  <a:pt x="314" y="819"/>
                </a:cubicBezTo>
                <a:cubicBezTo>
                  <a:pt x="433" y="879"/>
                  <a:pt x="612" y="939"/>
                  <a:pt x="865" y="939"/>
                </a:cubicBezTo>
                <a:cubicBezTo>
                  <a:pt x="1118" y="998"/>
                  <a:pt x="1356" y="998"/>
                  <a:pt x="1669" y="1058"/>
                </a:cubicBezTo>
                <a:lnTo>
                  <a:pt x="2176" y="1058"/>
                </a:lnTo>
                <a:cubicBezTo>
                  <a:pt x="2295" y="1058"/>
                  <a:pt x="2474" y="1058"/>
                  <a:pt x="2608" y="998"/>
                </a:cubicBezTo>
                <a:cubicBezTo>
                  <a:pt x="2787" y="998"/>
                  <a:pt x="2980" y="998"/>
                  <a:pt x="3099" y="939"/>
                </a:cubicBezTo>
                <a:cubicBezTo>
                  <a:pt x="3293" y="939"/>
                  <a:pt x="3412" y="879"/>
                  <a:pt x="3531" y="879"/>
                </a:cubicBezTo>
                <a:cubicBezTo>
                  <a:pt x="3666" y="819"/>
                  <a:pt x="3725" y="819"/>
                  <a:pt x="3785" y="819"/>
                </a:cubicBezTo>
                <a:cubicBezTo>
                  <a:pt x="3844" y="745"/>
                  <a:pt x="3904" y="745"/>
                  <a:pt x="3964" y="685"/>
                </a:cubicBezTo>
                <a:cubicBezTo>
                  <a:pt x="4098" y="685"/>
                  <a:pt x="4217" y="626"/>
                  <a:pt x="4336" y="566"/>
                </a:cubicBezTo>
                <a:cubicBezTo>
                  <a:pt x="4470" y="507"/>
                  <a:pt x="4589" y="507"/>
                  <a:pt x="4649" y="447"/>
                </a:cubicBezTo>
                <a:cubicBezTo>
                  <a:pt x="4708" y="372"/>
                  <a:pt x="4842" y="313"/>
                  <a:pt x="4902" y="313"/>
                </a:cubicBezTo>
                <a:cubicBezTo>
                  <a:pt x="4962" y="194"/>
                  <a:pt x="5081" y="194"/>
                  <a:pt x="5081" y="194"/>
                </a:cubicBezTo>
                <a:lnTo>
                  <a:pt x="5081" y="74"/>
                </a:lnTo>
                <a:cubicBezTo>
                  <a:pt x="5081" y="0"/>
                  <a:pt x="5021" y="0"/>
                  <a:pt x="4962" y="0"/>
                </a:cubicBezTo>
                <a:close/>
              </a:path>
            </a:pathLst>
          </a:custGeom>
          <a:solidFill>
            <a:srgbClr val="663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8" name="Google Shape;4308;p28"/>
          <p:cNvSpPr/>
          <p:nvPr/>
        </p:nvSpPr>
        <p:spPr>
          <a:xfrm flipH="1">
            <a:off x="7850134" y="3718922"/>
            <a:ext cx="160810" cy="137071"/>
          </a:xfrm>
          <a:custGeom>
            <a:rect b="b" l="l" r="r" t="t"/>
            <a:pathLst>
              <a:path extrusionOk="0" h="4394" w="5155">
                <a:moveTo>
                  <a:pt x="1085" y="0"/>
                </a:moveTo>
                <a:cubicBezTo>
                  <a:pt x="864" y="0"/>
                  <a:pt x="644" y="104"/>
                  <a:pt x="432" y="356"/>
                </a:cubicBezTo>
                <a:cubicBezTo>
                  <a:pt x="0" y="847"/>
                  <a:pt x="432" y="2218"/>
                  <a:pt x="1743" y="3335"/>
                </a:cubicBezTo>
                <a:cubicBezTo>
                  <a:pt x="2968" y="4345"/>
                  <a:pt x="4765" y="4393"/>
                  <a:pt x="5100" y="4393"/>
                </a:cubicBezTo>
                <a:cubicBezTo>
                  <a:pt x="5135" y="4393"/>
                  <a:pt x="5155" y="4393"/>
                  <a:pt x="5155" y="4393"/>
                </a:cubicBezTo>
                <a:cubicBezTo>
                  <a:pt x="5155" y="4393"/>
                  <a:pt x="3531" y="2650"/>
                  <a:pt x="2980" y="1845"/>
                </a:cubicBezTo>
                <a:cubicBezTo>
                  <a:pt x="2599" y="1222"/>
                  <a:pt x="1843" y="0"/>
                  <a:pt x="108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9" name="Google Shape;4309;p28"/>
          <p:cNvSpPr/>
          <p:nvPr/>
        </p:nvSpPr>
        <p:spPr>
          <a:xfrm flipH="1">
            <a:off x="7823181" y="3748494"/>
            <a:ext cx="141313" cy="122815"/>
          </a:xfrm>
          <a:custGeom>
            <a:rect b="b" l="l" r="r" t="t"/>
            <a:pathLst>
              <a:path extrusionOk="0" h="3937" w="4530">
                <a:moveTo>
                  <a:pt x="105" y="0"/>
                </a:moveTo>
                <a:cubicBezTo>
                  <a:pt x="93" y="0"/>
                  <a:pt x="80" y="8"/>
                  <a:pt x="60" y="33"/>
                </a:cubicBezTo>
                <a:cubicBezTo>
                  <a:pt x="1" y="33"/>
                  <a:pt x="1" y="93"/>
                  <a:pt x="1" y="152"/>
                </a:cubicBezTo>
                <a:cubicBezTo>
                  <a:pt x="1" y="152"/>
                  <a:pt x="180" y="465"/>
                  <a:pt x="492" y="897"/>
                </a:cubicBezTo>
                <a:cubicBezTo>
                  <a:pt x="686" y="1151"/>
                  <a:pt x="865" y="1389"/>
                  <a:pt x="1118" y="1642"/>
                </a:cubicBezTo>
                <a:cubicBezTo>
                  <a:pt x="1178" y="1761"/>
                  <a:pt x="1297" y="1955"/>
                  <a:pt x="1431" y="2074"/>
                </a:cubicBezTo>
                <a:cubicBezTo>
                  <a:pt x="1610" y="2193"/>
                  <a:pt x="1744" y="2327"/>
                  <a:pt x="1863" y="2447"/>
                </a:cubicBezTo>
                <a:cubicBezTo>
                  <a:pt x="1982" y="2566"/>
                  <a:pt x="2116" y="2700"/>
                  <a:pt x="2295" y="2819"/>
                </a:cubicBezTo>
                <a:cubicBezTo>
                  <a:pt x="2414" y="2879"/>
                  <a:pt x="2548" y="3013"/>
                  <a:pt x="2727" y="3132"/>
                </a:cubicBezTo>
                <a:cubicBezTo>
                  <a:pt x="2861" y="3192"/>
                  <a:pt x="2980" y="3311"/>
                  <a:pt x="3099" y="3385"/>
                </a:cubicBezTo>
                <a:cubicBezTo>
                  <a:pt x="3293" y="3445"/>
                  <a:pt x="3412" y="3564"/>
                  <a:pt x="3532" y="3564"/>
                </a:cubicBezTo>
                <a:cubicBezTo>
                  <a:pt x="3666" y="3624"/>
                  <a:pt x="3785" y="3683"/>
                  <a:pt x="3844" y="3758"/>
                </a:cubicBezTo>
                <a:cubicBezTo>
                  <a:pt x="3978" y="3817"/>
                  <a:pt x="4098" y="3817"/>
                  <a:pt x="4157" y="3877"/>
                </a:cubicBezTo>
                <a:cubicBezTo>
                  <a:pt x="4276" y="3877"/>
                  <a:pt x="4410" y="3936"/>
                  <a:pt x="4410" y="3936"/>
                </a:cubicBezTo>
                <a:cubicBezTo>
                  <a:pt x="4410" y="3936"/>
                  <a:pt x="4470" y="3936"/>
                  <a:pt x="4530" y="3877"/>
                </a:cubicBezTo>
                <a:cubicBezTo>
                  <a:pt x="4530" y="3817"/>
                  <a:pt x="4530" y="3758"/>
                  <a:pt x="4470" y="3758"/>
                </a:cubicBezTo>
                <a:cubicBezTo>
                  <a:pt x="4470" y="3758"/>
                  <a:pt x="4410" y="3683"/>
                  <a:pt x="4217" y="3624"/>
                </a:cubicBezTo>
                <a:cubicBezTo>
                  <a:pt x="4157" y="3624"/>
                  <a:pt x="4098" y="3564"/>
                  <a:pt x="3978" y="3504"/>
                </a:cubicBezTo>
                <a:cubicBezTo>
                  <a:pt x="3904" y="3445"/>
                  <a:pt x="3785" y="3385"/>
                  <a:pt x="3666" y="3311"/>
                </a:cubicBezTo>
                <a:cubicBezTo>
                  <a:pt x="3532" y="3251"/>
                  <a:pt x="3412" y="3192"/>
                  <a:pt x="3293" y="3132"/>
                </a:cubicBezTo>
                <a:cubicBezTo>
                  <a:pt x="3159" y="3013"/>
                  <a:pt x="3040" y="2938"/>
                  <a:pt x="2921" y="2819"/>
                </a:cubicBezTo>
                <a:cubicBezTo>
                  <a:pt x="2787" y="2759"/>
                  <a:pt x="2667" y="2640"/>
                  <a:pt x="2489" y="2506"/>
                </a:cubicBezTo>
                <a:cubicBezTo>
                  <a:pt x="2355" y="2387"/>
                  <a:pt x="2235" y="2268"/>
                  <a:pt x="2116" y="2134"/>
                </a:cubicBezTo>
                <a:cubicBezTo>
                  <a:pt x="1982" y="2015"/>
                  <a:pt x="1863" y="1895"/>
                  <a:pt x="1744" y="1761"/>
                </a:cubicBezTo>
                <a:cubicBezTo>
                  <a:pt x="1610" y="1642"/>
                  <a:pt x="1491" y="1583"/>
                  <a:pt x="1371" y="1449"/>
                </a:cubicBezTo>
                <a:cubicBezTo>
                  <a:pt x="1118" y="1210"/>
                  <a:pt x="924" y="957"/>
                  <a:pt x="746" y="704"/>
                </a:cubicBezTo>
                <a:cubicBezTo>
                  <a:pt x="552" y="525"/>
                  <a:pt x="433" y="331"/>
                  <a:pt x="314" y="212"/>
                </a:cubicBezTo>
                <a:cubicBezTo>
                  <a:pt x="254" y="93"/>
                  <a:pt x="180" y="33"/>
                  <a:pt x="180" y="33"/>
                </a:cubicBezTo>
                <a:cubicBezTo>
                  <a:pt x="140" y="33"/>
                  <a:pt x="127" y="0"/>
                  <a:pt x="105" y="0"/>
                </a:cubicBezTo>
                <a:close/>
              </a:path>
            </a:pathLst>
          </a:custGeom>
          <a:solidFill>
            <a:srgbClr val="663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0" name="Google Shape;4310;p28"/>
          <p:cNvSpPr/>
          <p:nvPr/>
        </p:nvSpPr>
        <p:spPr>
          <a:xfrm flipH="1">
            <a:off x="1197082" y="2194796"/>
            <a:ext cx="124406" cy="96829"/>
          </a:xfrm>
          <a:custGeom>
            <a:rect b="b" l="l" r="r" t="t"/>
            <a:pathLst>
              <a:path extrusionOk="0" h="3104" w="3988">
                <a:moveTo>
                  <a:pt x="3165" y="0"/>
                </a:moveTo>
                <a:cubicBezTo>
                  <a:pt x="2616" y="0"/>
                  <a:pt x="2112" y="1000"/>
                  <a:pt x="2007" y="1661"/>
                </a:cubicBezTo>
                <a:cubicBezTo>
                  <a:pt x="2007" y="1661"/>
                  <a:pt x="1486" y="393"/>
                  <a:pt x="987" y="393"/>
                </a:cubicBezTo>
                <a:cubicBezTo>
                  <a:pt x="914" y="393"/>
                  <a:pt x="841" y="421"/>
                  <a:pt x="770" y="484"/>
                </a:cubicBezTo>
                <a:cubicBezTo>
                  <a:pt x="1" y="1139"/>
                  <a:pt x="1044" y="3103"/>
                  <a:pt x="1997" y="3103"/>
                </a:cubicBezTo>
                <a:cubicBezTo>
                  <a:pt x="2040" y="3103"/>
                  <a:pt x="2083" y="3099"/>
                  <a:pt x="2126" y="3091"/>
                </a:cubicBezTo>
                <a:cubicBezTo>
                  <a:pt x="3184" y="2838"/>
                  <a:pt x="3988" y="424"/>
                  <a:pt x="3377" y="52"/>
                </a:cubicBezTo>
                <a:cubicBezTo>
                  <a:pt x="3306" y="16"/>
                  <a:pt x="3235" y="0"/>
                  <a:pt x="316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1" name="Google Shape;4311;p28"/>
          <p:cNvSpPr/>
          <p:nvPr/>
        </p:nvSpPr>
        <p:spPr>
          <a:xfrm flipH="1">
            <a:off x="1192871" y="2339354"/>
            <a:ext cx="120132" cy="97391"/>
          </a:xfrm>
          <a:custGeom>
            <a:rect b="b" l="l" r="r" t="t"/>
            <a:pathLst>
              <a:path extrusionOk="0" h="3122" w="3851">
                <a:moveTo>
                  <a:pt x="2951" y="1"/>
                </a:moveTo>
                <a:cubicBezTo>
                  <a:pt x="2454" y="1"/>
                  <a:pt x="2159" y="1101"/>
                  <a:pt x="2107" y="1809"/>
                </a:cubicBezTo>
                <a:cubicBezTo>
                  <a:pt x="2107" y="1809"/>
                  <a:pt x="1494" y="480"/>
                  <a:pt x="882" y="480"/>
                </a:cubicBezTo>
                <a:cubicBezTo>
                  <a:pt x="793" y="480"/>
                  <a:pt x="704" y="508"/>
                  <a:pt x="617" y="572"/>
                </a:cubicBezTo>
                <a:cubicBezTo>
                  <a:pt x="0" y="1057"/>
                  <a:pt x="1325" y="3121"/>
                  <a:pt x="2190" y="3121"/>
                </a:cubicBezTo>
                <a:cubicBezTo>
                  <a:pt x="2202" y="3121"/>
                  <a:pt x="2214" y="3121"/>
                  <a:pt x="2226" y="3120"/>
                </a:cubicBezTo>
                <a:cubicBezTo>
                  <a:pt x="3105" y="3120"/>
                  <a:pt x="3850" y="513"/>
                  <a:pt x="3165" y="66"/>
                </a:cubicBezTo>
                <a:cubicBezTo>
                  <a:pt x="3090" y="21"/>
                  <a:pt x="3018" y="1"/>
                  <a:pt x="295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2" name="Google Shape;4312;p28"/>
          <p:cNvSpPr/>
          <p:nvPr/>
        </p:nvSpPr>
        <p:spPr>
          <a:xfrm flipH="1">
            <a:off x="1198923" y="2483755"/>
            <a:ext cx="113862" cy="86504"/>
          </a:xfrm>
          <a:custGeom>
            <a:rect b="b" l="l" r="r" t="t"/>
            <a:pathLst>
              <a:path extrusionOk="0" h="2773" w="3650">
                <a:moveTo>
                  <a:pt x="2999" y="0"/>
                </a:moveTo>
                <a:cubicBezTo>
                  <a:pt x="2612" y="0"/>
                  <a:pt x="2183" y="779"/>
                  <a:pt x="2040" y="1530"/>
                </a:cubicBezTo>
                <a:cubicBezTo>
                  <a:pt x="2040" y="1530"/>
                  <a:pt x="1288" y="333"/>
                  <a:pt x="758" y="333"/>
                </a:cubicBezTo>
                <a:cubicBezTo>
                  <a:pt x="659" y="333"/>
                  <a:pt x="568" y="374"/>
                  <a:pt x="491" y="472"/>
                </a:cubicBezTo>
                <a:cubicBezTo>
                  <a:pt x="1" y="1078"/>
                  <a:pt x="1506" y="2772"/>
                  <a:pt x="2157" y="2772"/>
                </a:cubicBezTo>
                <a:cubicBezTo>
                  <a:pt x="2179" y="2772"/>
                  <a:pt x="2200" y="2770"/>
                  <a:pt x="2219" y="2766"/>
                </a:cubicBezTo>
                <a:cubicBezTo>
                  <a:pt x="2845" y="2707"/>
                  <a:pt x="3649" y="651"/>
                  <a:pt x="3277" y="159"/>
                </a:cubicBezTo>
                <a:cubicBezTo>
                  <a:pt x="3190" y="49"/>
                  <a:pt x="3096" y="0"/>
                  <a:pt x="299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3" name="Google Shape;4313;p28"/>
          <p:cNvSpPr/>
          <p:nvPr/>
        </p:nvSpPr>
        <p:spPr>
          <a:xfrm flipH="1">
            <a:off x="1016744" y="1620652"/>
            <a:ext cx="73464" cy="149611"/>
          </a:xfrm>
          <a:custGeom>
            <a:rect b="b" l="l" r="r" t="t"/>
            <a:pathLst>
              <a:path extrusionOk="0" h="4796" w="2355">
                <a:moveTo>
                  <a:pt x="1414" y="0"/>
                </a:moveTo>
                <a:cubicBezTo>
                  <a:pt x="1242" y="0"/>
                  <a:pt x="1084" y="90"/>
                  <a:pt x="984" y="267"/>
                </a:cubicBezTo>
                <a:cubicBezTo>
                  <a:pt x="0" y="2248"/>
                  <a:pt x="2041" y="4796"/>
                  <a:pt x="2041" y="4796"/>
                </a:cubicBezTo>
                <a:cubicBezTo>
                  <a:pt x="2235" y="3991"/>
                  <a:pt x="2354" y="2382"/>
                  <a:pt x="2295" y="1206"/>
                </a:cubicBezTo>
                <a:cubicBezTo>
                  <a:pt x="2204" y="397"/>
                  <a:pt x="1777" y="0"/>
                  <a:pt x="141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4" name="Google Shape;4314;p28"/>
          <p:cNvSpPr/>
          <p:nvPr/>
        </p:nvSpPr>
        <p:spPr>
          <a:xfrm flipH="1">
            <a:off x="898702" y="1650880"/>
            <a:ext cx="114891" cy="167736"/>
          </a:xfrm>
          <a:custGeom>
            <a:rect b="b" l="l" r="r" t="t"/>
            <a:pathLst>
              <a:path extrusionOk="0" h="5377" w="3683">
                <a:moveTo>
                  <a:pt x="2485" y="1"/>
                </a:moveTo>
                <a:cubicBezTo>
                  <a:pt x="1818" y="1"/>
                  <a:pt x="1" y="2059"/>
                  <a:pt x="524" y="5376"/>
                </a:cubicBezTo>
                <a:cubicBezTo>
                  <a:pt x="524" y="5376"/>
                  <a:pt x="703" y="4140"/>
                  <a:pt x="1328" y="3454"/>
                </a:cubicBezTo>
                <a:cubicBezTo>
                  <a:pt x="1880" y="2769"/>
                  <a:pt x="3682" y="907"/>
                  <a:pt x="2624" y="43"/>
                </a:cubicBezTo>
                <a:cubicBezTo>
                  <a:pt x="2587" y="15"/>
                  <a:pt x="2540" y="1"/>
                  <a:pt x="2485"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5" name="Google Shape;4315;p28"/>
          <p:cNvSpPr/>
          <p:nvPr/>
        </p:nvSpPr>
        <p:spPr>
          <a:xfrm flipH="1">
            <a:off x="7812793" y="4670369"/>
            <a:ext cx="56900" cy="83447"/>
          </a:xfrm>
          <a:custGeom>
            <a:rect b="b" l="l" r="r" t="t"/>
            <a:pathLst>
              <a:path extrusionOk="0" h="2675" w="1824">
                <a:moveTo>
                  <a:pt x="1265" y="1"/>
                </a:moveTo>
                <a:cubicBezTo>
                  <a:pt x="1155" y="1"/>
                  <a:pt x="1039" y="43"/>
                  <a:pt x="939" y="142"/>
                </a:cubicBezTo>
                <a:cubicBezTo>
                  <a:pt x="567" y="515"/>
                  <a:pt x="373" y="1140"/>
                  <a:pt x="195" y="1632"/>
                </a:cubicBezTo>
                <a:cubicBezTo>
                  <a:pt x="120" y="1885"/>
                  <a:pt x="60" y="2064"/>
                  <a:pt x="1" y="2317"/>
                </a:cubicBezTo>
                <a:cubicBezTo>
                  <a:pt x="1" y="2377"/>
                  <a:pt x="60" y="2511"/>
                  <a:pt x="60" y="2570"/>
                </a:cubicBezTo>
                <a:lnTo>
                  <a:pt x="120" y="2570"/>
                </a:lnTo>
                <a:lnTo>
                  <a:pt x="120" y="2630"/>
                </a:lnTo>
                <a:cubicBezTo>
                  <a:pt x="120" y="2660"/>
                  <a:pt x="168" y="2675"/>
                  <a:pt x="224" y="2675"/>
                </a:cubicBezTo>
                <a:cubicBezTo>
                  <a:pt x="280" y="2675"/>
                  <a:pt x="344" y="2660"/>
                  <a:pt x="373" y="2630"/>
                </a:cubicBezTo>
                <a:lnTo>
                  <a:pt x="373" y="2570"/>
                </a:lnTo>
                <a:cubicBezTo>
                  <a:pt x="567" y="2436"/>
                  <a:pt x="686" y="2064"/>
                  <a:pt x="746" y="1885"/>
                </a:cubicBezTo>
                <a:cubicBezTo>
                  <a:pt x="999" y="1453"/>
                  <a:pt x="1237" y="1021"/>
                  <a:pt x="1550" y="649"/>
                </a:cubicBezTo>
                <a:cubicBezTo>
                  <a:pt x="1824" y="321"/>
                  <a:pt x="1567" y="1"/>
                  <a:pt x="12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6" name="Google Shape;4316;p28"/>
          <p:cNvSpPr/>
          <p:nvPr/>
        </p:nvSpPr>
        <p:spPr>
          <a:xfrm flipH="1">
            <a:off x="7865918" y="4651184"/>
            <a:ext cx="26703" cy="69003"/>
          </a:xfrm>
          <a:custGeom>
            <a:rect b="b" l="l" r="r" t="t"/>
            <a:pathLst>
              <a:path extrusionOk="0" h="2212" w="856">
                <a:moveTo>
                  <a:pt x="387" y="0"/>
                </a:moveTo>
                <a:cubicBezTo>
                  <a:pt x="194" y="0"/>
                  <a:pt x="0" y="156"/>
                  <a:pt x="110" y="385"/>
                </a:cubicBezTo>
                <a:cubicBezTo>
                  <a:pt x="244" y="757"/>
                  <a:pt x="304" y="1130"/>
                  <a:pt x="363" y="1502"/>
                </a:cubicBezTo>
                <a:cubicBezTo>
                  <a:pt x="363" y="1636"/>
                  <a:pt x="304" y="1934"/>
                  <a:pt x="423" y="2128"/>
                </a:cubicBezTo>
                <a:cubicBezTo>
                  <a:pt x="423" y="2170"/>
                  <a:pt x="490" y="2212"/>
                  <a:pt x="550" y="2212"/>
                </a:cubicBezTo>
                <a:cubicBezTo>
                  <a:pt x="575" y="2212"/>
                  <a:pt x="599" y="2205"/>
                  <a:pt x="617" y="2187"/>
                </a:cubicBezTo>
                <a:cubicBezTo>
                  <a:pt x="676" y="2128"/>
                  <a:pt x="736" y="2068"/>
                  <a:pt x="736" y="2009"/>
                </a:cubicBezTo>
                <a:cubicBezTo>
                  <a:pt x="795" y="1815"/>
                  <a:pt x="795" y="1636"/>
                  <a:pt x="795" y="1502"/>
                </a:cubicBezTo>
                <a:cubicBezTo>
                  <a:pt x="795" y="1070"/>
                  <a:pt x="855" y="578"/>
                  <a:pt x="676" y="206"/>
                </a:cubicBezTo>
                <a:cubicBezTo>
                  <a:pt x="630" y="62"/>
                  <a:pt x="509" y="0"/>
                  <a:pt x="38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7" name="Google Shape;4317;p28"/>
          <p:cNvSpPr/>
          <p:nvPr/>
        </p:nvSpPr>
        <p:spPr>
          <a:xfrm flipH="1">
            <a:off x="7900794" y="4099906"/>
            <a:ext cx="122971" cy="68379"/>
          </a:xfrm>
          <a:custGeom>
            <a:rect b="b" l="l" r="r" t="t"/>
            <a:pathLst>
              <a:path extrusionOk="0" h="2192" w="3942">
                <a:moveTo>
                  <a:pt x="1960" y="1"/>
                </a:moveTo>
                <a:cubicBezTo>
                  <a:pt x="1096" y="61"/>
                  <a:pt x="471" y="746"/>
                  <a:pt x="158" y="1491"/>
                </a:cubicBezTo>
                <a:cubicBezTo>
                  <a:pt x="1" y="1893"/>
                  <a:pt x="322" y="2192"/>
                  <a:pt x="649" y="2192"/>
                </a:cubicBezTo>
                <a:cubicBezTo>
                  <a:pt x="818" y="2192"/>
                  <a:pt x="989" y="2111"/>
                  <a:pt x="1096" y="1923"/>
                </a:cubicBezTo>
                <a:cubicBezTo>
                  <a:pt x="1409" y="1431"/>
                  <a:pt x="1782" y="1178"/>
                  <a:pt x="2333" y="1118"/>
                </a:cubicBezTo>
                <a:cubicBezTo>
                  <a:pt x="2705" y="1118"/>
                  <a:pt x="3078" y="1237"/>
                  <a:pt x="3510" y="1237"/>
                </a:cubicBezTo>
                <a:cubicBezTo>
                  <a:pt x="3763" y="1237"/>
                  <a:pt x="3942" y="865"/>
                  <a:pt x="3763" y="612"/>
                </a:cubicBezTo>
                <a:cubicBezTo>
                  <a:pt x="3331" y="120"/>
                  <a:pt x="2586" y="1"/>
                  <a:pt x="196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8" name="Google Shape;4318;p28"/>
          <p:cNvSpPr/>
          <p:nvPr/>
        </p:nvSpPr>
        <p:spPr>
          <a:xfrm flipH="1">
            <a:off x="7833070" y="2961975"/>
            <a:ext cx="36623" cy="32599"/>
          </a:xfrm>
          <a:custGeom>
            <a:rect b="b" l="l" r="r" t="t"/>
            <a:pathLst>
              <a:path extrusionOk="0" h="1045" w="1174">
                <a:moveTo>
                  <a:pt x="646" y="1"/>
                </a:moveTo>
                <a:cubicBezTo>
                  <a:pt x="581" y="1"/>
                  <a:pt x="513" y="15"/>
                  <a:pt x="433" y="40"/>
                </a:cubicBezTo>
                <a:lnTo>
                  <a:pt x="314" y="40"/>
                </a:lnTo>
                <a:cubicBezTo>
                  <a:pt x="60" y="99"/>
                  <a:pt x="1" y="353"/>
                  <a:pt x="1" y="531"/>
                </a:cubicBezTo>
                <a:cubicBezTo>
                  <a:pt x="1" y="785"/>
                  <a:pt x="195" y="904"/>
                  <a:pt x="373" y="963"/>
                </a:cubicBezTo>
                <a:cubicBezTo>
                  <a:pt x="433" y="963"/>
                  <a:pt x="493" y="963"/>
                  <a:pt x="567" y="1038"/>
                </a:cubicBezTo>
                <a:cubicBezTo>
                  <a:pt x="588" y="1042"/>
                  <a:pt x="610" y="1044"/>
                  <a:pt x="631" y="1044"/>
                </a:cubicBezTo>
                <a:cubicBezTo>
                  <a:pt x="908" y="1044"/>
                  <a:pt x="1174" y="702"/>
                  <a:pt x="1118" y="412"/>
                </a:cubicBezTo>
                <a:cubicBezTo>
                  <a:pt x="1118" y="293"/>
                  <a:pt x="1059" y="159"/>
                  <a:pt x="939" y="99"/>
                </a:cubicBezTo>
                <a:cubicBezTo>
                  <a:pt x="826" y="29"/>
                  <a:pt x="738" y="1"/>
                  <a:pt x="64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9" name="Google Shape;4319;p28"/>
          <p:cNvSpPr/>
          <p:nvPr/>
        </p:nvSpPr>
        <p:spPr>
          <a:xfrm flipH="1">
            <a:off x="7902635" y="2226615"/>
            <a:ext cx="42332" cy="39680"/>
          </a:xfrm>
          <a:custGeom>
            <a:rect b="b" l="l" r="r" t="t"/>
            <a:pathLst>
              <a:path extrusionOk="0" h="1272" w="1357">
                <a:moveTo>
                  <a:pt x="535" y="0"/>
                </a:moveTo>
                <a:cubicBezTo>
                  <a:pt x="478" y="0"/>
                  <a:pt x="422" y="9"/>
                  <a:pt x="373" y="30"/>
                </a:cubicBezTo>
                <a:cubicBezTo>
                  <a:pt x="239" y="90"/>
                  <a:pt x="120" y="209"/>
                  <a:pt x="60" y="402"/>
                </a:cubicBezTo>
                <a:cubicBezTo>
                  <a:pt x="0" y="522"/>
                  <a:pt x="0" y="700"/>
                  <a:pt x="60" y="834"/>
                </a:cubicBezTo>
                <a:cubicBezTo>
                  <a:pt x="120" y="1013"/>
                  <a:pt x="239" y="1147"/>
                  <a:pt x="433" y="1207"/>
                </a:cubicBezTo>
                <a:cubicBezTo>
                  <a:pt x="501" y="1252"/>
                  <a:pt x="580" y="1272"/>
                  <a:pt x="662" y="1272"/>
                </a:cubicBezTo>
                <a:cubicBezTo>
                  <a:pt x="794" y="1272"/>
                  <a:pt x="933" y="1221"/>
                  <a:pt x="1043" y="1147"/>
                </a:cubicBezTo>
                <a:cubicBezTo>
                  <a:pt x="1297" y="954"/>
                  <a:pt x="1356" y="522"/>
                  <a:pt x="1177" y="268"/>
                </a:cubicBezTo>
                <a:cubicBezTo>
                  <a:pt x="1118" y="209"/>
                  <a:pt x="1043" y="149"/>
                  <a:pt x="984" y="149"/>
                </a:cubicBezTo>
                <a:cubicBezTo>
                  <a:pt x="854" y="63"/>
                  <a:pt x="686" y="0"/>
                  <a:pt x="53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0" name="Google Shape;4320;p28"/>
          <p:cNvSpPr/>
          <p:nvPr/>
        </p:nvSpPr>
        <p:spPr>
          <a:xfrm flipH="1">
            <a:off x="7751620" y="1880850"/>
            <a:ext cx="34876" cy="33036"/>
          </a:xfrm>
          <a:custGeom>
            <a:rect b="b" l="l" r="r" t="t"/>
            <a:pathLst>
              <a:path extrusionOk="0" h="1059" w="1118">
                <a:moveTo>
                  <a:pt x="507" y="0"/>
                </a:moveTo>
                <a:cubicBezTo>
                  <a:pt x="194" y="0"/>
                  <a:pt x="1" y="313"/>
                  <a:pt x="1" y="552"/>
                </a:cubicBezTo>
                <a:cubicBezTo>
                  <a:pt x="1" y="686"/>
                  <a:pt x="135" y="865"/>
                  <a:pt x="194" y="924"/>
                </a:cubicBezTo>
                <a:cubicBezTo>
                  <a:pt x="313" y="984"/>
                  <a:pt x="433" y="1058"/>
                  <a:pt x="626" y="1058"/>
                </a:cubicBezTo>
                <a:cubicBezTo>
                  <a:pt x="880" y="1058"/>
                  <a:pt x="1118" y="686"/>
                  <a:pt x="1058" y="432"/>
                </a:cubicBezTo>
                <a:cubicBezTo>
                  <a:pt x="1058" y="313"/>
                  <a:pt x="999" y="179"/>
                  <a:pt x="880" y="120"/>
                </a:cubicBezTo>
                <a:cubicBezTo>
                  <a:pt x="745" y="0"/>
                  <a:pt x="626" y="0"/>
                  <a:pt x="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1" name="Google Shape;4321;p28"/>
          <p:cNvSpPr/>
          <p:nvPr/>
        </p:nvSpPr>
        <p:spPr>
          <a:xfrm flipH="1">
            <a:off x="8036025" y="1054089"/>
            <a:ext cx="52532" cy="36748"/>
          </a:xfrm>
          <a:custGeom>
            <a:rect b="b" l="l" r="r" t="t"/>
            <a:pathLst>
              <a:path extrusionOk="0" h="1178" w="1684">
                <a:moveTo>
                  <a:pt x="745" y="1"/>
                </a:moveTo>
                <a:cubicBezTo>
                  <a:pt x="0" y="1"/>
                  <a:pt x="134" y="1178"/>
                  <a:pt x="939" y="1178"/>
                </a:cubicBezTo>
                <a:cubicBezTo>
                  <a:pt x="1684" y="1178"/>
                  <a:pt x="1549" y="1"/>
                  <a:pt x="74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2" name="Google Shape;4322;p28"/>
          <p:cNvSpPr/>
          <p:nvPr/>
        </p:nvSpPr>
        <p:spPr>
          <a:xfrm flipH="1">
            <a:off x="7991416" y="1175843"/>
            <a:ext cx="31" cy="31"/>
          </a:xfrm>
          <a:custGeom>
            <a:rect b="b" l="l" r="r" t="t"/>
            <a:pathLst>
              <a:path extrusionOk="0" h="1" w="1">
                <a:moveTo>
                  <a:pt x="1" y="1"/>
                </a:move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3" name="Google Shape;4323;p28"/>
          <p:cNvSpPr/>
          <p:nvPr/>
        </p:nvSpPr>
        <p:spPr>
          <a:xfrm flipH="1">
            <a:off x="7987704" y="1155940"/>
            <a:ext cx="31164" cy="29074"/>
          </a:xfrm>
          <a:custGeom>
            <a:rect b="b" l="l" r="r" t="t"/>
            <a:pathLst>
              <a:path extrusionOk="0" h="932" w="999">
                <a:moveTo>
                  <a:pt x="677" y="0"/>
                </a:moveTo>
                <a:cubicBezTo>
                  <a:pt x="619" y="0"/>
                  <a:pt x="563" y="13"/>
                  <a:pt x="507" y="13"/>
                </a:cubicBezTo>
                <a:cubicBezTo>
                  <a:pt x="433" y="13"/>
                  <a:pt x="373" y="88"/>
                  <a:pt x="314" y="88"/>
                </a:cubicBezTo>
                <a:cubicBezTo>
                  <a:pt x="1" y="207"/>
                  <a:pt x="1" y="639"/>
                  <a:pt x="194" y="833"/>
                </a:cubicBezTo>
                <a:cubicBezTo>
                  <a:pt x="264" y="902"/>
                  <a:pt x="360" y="931"/>
                  <a:pt x="451" y="931"/>
                </a:cubicBezTo>
                <a:cubicBezTo>
                  <a:pt x="515" y="931"/>
                  <a:pt x="577" y="917"/>
                  <a:pt x="626" y="892"/>
                </a:cubicBezTo>
                <a:cubicBezTo>
                  <a:pt x="805" y="833"/>
                  <a:pt x="880" y="699"/>
                  <a:pt x="939" y="579"/>
                </a:cubicBezTo>
                <a:lnTo>
                  <a:pt x="939" y="579"/>
                </a:lnTo>
                <a:lnTo>
                  <a:pt x="880" y="639"/>
                </a:lnTo>
                <a:cubicBezTo>
                  <a:pt x="939" y="579"/>
                  <a:pt x="939" y="520"/>
                  <a:pt x="999" y="386"/>
                </a:cubicBezTo>
                <a:cubicBezTo>
                  <a:pt x="999" y="267"/>
                  <a:pt x="939" y="147"/>
                  <a:pt x="880" y="88"/>
                </a:cubicBezTo>
                <a:cubicBezTo>
                  <a:pt x="809" y="17"/>
                  <a:pt x="742" y="0"/>
                  <a:pt x="67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4" name="Google Shape;4324;p28"/>
          <p:cNvSpPr/>
          <p:nvPr/>
        </p:nvSpPr>
        <p:spPr>
          <a:xfrm flipH="1">
            <a:off x="1053461" y="1894326"/>
            <a:ext cx="33036" cy="33316"/>
          </a:xfrm>
          <a:custGeom>
            <a:rect b="b" l="l" r="r" t="t"/>
            <a:pathLst>
              <a:path extrusionOk="0" h="1068" w="1059">
                <a:moveTo>
                  <a:pt x="433" y="0"/>
                </a:moveTo>
                <a:cubicBezTo>
                  <a:pt x="313" y="60"/>
                  <a:pt x="179" y="120"/>
                  <a:pt x="60" y="254"/>
                </a:cubicBezTo>
                <a:cubicBezTo>
                  <a:pt x="1" y="313"/>
                  <a:pt x="1" y="433"/>
                  <a:pt x="1" y="626"/>
                </a:cubicBezTo>
                <a:cubicBezTo>
                  <a:pt x="1" y="841"/>
                  <a:pt x="254" y="1067"/>
                  <a:pt x="478" y="1067"/>
                </a:cubicBezTo>
                <a:cubicBezTo>
                  <a:pt x="503" y="1067"/>
                  <a:pt x="528" y="1064"/>
                  <a:pt x="552" y="1058"/>
                </a:cubicBezTo>
                <a:cubicBezTo>
                  <a:pt x="686" y="1058"/>
                  <a:pt x="865" y="999"/>
                  <a:pt x="924" y="865"/>
                </a:cubicBezTo>
                <a:cubicBezTo>
                  <a:pt x="999" y="745"/>
                  <a:pt x="1058" y="626"/>
                  <a:pt x="1058" y="492"/>
                </a:cubicBezTo>
                <a:cubicBezTo>
                  <a:pt x="1058" y="179"/>
                  <a:pt x="686" y="0"/>
                  <a:pt x="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5" name="Google Shape;4325;p28"/>
          <p:cNvSpPr/>
          <p:nvPr/>
        </p:nvSpPr>
        <p:spPr>
          <a:xfrm flipH="1">
            <a:off x="1123181" y="1992840"/>
            <a:ext cx="36592" cy="31413"/>
          </a:xfrm>
          <a:custGeom>
            <a:rect b="b" l="l" r="r" t="t"/>
            <a:pathLst>
              <a:path extrusionOk="0" h="1007" w="1173">
                <a:moveTo>
                  <a:pt x="607" y="1"/>
                </a:moveTo>
                <a:cubicBezTo>
                  <a:pt x="368" y="1"/>
                  <a:pt x="115" y="194"/>
                  <a:pt x="55" y="448"/>
                </a:cubicBezTo>
                <a:cubicBezTo>
                  <a:pt x="1" y="721"/>
                  <a:pt x="246" y="1006"/>
                  <a:pt x="529" y="1006"/>
                </a:cubicBezTo>
                <a:cubicBezTo>
                  <a:pt x="554" y="1006"/>
                  <a:pt x="580" y="1004"/>
                  <a:pt x="607" y="999"/>
                </a:cubicBezTo>
                <a:cubicBezTo>
                  <a:pt x="666" y="999"/>
                  <a:pt x="741" y="999"/>
                  <a:pt x="741" y="939"/>
                </a:cubicBezTo>
                <a:cubicBezTo>
                  <a:pt x="860" y="939"/>
                  <a:pt x="979" y="880"/>
                  <a:pt x="1039" y="820"/>
                </a:cubicBezTo>
                <a:cubicBezTo>
                  <a:pt x="1113" y="746"/>
                  <a:pt x="1173" y="626"/>
                  <a:pt x="1173" y="567"/>
                </a:cubicBezTo>
                <a:cubicBezTo>
                  <a:pt x="1173" y="448"/>
                  <a:pt x="1173" y="314"/>
                  <a:pt x="1039" y="254"/>
                </a:cubicBezTo>
                <a:cubicBezTo>
                  <a:pt x="979" y="135"/>
                  <a:pt x="919" y="75"/>
                  <a:pt x="800" y="75"/>
                </a:cubicBezTo>
                <a:cubicBezTo>
                  <a:pt x="741" y="75"/>
                  <a:pt x="666" y="75"/>
                  <a:pt x="60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6" name="Google Shape;4326;p28"/>
          <p:cNvSpPr/>
          <p:nvPr/>
        </p:nvSpPr>
        <p:spPr>
          <a:xfrm flipH="1">
            <a:off x="863857" y="2100182"/>
            <a:ext cx="151077" cy="264471"/>
          </a:xfrm>
          <a:custGeom>
            <a:rect b="b" l="l" r="r" t="t"/>
            <a:pathLst>
              <a:path extrusionOk="0" h="8478" w="4843">
                <a:moveTo>
                  <a:pt x="4190" y="1"/>
                </a:moveTo>
                <a:cubicBezTo>
                  <a:pt x="3999" y="1"/>
                  <a:pt x="3787" y="128"/>
                  <a:pt x="3725" y="359"/>
                </a:cubicBezTo>
                <a:cubicBezTo>
                  <a:pt x="3666" y="597"/>
                  <a:pt x="3606" y="850"/>
                  <a:pt x="3546" y="1163"/>
                </a:cubicBezTo>
                <a:lnTo>
                  <a:pt x="3472" y="1163"/>
                </a:lnTo>
                <a:cubicBezTo>
                  <a:pt x="2727" y="3204"/>
                  <a:pt x="254" y="5066"/>
                  <a:pt x="120" y="7301"/>
                </a:cubicBezTo>
                <a:cubicBezTo>
                  <a:pt x="1" y="7495"/>
                  <a:pt x="60" y="7673"/>
                  <a:pt x="195" y="7807"/>
                </a:cubicBezTo>
                <a:lnTo>
                  <a:pt x="195" y="8046"/>
                </a:lnTo>
                <a:cubicBezTo>
                  <a:pt x="254" y="8299"/>
                  <a:pt x="433" y="8478"/>
                  <a:pt x="746" y="8478"/>
                </a:cubicBezTo>
                <a:cubicBezTo>
                  <a:pt x="4411" y="7927"/>
                  <a:pt x="4843" y="3264"/>
                  <a:pt x="4530" y="359"/>
                </a:cubicBezTo>
                <a:cubicBezTo>
                  <a:pt x="4530" y="113"/>
                  <a:pt x="4369" y="1"/>
                  <a:pt x="419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7" name="Google Shape;4327;p28"/>
          <p:cNvSpPr/>
          <p:nvPr/>
        </p:nvSpPr>
        <p:spPr>
          <a:xfrm flipH="1">
            <a:off x="879205" y="1987256"/>
            <a:ext cx="27452" cy="21431"/>
          </a:xfrm>
          <a:custGeom>
            <a:rect b="b" l="l" r="r" t="t"/>
            <a:pathLst>
              <a:path extrusionOk="0" h="687" w="880">
                <a:moveTo>
                  <a:pt x="448" y="1"/>
                </a:moveTo>
                <a:cubicBezTo>
                  <a:pt x="1" y="1"/>
                  <a:pt x="75" y="686"/>
                  <a:pt x="507" y="686"/>
                </a:cubicBezTo>
                <a:cubicBezTo>
                  <a:pt x="880" y="686"/>
                  <a:pt x="820" y="1"/>
                  <a:pt x="44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8" name="Google Shape;4328;p28"/>
          <p:cNvSpPr/>
          <p:nvPr/>
        </p:nvSpPr>
        <p:spPr>
          <a:xfrm flipH="1">
            <a:off x="7131650" y="1039957"/>
            <a:ext cx="48851" cy="43455"/>
          </a:xfrm>
          <a:custGeom>
            <a:rect b="b" l="l" r="r" t="t"/>
            <a:pathLst>
              <a:path extrusionOk="0" h="1393" w="1566">
                <a:moveTo>
                  <a:pt x="852" y="0"/>
                </a:moveTo>
                <a:cubicBezTo>
                  <a:pt x="724" y="0"/>
                  <a:pt x="600" y="43"/>
                  <a:pt x="507" y="141"/>
                </a:cubicBezTo>
                <a:cubicBezTo>
                  <a:pt x="448" y="201"/>
                  <a:pt x="448" y="201"/>
                  <a:pt x="373" y="260"/>
                </a:cubicBezTo>
                <a:cubicBezTo>
                  <a:pt x="135" y="513"/>
                  <a:pt x="1" y="886"/>
                  <a:pt x="254" y="1124"/>
                </a:cubicBezTo>
                <a:cubicBezTo>
                  <a:pt x="373" y="1258"/>
                  <a:pt x="507" y="1377"/>
                  <a:pt x="627" y="1377"/>
                </a:cubicBezTo>
                <a:cubicBezTo>
                  <a:pt x="671" y="1388"/>
                  <a:pt x="713" y="1393"/>
                  <a:pt x="754" y="1393"/>
                </a:cubicBezTo>
                <a:cubicBezTo>
                  <a:pt x="943" y="1393"/>
                  <a:pt x="1093" y="1284"/>
                  <a:pt x="1252" y="1124"/>
                </a:cubicBezTo>
                <a:lnTo>
                  <a:pt x="1372" y="1005"/>
                </a:lnTo>
                <a:cubicBezTo>
                  <a:pt x="1565" y="826"/>
                  <a:pt x="1565" y="454"/>
                  <a:pt x="1372" y="260"/>
                </a:cubicBezTo>
                <a:cubicBezTo>
                  <a:pt x="1262" y="105"/>
                  <a:pt x="1052" y="0"/>
                  <a:pt x="85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9" name="Google Shape;4329;p28"/>
          <p:cNvSpPr/>
          <p:nvPr/>
        </p:nvSpPr>
        <p:spPr>
          <a:xfrm flipH="1">
            <a:off x="7645182" y="1336653"/>
            <a:ext cx="44172" cy="38588"/>
          </a:xfrm>
          <a:custGeom>
            <a:rect b="b" l="l" r="r" t="t"/>
            <a:pathLst>
              <a:path extrusionOk="0" h="1237" w="1416">
                <a:moveTo>
                  <a:pt x="551" y="0"/>
                </a:moveTo>
                <a:cubicBezTo>
                  <a:pt x="179" y="0"/>
                  <a:pt x="0" y="373"/>
                  <a:pt x="0" y="686"/>
                </a:cubicBezTo>
                <a:cubicBezTo>
                  <a:pt x="0" y="865"/>
                  <a:pt x="119" y="999"/>
                  <a:pt x="239" y="1118"/>
                </a:cubicBezTo>
                <a:cubicBezTo>
                  <a:pt x="373" y="1177"/>
                  <a:pt x="492" y="1237"/>
                  <a:pt x="611" y="1237"/>
                </a:cubicBezTo>
                <a:lnTo>
                  <a:pt x="671" y="1237"/>
                </a:lnTo>
                <a:cubicBezTo>
                  <a:pt x="924" y="1237"/>
                  <a:pt x="1177" y="1118"/>
                  <a:pt x="1296" y="865"/>
                </a:cubicBezTo>
                <a:cubicBezTo>
                  <a:pt x="1415" y="626"/>
                  <a:pt x="1296" y="179"/>
                  <a:pt x="924" y="60"/>
                </a:cubicBezTo>
                <a:cubicBezTo>
                  <a:pt x="805" y="0"/>
                  <a:pt x="671" y="0"/>
                  <a:pt x="55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0" name="Google Shape;4330;p28"/>
          <p:cNvSpPr/>
          <p:nvPr/>
        </p:nvSpPr>
        <p:spPr>
          <a:xfrm flipH="1">
            <a:off x="7668423" y="1375210"/>
            <a:ext cx="1903" cy="31"/>
          </a:xfrm>
          <a:custGeom>
            <a:rect b="b" l="l" r="r" t="t"/>
            <a:pathLst>
              <a:path extrusionOk="0" h="1" w="61">
                <a:moveTo>
                  <a:pt x="1" y="1"/>
                </a:moveTo>
                <a:lnTo>
                  <a:pt x="1" y="1"/>
                </a:lnTo>
                <a:lnTo>
                  <a:pt x="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1" name="Google Shape;4331;p28"/>
          <p:cNvSpPr/>
          <p:nvPr/>
        </p:nvSpPr>
        <p:spPr>
          <a:xfrm flipH="1">
            <a:off x="7670294" y="1375210"/>
            <a:ext cx="31" cy="31"/>
          </a:xfrm>
          <a:custGeom>
            <a:rect b="b" l="l" r="r" t="t"/>
            <a:pathLst>
              <a:path extrusionOk="0" h="1" w="1">
                <a:moveTo>
                  <a:pt x="1" y="1"/>
                </a:move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2" name="Google Shape;4332;p28"/>
          <p:cNvSpPr/>
          <p:nvPr/>
        </p:nvSpPr>
        <p:spPr>
          <a:xfrm flipH="1">
            <a:off x="7519248" y="1376645"/>
            <a:ext cx="42332" cy="39493"/>
          </a:xfrm>
          <a:custGeom>
            <a:rect b="b" l="l" r="r" t="t"/>
            <a:pathLst>
              <a:path extrusionOk="0" h="1266" w="1357">
                <a:moveTo>
                  <a:pt x="605" y="1"/>
                </a:moveTo>
                <a:cubicBezTo>
                  <a:pt x="359" y="1"/>
                  <a:pt x="170" y="135"/>
                  <a:pt x="120" y="387"/>
                </a:cubicBezTo>
                <a:cubicBezTo>
                  <a:pt x="61" y="462"/>
                  <a:pt x="61" y="521"/>
                  <a:pt x="61" y="521"/>
                </a:cubicBezTo>
                <a:lnTo>
                  <a:pt x="61" y="581"/>
                </a:lnTo>
                <a:cubicBezTo>
                  <a:pt x="1" y="1013"/>
                  <a:pt x="373" y="1266"/>
                  <a:pt x="746" y="1266"/>
                </a:cubicBezTo>
                <a:lnTo>
                  <a:pt x="865" y="1266"/>
                </a:lnTo>
                <a:lnTo>
                  <a:pt x="925" y="1206"/>
                </a:lnTo>
                <a:lnTo>
                  <a:pt x="984" y="1206"/>
                </a:lnTo>
                <a:cubicBezTo>
                  <a:pt x="1237" y="1072"/>
                  <a:pt x="1357" y="894"/>
                  <a:pt x="1297" y="581"/>
                </a:cubicBezTo>
                <a:lnTo>
                  <a:pt x="1297" y="521"/>
                </a:lnTo>
                <a:cubicBezTo>
                  <a:pt x="1297" y="149"/>
                  <a:pt x="984" y="15"/>
                  <a:pt x="746" y="15"/>
                </a:cubicBezTo>
                <a:cubicBezTo>
                  <a:pt x="697" y="5"/>
                  <a:pt x="650" y="1"/>
                  <a:pt x="60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3" name="Google Shape;4333;p28"/>
          <p:cNvSpPr/>
          <p:nvPr/>
        </p:nvSpPr>
        <p:spPr>
          <a:xfrm flipH="1">
            <a:off x="7950457" y="3377430"/>
            <a:ext cx="143684" cy="68161"/>
          </a:xfrm>
          <a:custGeom>
            <a:rect b="b" l="l" r="r" t="t"/>
            <a:pathLst>
              <a:path extrusionOk="0" h="2185" w="4606">
                <a:moveTo>
                  <a:pt x="3746" y="0"/>
                </a:moveTo>
                <a:cubicBezTo>
                  <a:pt x="3631" y="0"/>
                  <a:pt x="3515" y="39"/>
                  <a:pt x="3412" y="129"/>
                </a:cubicBezTo>
                <a:cubicBezTo>
                  <a:pt x="2920" y="502"/>
                  <a:pt x="2414" y="755"/>
                  <a:pt x="1803" y="934"/>
                </a:cubicBezTo>
                <a:cubicBezTo>
                  <a:pt x="1237" y="1128"/>
                  <a:pt x="686" y="1187"/>
                  <a:pt x="179" y="1560"/>
                </a:cubicBezTo>
                <a:cubicBezTo>
                  <a:pt x="0" y="1679"/>
                  <a:pt x="60" y="1932"/>
                  <a:pt x="179" y="1992"/>
                </a:cubicBezTo>
                <a:cubicBezTo>
                  <a:pt x="530" y="2123"/>
                  <a:pt x="919" y="2184"/>
                  <a:pt x="1319" y="2184"/>
                </a:cubicBezTo>
                <a:cubicBezTo>
                  <a:pt x="2414" y="2184"/>
                  <a:pt x="3583" y="1725"/>
                  <a:pt x="4216" y="993"/>
                </a:cubicBezTo>
                <a:cubicBezTo>
                  <a:pt x="4605" y="557"/>
                  <a:pt x="4183" y="0"/>
                  <a:pt x="374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4" name="Google Shape;4334;p28"/>
          <p:cNvSpPr/>
          <p:nvPr/>
        </p:nvSpPr>
        <p:spPr>
          <a:xfrm flipH="1">
            <a:off x="902414" y="2585389"/>
            <a:ext cx="176221" cy="146835"/>
          </a:xfrm>
          <a:custGeom>
            <a:rect b="b" l="l" r="r" t="t"/>
            <a:pathLst>
              <a:path extrusionOk="0" h="4707" w="5649">
                <a:moveTo>
                  <a:pt x="5142" y="0"/>
                </a:moveTo>
                <a:cubicBezTo>
                  <a:pt x="4590" y="879"/>
                  <a:pt x="4099" y="1624"/>
                  <a:pt x="3279" y="2309"/>
                </a:cubicBezTo>
                <a:cubicBezTo>
                  <a:pt x="2475" y="2980"/>
                  <a:pt x="1492" y="3426"/>
                  <a:pt x="553" y="3799"/>
                </a:cubicBezTo>
                <a:cubicBezTo>
                  <a:pt x="1" y="3957"/>
                  <a:pt x="330" y="4706"/>
                  <a:pt x="794" y="4706"/>
                </a:cubicBezTo>
                <a:cubicBezTo>
                  <a:pt x="856" y="4706"/>
                  <a:pt x="920" y="4693"/>
                  <a:pt x="985" y="4663"/>
                </a:cubicBezTo>
                <a:cubicBezTo>
                  <a:pt x="2669" y="3978"/>
                  <a:pt x="5648" y="2175"/>
                  <a:pt x="521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5" name="Google Shape;4335;p28"/>
          <p:cNvSpPr/>
          <p:nvPr/>
        </p:nvSpPr>
        <p:spPr>
          <a:xfrm flipH="1">
            <a:off x="1109705" y="4186815"/>
            <a:ext cx="31" cy="31"/>
          </a:xfrm>
          <a:custGeom>
            <a:rect b="b" l="l" r="r" t="t"/>
            <a:pathLst>
              <a:path extrusionOk="0" h="1" w="1">
                <a:moveTo>
                  <a:pt x="1" y="1"/>
                </a:move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6" name="Google Shape;4336;p28"/>
          <p:cNvSpPr/>
          <p:nvPr/>
        </p:nvSpPr>
        <p:spPr>
          <a:xfrm flipH="1">
            <a:off x="1115726" y="4188687"/>
            <a:ext cx="31" cy="31"/>
          </a:xfrm>
          <a:custGeom>
            <a:rect b="b" l="l" r="r" t="t"/>
            <a:pathLst>
              <a:path extrusionOk="0" h="1" w="1">
                <a:moveTo>
                  <a:pt x="0" y="0"/>
                </a:move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7" name="Google Shape;4337;p28"/>
          <p:cNvSpPr/>
          <p:nvPr/>
        </p:nvSpPr>
        <p:spPr>
          <a:xfrm flipH="1">
            <a:off x="7974227" y="3488203"/>
            <a:ext cx="106437" cy="30852"/>
          </a:xfrm>
          <a:custGeom>
            <a:rect b="b" l="l" r="r" t="t"/>
            <a:pathLst>
              <a:path extrusionOk="0" h="989" w="3412">
                <a:moveTo>
                  <a:pt x="2320" y="1"/>
                </a:moveTo>
                <a:cubicBezTo>
                  <a:pt x="1914" y="1"/>
                  <a:pt x="1467" y="88"/>
                  <a:pt x="1118" y="184"/>
                </a:cubicBezTo>
                <a:cubicBezTo>
                  <a:pt x="864" y="243"/>
                  <a:pt x="626" y="303"/>
                  <a:pt x="432" y="362"/>
                </a:cubicBezTo>
                <a:cubicBezTo>
                  <a:pt x="254" y="482"/>
                  <a:pt x="179" y="675"/>
                  <a:pt x="0" y="794"/>
                </a:cubicBezTo>
                <a:cubicBezTo>
                  <a:pt x="36" y="783"/>
                  <a:pt x="73" y="778"/>
                  <a:pt x="109" y="778"/>
                </a:cubicBezTo>
                <a:cubicBezTo>
                  <a:pt x="256" y="778"/>
                  <a:pt x="409" y="854"/>
                  <a:pt x="552" y="854"/>
                </a:cubicBezTo>
                <a:lnTo>
                  <a:pt x="1237" y="854"/>
                </a:lnTo>
                <a:cubicBezTo>
                  <a:pt x="1743" y="854"/>
                  <a:pt x="2235" y="988"/>
                  <a:pt x="2667" y="988"/>
                </a:cubicBezTo>
                <a:cubicBezTo>
                  <a:pt x="3293" y="988"/>
                  <a:pt x="3412" y="184"/>
                  <a:pt x="2786" y="50"/>
                </a:cubicBezTo>
                <a:cubicBezTo>
                  <a:pt x="2644" y="15"/>
                  <a:pt x="2486" y="1"/>
                  <a:pt x="232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8" name="Google Shape;4338;p28"/>
          <p:cNvSpPr/>
          <p:nvPr/>
        </p:nvSpPr>
        <p:spPr>
          <a:xfrm flipH="1">
            <a:off x="7861738" y="1871616"/>
            <a:ext cx="114174" cy="41302"/>
          </a:xfrm>
          <a:custGeom>
            <a:rect b="b" l="l" r="r" t="t"/>
            <a:pathLst>
              <a:path extrusionOk="0" h="1324" w="3660">
                <a:moveTo>
                  <a:pt x="2230" y="0"/>
                </a:moveTo>
                <a:cubicBezTo>
                  <a:pt x="1627" y="0"/>
                  <a:pt x="1002" y="151"/>
                  <a:pt x="486" y="356"/>
                </a:cubicBezTo>
                <a:cubicBezTo>
                  <a:pt x="0" y="579"/>
                  <a:pt x="278" y="1323"/>
                  <a:pt x="687" y="1323"/>
                </a:cubicBezTo>
                <a:cubicBezTo>
                  <a:pt x="743" y="1323"/>
                  <a:pt x="800" y="1310"/>
                  <a:pt x="858" y="1280"/>
                </a:cubicBezTo>
                <a:cubicBezTo>
                  <a:pt x="1737" y="788"/>
                  <a:pt x="2661" y="669"/>
                  <a:pt x="3600" y="416"/>
                </a:cubicBezTo>
                <a:cubicBezTo>
                  <a:pt x="3600" y="416"/>
                  <a:pt x="3659" y="356"/>
                  <a:pt x="3600" y="356"/>
                </a:cubicBezTo>
                <a:cubicBezTo>
                  <a:pt x="3204" y="101"/>
                  <a:pt x="2724" y="0"/>
                  <a:pt x="223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9" name="Google Shape;4339;p28"/>
          <p:cNvSpPr/>
          <p:nvPr/>
        </p:nvSpPr>
        <p:spPr>
          <a:xfrm flipH="1">
            <a:off x="7730470" y="1360704"/>
            <a:ext cx="160592" cy="130894"/>
          </a:xfrm>
          <a:custGeom>
            <a:rect b="b" l="l" r="r" t="t"/>
            <a:pathLst>
              <a:path extrusionOk="0" h="4196" w="5148">
                <a:moveTo>
                  <a:pt x="4293" y="0"/>
                </a:moveTo>
                <a:cubicBezTo>
                  <a:pt x="4141" y="0"/>
                  <a:pt x="3986" y="67"/>
                  <a:pt x="3859" y="228"/>
                </a:cubicBezTo>
                <a:cubicBezTo>
                  <a:pt x="3293" y="973"/>
                  <a:pt x="2667" y="1643"/>
                  <a:pt x="1997" y="2328"/>
                </a:cubicBezTo>
                <a:cubicBezTo>
                  <a:pt x="1371" y="3013"/>
                  <a:pt x="686" y="3580"/>
                  <a:pt x="1" y="4190"/>
                </a:cubicBezTo>
                <a:cubicBezTo>
                  <a:pt x="45" y="4194"/>
                  <a:pt x="90" y="4195"/>
                  <a:pt x="135" y="4195"/>
                </a:cubicBezTo>
                <a:cubicBezTo>
                  <a:pt x="888" y="4195"/>
                  <a:pt x="1588" y="3734"/>
                  <a:pt x="2235" y="3326"/>
                </a:cubicBezTo>
                <a:cubicBezTo>
                  <a:pt x="3174" y="2641"/>
                  <a:pt x="3978" y="1777"/>
                  <a:pt x="4783" y="973"/>
                </a:cubicBezTo>
                <a:cubicBezTo>
                  <a:pt x="5148" y="552"/>
                  <a:pt x="4732" y="0"/>
                  <a:pt x="429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0" name="Google Shape;4340;p28"/>
          <p:cNvSpPr/>
          <p:nvPr/>
        </p:nvSpPr>
        <p:spPr>
          <a:xfrm flipH="1">
            <a:off x="7272714" y="1197305"/>
            <a:ext cx="83915" cy="141251"/>
          </a:xfrm>
          <a:custGeom>
            <a:rect b="b" l="l" r="r" t="t"/>
            <a:pathLst>
              <a:path extrusionOk="0" h="4528" w="2690">
                <a:moveTo>
                  <a:pt x="2150" y="1"/>
                </a:moveTo>
                <a:cubicBezTo>
                  <a:pt x="1980" y="1"/>
                  <a:pt x="1813" y="77"/>
                  <a:pt x="1744" y="252"/>
                </a:cubicBezTo>
                <a:cubicBezTo>
                  <a:pt x="1491" y="922"/>
                  <a:pt x="1312" y="1667"/>
                  <a:pt x="1059" y="2352"/>
                </a:cubicBezTo>
                <a:cubicBezTo>
                  <a:pt x="746" y="3097"/>
                  <a:pt x="254" y="3723"/>
                  <a:pt x="1" y="4467"/>
                </a:cubicBezTo>
                <a:lnTo>
                  <a:pt x="1" y="4527"/>
                </a:lnTo>
                <a:cubicBezTo>
                  <a:pt x="1252" y="3782"/>
                  <a:pt x="2235" y="1860"/>
                  <a:pt x="2608" y="490"/>
                </a:cubicBezTo>
                <a:cubicBezTo>
                  <a:pt x="2690" y="190"/>
                  <a:pt x="2416" y="1"/>
                  <a:pt x="215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1" name="Google Shape;4341;p28"/>
          <p:cNvSpPr/>
          <p:nvPr/>
        </p:nvSpPr>
        <p:spPr>
          <a:xfrm flipH="1">
            <a:off x="865729" y="828705"/>
            <a:ext cx="42020" cy="96954"/>
          </a:xfrm>
          <a:custGeom>
            <a:rect b="b" l="l" r="r" t="t"/>
            <a:pathLst>
              <a:path extrusionOk="0" h="3108" w="1347">
                <a:moveTo>
                  <a:pt x="670" y="1"/>
                </a:moveTo>
                <a:cubicBezTo>
                  <a:pt x="348" y="1"/>
                  <a:pt x="0" y="264"/>
                  <a:pt x="36" y="641"/>
                </a:cubicBezTo>
                <a:lnTo>
                  <a:pt x="36" y="1014"/>
                </a:lnTo>
                <a:cubicBezTo>
                  <a:pt x="110" y="1326"/>
                  <a:pt x="170" y="1639"/>
                  <a:pt x="170" y="1937"/>
                </a:cubicBezTo>
                <a:cubicBezTo>
                  <a:pt x="223" y="2161"/>
                  <a:pt x="369" y="3107"/>
                  <a:pt x="752" y="3107"/>
                </a:cubicBezTo>
                <a:cubicBezTo>
                  <a:pt x="802" y="3107"/>
                  <a:pt x="856" y="3091"/>
                  <a:pt x="915" y="3055"/>
                </a:cubicBezTo>
                <a:cubicBezTo>
                  <a:pt x="1347" y="2816"/>
                  <a:pt x="1228" y="2071"/>
                  <a:pt x="1287" y="1639"/>
                </a:cubicBezTo>
                <a:cubicBezTo>
                  <a:pt x="1287" y="1192"/>
                  <a:pt x="1347" y="760"/>
                  <a:pt x="1153" y="388"/>
                </a:cubicBezTo>
                <a:cubicBezTo>
                  <a:pt x="1082" y="115"/>
                  <a:pt x="882" y="1"/>
                  <a:pt x="67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2" name="Google Shape;4342;p28"/>
          <p:cNvSpPr/>
          <p:nvPr/>
        </p:nvSpPr>
        <p:spPr>
          <a:xfrm flipH="1">
            <a:off x="820652" y="879178"/>
            <a:ext cx="46948" cy="87596"/>
          </a:xfrm>
          <a:custGeom>
            <a:rect b="b" l="l" r="r" t="t"/>
            <a:pathLst>
              <a:path extrusionOk="0" h="2808" w="1505">
                <a:moveTo>
                  <a:pt x="698" y="0"/>
                </a:moveTo>
                <a:cubicBezTo>
                  <a:pt x="506" y="0"/>
                  <a:pt x="324" y="94"/>
                  <a:pt x="239" y="319"/>
                </a:cubicBezTo>
                <a:cubicBezTo>
                  <a:pt x="120" y="826"/>
                  <a:pt x="60" y="1258"/>
                  <a:pt x="0" y="1690"/>
                </a:cubicBezTo>
                <a:lnTo>
                  <a:pt x="0" y="2375"/>
                </a:lnTo>
                <a:cubicBezTo>
                  <a:pt x="0" y="2435"/>
                  <a:pt x="0" y="2494"/>
                  <a:pt x="60" y="2628"/>
                </a:cubicBezTo>
                <a:cubicBezTo>
                  <a:pt x="60" y="2628"/>
                  <a:pt x="60" y="2688"/>
                  <a:pt x="120" y="2688"/>
                </a:cubicBezTo>
                <a:cubicBezTo>
                  <a:pt x="120" y="2748"/>
                  <a:pt x="120" y="2748"/>
                  <a:pt x="179" y="2748"/>
                </a:cubicBezTo>
                <a:cubicBezTo>
                  <a:pt x="179" y="2807"/>
                  <a:pt x="179" y="2807"/>
                  <a:pt x="239" y="2807"/>
                </a:cubicBezTo>
                <a:cubicBezTo>
                  <a:pt x="313" y="2748"/>
                  <a:pt x="373" y="2748"/>
                  <a:pt x="492" y="2628"/>
                </a:cubicBezTo>
                <a:cubicBezTo>
                  <a:pt x="611" y="2494"/>
                  <a:pt x="686" y="2315"/>
                  <a:pt x="745" y="2122"/>
                </a:cubicBezTo>
                <a:cubicBezTo>
                  <a:pt x="924" y="1690"/>
                  <a:pt x="1118" y="1258"/>
                  <a:pt x="1296" y="826"/>
                </a:cubicBezTo>
                <a:cubicBezTo>
                  <a:pt x="1504" y="370"/>
                  <a:pt x="1080" y="0"/>
                  <a:pt x="698"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3" name="Google Shape;4343;p28"/>
          <p:cNvSpPr/>
          <p:nvPr/>
        </p:nvSpPr>
        <p:spPr>
          <a:xfrm flipH="1">
            <a:off x="848509" y="1774412"/>
            <a:ext cx="46512" cy="152544"/>
          </a:xfrm>
          <a:custGeom>
            <a:rect b="b" l="l" r="r" t="t"/>
            <a:pathLst>
              <a:path extrusionOk="0" h="4890" w="1491">
                <a:moveTo>
                  <a:pt x="1371" y="1"/>
                </a:moveTo>
                <a:cubicBezTo>
                  <a:pt x="626" y="180"/>
                  <a:pt x="507" y="746"/>
                  <a:pt x="313" y="1416"/>
                </a:cubicBezTo>
                <a:cubicBezTo>
                  <a:pt x="134" y="2355"/>
                  <a:pt x="0" y="3785"/>
                  <a:pt x="447" y="4589"/>
                </a:cubicBezTo>
                <a:cubicBezTo>
                  <a:pt x="569" y="4790"/>
                  <a:pt x="765" y="4889"/>
                  <a:pt x="955" y="4889"/>
                </a:cubicBezTo>
                <a:cubicBezTo>
                  <a:pt x="1230" y="4889"/>
                  <a:pt x="1490" y="4682"/>
                  <a:pt x="1490" y="4277"/>
                </a:cubicBezTo>
                <a:cubicBezTo>
                  <a:pt x="1490" y="3532"/>
                  <a:pt x="1192" y="2727"/>
                  <a:pt x="1192" y="1923"/>
                </a:cubicBezTo>
                <a:cubicBezTo>
                  <a:pt x="1192" y="1550"/>
                  <a:pt x="1252" y="1118"/>
                  <a:pt x="1311" y="746"/>
                </a:cubicBezTo>
                <a:cubicBezTo>
                  <a:pt x="1371" y="552"/>
                  <a:pt x="1371" y="239"/>
                  <a:pt x="1431" y="61"/>
                </a:cubicBezTo>
                <a:cubicBezTo>
                  <a:pt x="1431" y="1"/>
                  <a:pt x="1371"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344" name="Google Shape;4344;p28"/>
          <p:cNvGrpSpPr/>
          <p:nvPr/>
        </p:nvGrpSpPr>
        <p:grpSpPr>
          <a:xfrm flipH="1">
            <a:off x="6114944" y="705547"/>
            <a:ext cx="1307601" cy="590241"/>
            <a:chOff x="1314344" y="705547"/>
            <a:chExt cx="1307601" cy="590241"/>
          </a:xfrm>
        </p:grpSpPr>
        <p:sp>
          <p:nvSpPr>
            <p:cNvPr id="4345" name="Google Shape;4345;p28"/>
            <p:cNvSpPr/>
            <p:nvPr/>
          </p:nvSpPr>
          <p:spPr>
            <a:xfrm flipH="1">
              <a:off x="1516332" y="737740"/>
              <a:ext cx="758943" cy="347980"/>
            </a:xfrm>
            <a:custGeom>
              <a:rect b="b" l="l" r="r" t="t"/>
              <a:pathLst>
                <a:path extrusionOk="0" h="11155" w="24329">
                  <a:moveTo>
                    <a:pt x="14634" y="0"/>
                  </a:moveTo>
                  <a:cubicBezTo>
                    <a:pt x="14558" y="0"/>
                    <a:pt x="14477" y="4"/>
                    <a:pt x="14392" y="12"/>
                  </a:cubicBezTo>
                  <a:cubicBezTo>
                    <a:pt x="11600" y="311"/>
                    <a:pt x="9381" y="2829"/>
                    <a:pt x="8592" y="2829"/>
                  </a:cubicBezTo>
                  <a:cubicBezTo>
                    <a:pt x="8556" y="2829"/>
                    <a:pt x="8522" y="2823"/>
                    <a:pt x="8492" y="2812"/>
                  </a:cubicBezTo>
                  <a:cubicBezTo>
                    <a:pt x="8120" y="2619"/>
                    <a:pt x="10116" y="1129"/>
                    <a:pt x="8194" y="458"/>
                  </a:cubicBezTo>
                  <a:cubicBezTo>
                    <a:pt x="7758" y="307"/>
                    <a:pt x="7241" y="239"/>
                    <a:pt x="6685" y="239"/>
                  </a:cubicBezTo>
                  <a:cubicBezTo>
                    <a:pt x="4224" y="239"/>
                    <a:pt x="981" y="1571"/>
                    <a:pt x="373" y="2931"/>
                  </a:cubicBezTo>
                  <a:cubicBezTo>
                    <a:pt x="1" y="3930"/>
                    <a:pt x="1669" y="10321"/>
                    <a:pt x="5513" y="11065"/>
                  </a:cubicBezTo>
                  <a:cubicBezTo>
                    <a:pt x="5817" y="11127"/>
                    <a:pt x="6078" y="11155"/>
                    <a:pt x="6301" y="11155"/>
                  </a:cubicBezTo>
                  <a:cubicBezTo>
                    <a:pt x="8128" y="11155"/>
                    <a:pt x="7443" y="9303"/>
                    <a:pt x="8001" y="9144"/>
                  </a:cubicBezTo>
                  <a:cubicBezTo>
                    <a:pt x="8090" y="9122"/>
                    <a:pt x="8182" y="9113"/>
                    <a:pt x="8277" y="9113"/>
                  </a:cubicBezTo>
                  <a:cubicBezTo>
                    <a:pt x="9327" y="9113"/>
                    <a:pt x="10743" y="10304"/>
                    <a:pt x="12739" y="10304"/>
                  </a:cubicBezTo>
                  <a:cubicBezTo>
                    <a:pt x="13216" y="10304"/>
                    <a:pt x="13726" y="10236"/>
                    <a:pt x="14273" y="10067"/>
                  </a:cubicBezTo>
                  <a:cubicBezTo>
                    <a:pt x="16075" y="9516"/>
                    <a:pt x="14019" y="8280"/>
                    <a:pt x="15569" y="8086"/>
                  </a:cubicBezTo>
                  <a:cubicBezTo>
                    <a:pt x="18742" y="7773"/>
                    <a:pt x="24328" y="6283"/>
                    <a:pt x="22585" y="3304"/>
                  </a:cubicBezTo>
                  <a:cubicBezTo>
                    <a:pt x="22082" y="2436"/>
                    <a:pt x="21091" y="2206"/>
                    <a:pt x="20024" y="2206"/>
                  </a:cubicBezTo>
                  <a:cubicBezTo>
                    <a:pt x="18823" y="2206"/>
                    <a:pt x="17524" y="2497"/>
                    <a:pt x="16715" y="2497"/>
                  </a:cubicBezTo>
                  <a:cubicBezTo>
                    <a:pt x="16391" y="2497"/>
                    <a:pt x="16146" y="2451"/>
                    <a:pt x="16016" y="2321"/>
                  </a:cubicBezTo>
                  <a:cubicBezTo>
                    <a:pt x="15588" y="1836"/>
                    <a:pt x="16320" y="0"/>
                    <a:pt x="1463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6" name="Google Shape;4346;p28"/>
            <p:cNvSpPr/>
            <p:nvPr/>
          </p:nvSpPr>
          <p:spPr>
            <a:xfrm flipH="1">
              <a:off x="1613005" y="705547"/>
              <a:ext cx="809573" cy="224510"/>
            </a:xfrm>
            <a:custGeom>
              <a:rect b="b" l="l" r="r" t="t"/>
              <a:pathLst>
                <a:path extrusionOk="0" h="7197" w="25952">
                  <a:moveTo>
                    <a:pt x="60" y="1"/>
                  </a:moveTo>
                  <a:cubicBezTo>
                    <a:pt x="0" y="60"/>
                    <a:pt x="0" y="179"/>
                    <a:pt x="60" y="239"/>
                  </a:cubicBezTo>
                  <a:cubicBezTo>
                    <a:pt x="60" y="239"/>
                    <a:pt x="313" y="612"/>
                    <a:pt x="864" y="1178"/>
                  </a:cubicBezTo>
                  <a:cubicBezTo>
                    <a:pt x="1117" y="1416"/>
                    <a:pt x="1490" y="1788"/>
                    <a:pt x="1862" y="2101"/>
                  </a:cubicBezTo>
                  <a:cubicBezTo>
                    <a:pt x="2235" y="2474"/>
                    <a:pt x="2726" y="2846"/>
                    <a:pt x="3292" y="3219"/>
                  </a:cubicBezTo>
                  <a:cubicBezTo>
                    <a:pt x="3784" y="3651"/>
                    <a:pt x="4410" y="4023"/>
                    <a:pt x="5021" y="4395"/>
                  </a:cubicBezTo>
                  <a:cubicBezTo>
                    <a:pt x="5706" y="4768"/>
                    <a:pt x="6391" y="5140"/>
                    <a:pt x="7136" y="5453"/>
                  </a:cubicBezTo>
                  <a:cubicBezTo>
                    <a:pt x="7509" y="5647"/>
                    <a:pt x="7941" y="5766"/>
                    <a:pt x="8313" y="5960"/>
                  </a:cubicBezTo>
                  <a:cubicBezTo>
                    <a:pt x="8507" y="6019"/>
                    <a:pt x="8745" y="6079"/>
                    <a:pt x="8939" y="6138"/>
                  </a:cubicBezTo>
                  <a:cubicBezTo>
                    <a:pt x="9117" y="6198"/>
                    <a:pt x="9311" y="6258"/>
                    <a:pt x="9564" y="6332"/>
                  </a:cubicBezTo>
                  <a:cubicBezTo>
                    <a:pt x="9743" y="6392"/>
                    <a:pt x="9996" y="6451"/>
                    <a:pt x="10175" y="6511"/>
                  </a:cubicBezTo>
                  <a:cubicBezTo>
                    <a:pt x="10369" y="6571"/>
                    <a:pt x="10607" y="6630"/>
                    <a:pt x="10801" y="6705"/>
                  </a:cubicBezTo>
                  <a:cubicBezTo>
                    <a:pt x="11233" y="6764"/>
                    <a:pt x="11665" y="6824"/>
                    <a:pt x="12097" y="6943"/>
                  </a:cubicBezTo>
                  <a:lnTo>
                    <a:pt x="12410" y="6943"/>
                  </a:lnTo>
                  <a:lnTo>
                    <a:pt x="12782" y="7003"/>
                  </a:lnTo>
                  <a:lnTo>
                    <a:pt x="13408" y="7077"/>
                  </a:lnTo>
                  <a:cubicBezTo>
                    <a:pt x="13840" y="7137"/>
                    <a:pt x="14272" y="7137"/>
                    <a:pt x="14704" y="7196"/>
                  </a:cubicBezTo>
                  <a:lnTo>
                    <a:pt x="16015" y="7196"/>
                  </a:lnTo>
                  <a:cubicBezTo>
                    <a:pt x="16447" y="7196"/>
                    <a:pt x="16819" y="7137"/>
                    <a:pt x="17252" y="7137"/>
                  </a:cubicBezTo>
                  <a:cubicBezTo>
                    <a:pt x="17684" y="7077"/>
                    <a:pt x="18056" y="7077"/>
                    <a:pt x="18428" y="7003"/>
                  </a:cubicBezTo>
                  <a:cubicBezTo>
                    <a:pt x="18875" y="6943"/>
                    <a:pt x="19248" y="6883"/>
                    <a:pt x="19620" y="6824"/>
                  </a:cubicBezTo>
                  <a:cubicBezTo>
                    <a:pt x="19993" y="6764"/>
                    <a:pt x="20365" y="6705"/>
                    <a:pt x="20663" y="6630"/>
                  </a:cubicBezTo>
                  <a:cubicBezTo>
                    <a:pt x="21035" y="6511"/>
                    <a:pt x="21348" y="6451"/>
                    <a:pt x="21661" y="6392"/>
                  </a:cubicBezTo>
                  <a:cubicBezTo>
                    <a:pt x="21974" y="6332"/>
                    <a:pt x="22287" y="6198"/>
                    <a:pt x="22600" y="6138"/>
                  </a:cubicBezTo>
                  <a:cubicBezTo>
                    <a:pt x="22838" y="6079"/>
                    <a:pt x="23151" y="5960"/>
                    <a:pt x="23404" y="5885"/>
                  </a:cubicBezTo>
                  <a:cubicBezTo>
                    <a:pt x="23896" y="5706"/>
                    <a:pt x="24328" y="5587"/>
                    <a:pt x="24700" y="5394"/>
                  </a:cubicBezTo>
                  <a:cubicBezTo>
                    <a:pt x="25386" y="5140"/>
                    <a:pt x="25818" y="4962"/>
                    <a:pt x="25818" y="4962"/>
                  </a:cubicBezTo>
                  <a:cubicBezTo>
                    <a:pt x="25877" y="4962"/>
                    <a:pt x="25952" y="4842"/>
                    <a:pt x="25877" y="4768"/>
                  </a:cubicBezTo>
                  <a:cubicBezTo>
                    <a:pt x="25877" y="4681"/>
                    <a:pt x="25813" y="4625"/>
                    <a:pt x="25756" y="4625"/>
                  </a:cubicBezTo>
                  <a:cubicBezTo>
                    <a:pt x="25735" y="4625"/>
                    <a:pt x="25714" y="4633"/>
                    <a:pt x="25698" y="4649"/>
                  </a:cubicBezTo>
                  <a:cubicBezTo>
                    <a:pt x="25698" y="4649"/>
                    <a:pt x="25266" y="4768"/>
                    <a:pt x="24581" y="5021"/>
                  </a:cubicBezTo>
                  <a:cubicBezTo>
                    <a:pt x="24209" y="5140"/>
                    <a:pt x="23777" y="5274"/>
                    <a:pt x="23270" y="5453"/>
                  </a:cubicBezTo>
                  <a:cubicBezTo>
                    <a:pt x="22778" y="5587"/>
                    <a:pt x="22153" y="5706"/>
                    <a:pt x="21542" y="5885"/>
                  </a:cubicBezTo>
                  <a:cubicBezTo>
                    <a:pt x="21229" y="5960"/>
                    <a:pt x="20916" y="6019"/>
                    <a:pt x="20544" y="6079"/>
                  </a:cubicBezTo>
                  <a:cubicBezTo>
                    <a:pt x="20231" y="6138"/>
                    <a:pt x="19859" y="6258"/>
                    <a:pt x="19486" y="6258"/>
                  </a:cubicBezTo>
                  <a:cubicBezTo>
                    <a:pt x="19114" y="6332"/>
                    <a:pt x="18741" y="6392"/>
                    <a:pt x="18369" y="6451"/>
                  </a:cubicBezTo>
                  <a:cubicBezTo>
                    <a:pt x="17996" y="6451"/>
                    <a:pt x="17624" y="6511"/>
                    <a:pt x="17192" y="6511"/>
                  </a:cubicBezTo>
                  <a:cubicBezTo>
                    <a:pt x="16819" y="6571"/>
                    <a:pt x="16387" y="6571"/>
                    <a:pt x="16015" y="6571"/>
                  </a:cubicBezTo>
                  <a:lnTo>
                    <a:pt x="14779" y="6571"/>
                  </a:lnTo>
                  <a:cubicBezTo>
                    <a:pt x="14332" y="6511"/>
                    <a:pt x="13900" y="6511"/>
                    <a:pt x="13468" y="6451"/>
                  </a:cubicBezTo>
                  <a:lnTo>
                    <a:pt x="12842" y="6392"/>
                  </a:lnTo>
                  <a:lnTo>
                    <a:pt x="12544" y="6332"/>
                  </a:lnTo>
                  <a:lnTo>
                    <a:pt x="12231" y="6258"/>
                  </a:lnTo>
                  <a:lnTo>
                    <a:pt x="11605" y="6198"/>
                  </a:lnTo>
                  <a:cubicBezTo>
                    <a:pt x="11352" y="6138"/>
                    <a:pt x="11173" y="6079"/>
                    <a:pt x="10980" y="6019"/>
                  </a:cubicBezTo>
                  <a:cubicBezTo>
                    <a:pt x="10741" y="6019"/>
                    <a:pt x="10548" y="5960"/>
                    <a:pt x="10369" y="5885"/>
                  </a:cubicBezTo>
                  <a:cubicBezTo>
                    <a:pt x="10116" y="5826"/>
                    <a:pt x="9937" y="5766"/>
                    <a:pt x="9743" y="5706"/>
                  </a:cubicBezTo>
                  <a:cubicBezTo>
                    <a:pt x="9490" y="5706"/>
                    <a:pt x="9311" y="5647"/>
                    <a:pt x="9117" y="5513"/>
                  </a:cubicBezTo>
                  <a:cubicBezTo>
                    <a:pt x="8939" y="5453"/>
                    <a:pt x="8745" y="5394"/>
                    <a:pt x="8566" y="5334"/>
                  </a:cubicBezTo>
                  <a:cubicBezTo>
                    <a:pt x="8134" y="5215"/>
                    <a:pt x="7762" y="5081"/>
                    <a:pt x="7389" y="4902"/>
                  </a:cubicBezTo>
                  <a:cubicBezTo>
                    <a:pt x="7196" y="4842"/>
                    <a:pt x="7017" y="4768"/>
                    <a:pt x="6823" y="4649"/>
                  </a:cubicBezTo>
                  <a:cubicBezTo>
                    <a:pt x="6704" y="4589"/>
                    <a:pt x="6510" y="4530"/>
                    <a:pt x="6332" y="4395"/>
                  </a:cubicBezTo>
                  <a:cubicBezTo>
                    <a:pt x="5959" y="4276"/>
                    <a:pt x="5646" y="4098"/>
                    <a:pt x="5333" y="3904"/>
                  </a:cubicBezTo>
                  <a:cubicBezTo>
                    <a:pt x="4648" y="3531"/>
                    <a:pt x="4097" y="3159"/>
                    <a:pt x="3531" y="2846"/>
                  </a:cubicBezTo>
                  <a:cubicBezTo>
                    <a:pt x="3039" y="2474"/>
                    <a:pt x="2548" y="2101"/>
                    <a:pt x="2175" y="1788"/>
                  </a:cubicBezTo>
                  <a:cubicBezTo>
                    <a:pt x="1743" y="1416"/>
                    <a:pt x="1430" y="1118"/>
                    <a:pt x="1117" y="865"/>
                  </a:cubicBezTo>
                  <a:cubicBezTo>
                    <a:pt x="626" y="373"/>
                    <a:pt x="313" y="60"/>
                    <a:pt x="313" y="60"/>
                  </a:cubicBezTo>
                  <a:cubicBezTo>
                    <a:pt x="253" y="1"/>
                    <a:pt x="179" y="1"/>
                    <a:pt x="60"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7" name="Google Shape;4347;p28"/>
            <p:cNvSpPr/>
            <p:nvPr/>
          </p:nvSpPr>
          <p:spPr>
            <a:xfrm flipH="1">
              <a:off x="1671090" y="824057"/>
              <a:ext cx="168734" cy="116513"/>
            </a:xfrm>
            <a:custGeom>
              <a:rect b="b" l="l" r="r" t="t"/>
              <a:pathLst>
                <a:path extrusionOk="0" h="3735" w="5409">
                  <a:moveTo>
                    <a:pt x="3911" y="1"/>
                  </a:moveTo>
                  <a:cubicBezTo>
                    <a:pt x="3863" y="1"/>
                    <a:pt x="3814" y="15"/>
                    <a:pt x="3785" y="45"/>
                  </a:cubicBezTo>
                  <a:cubicBezTo>
                    <a:pt x="3546" y="299"/>
                    <a:pt x="3233" y="537"/>
                    <a:pt x="2921" y="790"/>
                  </a:cubicBezTo>
                  <a:cubicBezTo>
                    <a:pt x="2667" y="1043"/>
                    <a:pt x="2354" y="1282"/>
                    <a:pt x="2057" y="1475"/>
                  </a:cubicBezTo>
                  <a:cubicBezTo>
                    <a:pt x="1803" y="1714"/>
                    <a:pt x="1490" y="1907"/>
                    <a:pt x="1178" y="2161"/>
                  </a:cubicBezTo>
                  <a:cubicBezTo>
                    <a:pt x="865" y="2339"/>
                    <a:pt x="567" y="2533"/>
                    <a:pt x="254" y="2593"/>
                  </a:cubicBezTo>
                  <a:cubicBezTo>
                    <a:pt x="120" y="2652"/>
                    <a:pt x="1" y="2772"/>
                    <a:pt x="1" y="2906"/>
                  </a:cubicBezTo>
                  <a:cubicBezTo>
                    <a:pt x="1" y="3084"/>
                    <a:pt x="194" y="3278"/>
                    <a:pt x="314" y="3278"/>
                  </a:cubicBezTo>
                  <a:lnTo>
                    <a:pt x="1550" y="3278"/>
                  </a:lnTo>
                  <a:cubicBezTo>
                    <a:pt x="1982" y="3278"/>
                    <a:pt x="2354" y="3278"/>
                    <a:pt x="2801" y="3338"/>
                  </a:cubicBezTo>
                  <a:cubicBezTo>
                    <a:pt x="3174" y="3338"/>
                    <a:pt x="3606" y="3397"/>
                    <a:pt x="3978" y="3457"/>
                  </a:cubicBezTo>
                  <a:cubicBezTo>
                    <a:pt x="4217" y="3457"/>
                    <a:pt x="4410" y="3457"/>
                    <a:pt x="4589" y="3516"/>
                  </a:cubicBezTo>
                  <a:cubicBezTo>
                    <a:pt x="4664" y="3516"/>
                    <a:pt x="4783" y="3576"/>
                    <a:pt x="4842" y="3576"/>
                  </a:cubicBezTo>
                  <a:cubicBezTo>
                    <a:pt x="4962" y="3650"/>
                    <a:pt x="5036" y="3650"/>
                    <a:pt x="5096" y="3710"/>
                  </a:cubicBezTo>
                  <a:lnTo>
                    <a:pt x="5155" y="3710"/>
                  </a:lnTo>
                  <a:cubicBezTo>
                    <a:pt x="5173" y="3727"/>
                    <a:pt x="5190" y="3735"/>
                    <a:pt x="5208" y="3735"/>
                  </a:cubicBezTo>
                  <a:cubicBezTo>
                    <a:pt x="5250" y="3735"/>
                    <a:pt x="5292" y="3693"/>
                    <a:pt x="5334" y="3650"/>
                  </a:cubicBezTo>
                  <a:cubicBezTo>
                    <a:pt x="5408" y="3576"/>
                    <a:pt x="5408" y="3457"/>
                    <a:pt x="5274" y="3397"/>
                  </a:cubicBezTo>
                  <a:cubicBezTo>
                    <a:pt x="5096" y="3278"/>
                    <a:pt x="4902" y="3204"/>
                    <a:pt x="4723" y="3144"/>
                  </a:cubicBezTo>
                  <a:cubicBezTo>
                    <a:pt x="4470" y="3025"/>
                    <a:pt x="4291" y="2965"/>
                    <a:pt x="4097" y="2965"/>
                  </a:cubicBezTo>
                  <a:cubicBezTo>
                    <a:pt x="3665" y="2831"/>
                    <a:pt x="3233" y="2772"/>
                    <a:pt x="2861" y="2712"/>
                  </a:cubicBezTo>
                  <a:cubicBezTo>
                    <a:pt x="2429" y="2712"/>
                    <a:pt x="1982" y="2652"/>
                    <a:pt x="1610" y="2652"/>
                  </a:cubicBezTo>
                  <a:cubicBezTo>
                    <a:pt x="1593" y="2650"/>
                    <a:pt x="1575" y="2648"/>
                    <a:pt x="1558" y="2646"/>
                  </a:cubicBezTo>
                  <a:lnTo>
                    <a:pt x="1558" y="2646"/>
                  </a:lnTo>
                  <a:cubicBezTo>
                    <a:pt x="1868" y="2396"/>
                    <a:pt x="2178" y="2217"/>
                    <a:pt x="2429" y="1907"/>
                  </a:cubicBezTo>
                  <a:cubicBezTo>
                    <a:pt x="2727" y="1654"/>
                    <a:pt x="2980" y="1416"/>
                    <a:pt x="3293" y="1103"/>
                  </a:cubicBezTo>
                  <a:cubicBezTo>
                    <a:pt x="3546" y="850"/>
                    <a:pt x="3785" y="537"/>
                    <a:pt x="4038" y="299"/>
                  </a:cubicBezTo>
                  <a:cubicBezTo>
                    <a:pt x="4097" y="164"/>
                    <a:pt x="4097" y="105"/>
                    <a:pt x="4038" y="45"/>
                  </a:cubicBezTo>
                  <a:cubicBezTo>
                    <a:pt x="4008" y="15"/>
                    <a:pt x="3960" y="1"/>
                    <a:pt x="3911"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8" name="Google Shape;4348;p28"/>
            <p:cNvSpPr/>
            <p:nvPr/>
          </p:nvSpPr>
          <p:spPr>
            <a:xfrm flipH="1">
              <a:off x="1828157" y="779448"/>
              <a:ext cx="195686" cy="239234"/>
            </a:xfrm>
            <a:custGeom>
              <a:rect b="b" l="l" r="r" t="t"/>
              <a:pathLst>
                <a:path extrusionOk="0" h="7669" w="6273">
                  <a:moveTo>
                    <a:pt x="6086" y="0"/>
                  </a:moveTo>
                  <a:cubicBezTo>
                    <a:pt x="6037" y="0"/>
                    <a:pt x="5989" y="15"/>
                    <a:pt x="5959" y="45"/>
                  </a:cubicBezTo>
                  <a:cubicBezTo>
                    <a:pt x="5721" y="239"/>
                    <a:pt x="5527" y="477"/>
                    <a:pt x="5348" y="671"/>
                  </a:cubicBezTo>
                  <a:cubicBezTo>
                    <a:pt x="5095" y="850"/>
                    <a:pt x="4902" y="1043"/>
                    <a:pt x="4663" y="1222"/>
                  </a:cubicBezTo>
                  <a:cubicBezTo>
                    <a:pt x="4410" y="1475"/>
                    <a:pt x="4231" y="1654"/>
                    <a:pt x="3978" y="1848"/>
                  </a:cubicBezTo>
                  <a:cubicBezTo>
                    <a:pt x="3784" y="2026"/>
                    <a:pt x="3546" y="2161"/>
                    <a:pt x="3293" y="2339"/>
                  </a:cubicBezTo>
                  <a:cubicBezTo>
                    <a:pt x="3039" y="2533"/>
                    <a:pt x="2801" y="2712"/>
                    <a:pt x="2607" y="2846"/>
                  </a:cubicBezTo>
                  <a:cubicBezTo>
                    <a:pt x="2488" y="2965"/>
                    <a:pt x="2369" y="3025"/>
                    <a:pt x="2235" y="3084"/>
                  </a:cubicBezTo>
                  <a:lnTo>
                    <a:pt x="1862" y="3337"/>
                  </a:lnTo>
                  <a:lnTo>
                    <a:pt x="1490" y="3516"/>
                  </a:lnTo>
                  <a:cubicBezTo>
                    <a:pt x="1371" y="3591"/>
                    <a:pt x="1177" y="3650"/>
                    <a:pt x="1058" y="3710"/>
                  </a:cubicBezTo>
                  <a:cubicBezTo>
                    <a:pt x="939" y="3769"/>
                    <a:pt x="805" y="3829"/>
                    <a:pt x="686" y="3889"/>
                  </a:cubicBezTo>
                  <a:lnTo>
                    <a:pt x="313" y="4023"/>
                  </a:lnTo>
                  <a:lnTo>
                    <a:pt x="253" y="4023"/>
                  </a:lnTo>
                  <a:cubicBezTo>
                    <a:pt x="194" y="4082"/>
                    <a:pt x="134" y="4142"/>
                    <a:pt x="60" y="4202"/>
                  </a:cubicBezTo>
                  <a:cubicBezTo>
                    <a:pt x="0" y="4395"/>
                    <a:pt x="134" y="4574"/>
                    <a:pt x="313" y="4634"/>
                  </a:cubicBezTo>
                  <a:cubicBezTo>
                    <a:pt x="373" y="4708"/>
                    <a:pt x="507" y="4708"/>
                    <a:pt x="626" y="4768"/>
                  </a:cubicBezTo>
                  <a:cubicBezTo>
                    <a:pt x="686" y="4827"/>
                    <a:pt x="805" y="4887"/>
                    <a:pt x="939" y="4887"/>
                  </a:cubicBezTo>
                  <a:cubicBezTo>
                    <a:pt x="1058" y="4946"/>
                    <a:pt x="1118" y="5006"/>
                    <a:pt x="1252" y="5080"/>
                  </a:cubicBezTo>
                  <a:lnTo>
                    <a:pt x="1550" y="5200"/>
                  </a:lnTo>
                  <a:cubicBezTo>
                    <a:pt x="1684" y="5259"/>
                    <a:pt x="1803" y="5319"/>
                    <a:pt x="1862" y="5378"/>
                  </a:cubicBezTo>
                  <a:lnTo>
                    <a:pt x="2175" y="5572"/>
                  </a:lnTo>
                  <a:lnTo>
                    <a:pt x="2488" y="5691"/>
                  </a:lnTo>
                  <a:lnTo>
                    <a:pt x="2801" y="5885"/>
                  </a:lnTo>
                  <a:lnTo>
                    <a:pt x="3114" y="6064"/>
                  </a:lnTo>
                  <a:cubicBezTo>
                    <a:pt x="3173" y="6198"/>
                    <a:pt x="3293" y="6198"/>
                    <a:pt x="3412" y="6317"/>
                  </a:cubicBezTo>
                  <a:cubicBezTo>
                    <a:pt x="3605" y="6436"/>
                    <a:pt x="3784" y="6570"/>
                    <a:pt x="3978" y="6689"/>
                  </a:cubicBezTo>
                  <a:cubicBezTo>
                    <a:pt x="4097" y="6749"/>
                    <a:pt x="4157" y="6809"/>
                    <a:pt x="4291" y="6943"/>
                  </a:cubicBezTo>
                  <a:lnTo>
                    <a:pt x="4529" y="7121"/>
                  </a:lnTo>
                  <a:cubicBezTo>
                    <a:pt x="4723" y="7315"/>
                    <a:pt x="4902" y="7434"/>
                    <a:pt x="5095" y="7613"/>
                  </a:cubicBezTo>
                  <a:cubicBezTo>
                    <a:pt x="5125" y="7650"/>
                    <a:pt x="5170" y="7669"/>
                    <a:pt x="5216" y="7669"/>
                  </a:cubicBezTo>
                  <a:cubicBezTo>
                    <a:pt x="5263" y="7669"/>
                    <a:pt x="5311" y="7650"/>
                    <a:pt x="5348" y="7613"/>
                  </a:cubicBezTo>
                  <a:cubicBezTo>
                    <a:pt x="5408" y="7553"/>
                    <a:pt x="5408" y="7434"/>
                    <a:pt x="5348" y="7375"/>
                  </a:cubicBezTo>
                  <a:lnTo>
                    <a:pt x="4782" y="6809"/>
                  </a:lnTo>
                  <a:lnTo>
                    <a:pt x="4529" y="6570"/>
                  </a:lnTo>
                  <a:cubicBezTo>
                    <a:pt x="4470" y="6496"/>
                    <a:pt x="4350" y="6436"/>
                    <a:pt x="4291" y="6317"/>
                  </a:cubicBezTo>
                  <a:cubicBezTo>
                    <a:pt x="4097" y="6198"/>
                    <a:pt x="3918" y="6004"/>
                    <a:pt x="3725" y="5885"/>
                  </a:cubicBezTo>
                  <a:cubicBezTo>
                    <a:pt x="3605" y="5825"/>
                    <a:pt x="3486" y="5751"/>
                    <a:pt x="3412" y="5632"/>
                  </a:cubicBezTo>
                  <a:lnTo>
                    <a:pt x="3114" y="5453"/>
                  </a:lnTo>
                  <a:lnTo>
                    <a:pt x="2801" y="5259"/>
                  </a:lnTo>
                  <a:lnTo>
                    <a:pt x="2488" y="5006"/>
                  </a:lnTo>
                  <a:lnTo>
                    <a:pt x="2175" y="4827"/>
                  </a:lnTo>
                  <a:cubicBezTo>
                    <a:pt x="2056" y="4768"/>
                    <a:pt x="1997" y="4708"/>
                    <a:pt x="1862" y="4634"/>
                  </a:cubicBezTo>
                  <a:lnTo>
                    <a:pt x="1550" y="4514"/>
                  </a:lnTo>
                  <a:cubicBezTo>
                    <a:pt x="1459" y="4469"/>
                    <a:pt x="1369" y="4424"/>
                    <a:pt x="1272" y="4379"/>
                  </a:cubicBezTo>
                  <a:lnTo>
                    <a:pt x="1272" y="4379"/>
                  </a:lnTo>
                  <a:cubicBezTo>
                    <a:pt x="1308" y="4365"/>
                    <a:pt x="1342" y="4350"/>
                    <a:pt x="1371" y="4336"/>
                  </a:cubicBezTo>
                  <a:cubicBezTo>
                    <a:pt x="1490" y="4202"/>
                    <a:pt x="1624" y="4142"/>
                    <a:pt x="1743" y="4082"/>
                  </a:cubicBezTo>
                  <a:lnTo>
                    <a:pt x="2175" y="3889"/>
                  </a:lnTo>
                  <a:lnTo>
                    <a:pt x="2548" y="3650"/>
                  </a:lnTo>
                  <a:cubicBezTo>
                    <a:pt x="2667" y="3516"/>
                    <a:pt x="2801" y="3457"/>
                    <a:pt x="2920" y="3397"/>
                  </a:cubicBezTo>
                  <a:cubicBezTo>
                    <a:pt x="3173" y="3218"/>
                    <a:pt x="3412" y="3025"/>
                    <a:pt x="3665" y="2846"/>
                  </a:cubicBezTo>
                  <a:cubicBezTo>
                    <a:pt x="3918" y="2652"/>
                    <a:pt x="4097" y="2473"/>
                    <a:pt x="4350" y="2220"/>
                  </a:cubicBezTo>
                  <a:cubicBezTo>
                    <a:pt x="4604" y="2026"/>
                    <a:pt x="4782" y="1848"/>
                    <a:pt x="5036" y="1594"/>
                  </a:cubicBezTo>
                  <a:cubicBezTo>
                    <a:pt x="5214" y="1416"/>
                    <a:pt x="5408" y="1162"/>
                    <a:pt x="5646" y="984"/>
                  </a:cubicBezTo>
                  <a:cubicBezTo>
                    <a:pt x="5840" y="730"/>
                    <a:pt x="6019" y="537"/>
                    <a:pt x="6213" y="298"/>
                  </a:cubicBezTo>
                  <a:cubicBezTo>
                    <a:pt x="6272" y="239"/>
                    <a:pt x="6272" y="105"/>
                    <a:pt x="6213" y="45"/>
                  </a:cubicBezTo>
                  <a:cubicBezTo>
                    <a:pt x="6183" y="15"/>
                    <a:pt x="6134" y="0"/>
                    <a:pt x="6086"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9" name="Google Shape;4349;p28"/>
            <p:cNvSpPr/>
            <p:nvPr/>
          </p:nvSpPr>
          <p:spPr>
            <a:xfrm flipH="1">
              <a:off x="2050765" y="778200"/>
              <a:ext cx="135729" cy="101665"/>
            </a:xfrm>
            <a:custGeom>
              <a:rect b="b" l="l" r="r" t="t"/>
              <a:pathLst>
                <a:path extrusionOk="0" h="3259" w="4351">
                  <a:moveTo>
                    <a:pt x="4223" y="1"/>
                  </a:moveTo>
                  <a:cubicBezTo>
                    <a:pt x="4159" y="1"/>
                    <a:pt x="4079" y="43"/>
                    <a:pt x="4037" y="85"/>
                  </a:cubicBezTo>
                  <a:lnTo>
                    <a:pt x="4037" y="145"/>
                  </a:lnTo>
                  <a:cubicBezTo>
                    <a:pt x="3978" y="145"/>
                    <a:pt x="3978" y="204"/>
                    <a:pt x="3918" y="204"/>
                  </a:cubicBezTo>
                  <a:cubicBezTo>
                    <a:pt x="3859" y="279"/>
                    <a:pt x="3859" y="338"/>
                    <a:pt x="3724" y="398"/>
                  </a:cubicBezTo>
                  <a:cubicBezTo>
                    <a:pt x="3665" y="458"/>
                    <a:pt x="3605" y="517"/>
                    <a:pt x="3546" y="577"/>
                  </a:cubicBezTo>
                  <a:cubicBezTo>
                    <a:pt x="3486" y="711"/>
                    <a:pt x="3352" y="770"/>
                    <a:pt x="3292" y="830"/>
                  </a:cubicBezTo>
                  <a:cubicBezTo>
                    <a:pt x="3173" y="949"/>
                    <a:pt x="3039" y="1024"/>
                    <a:pt x="2920" y="1083"/>
                  </a:cubicBezTo>
                  <a:cubicBezTo>
                    <a:pt x="2860" y="1202"/>
                    <a:pt x="2741" y="1262"/>
                    <a:pt x="2607" y="1396"/>
                  </a:cubicBezTo>
                  <a:cubicBezTo>
                    <a:pt x="2488" y="1456"/>
                    <a:pt x="2369" y="1515"/>
                    <a:pt x="2235" y="1634"/>
                  </a:cubicBezTo>
                  <a:lnTo>
                    <a:pt x="2056" y="1769"/>
                  </a:lnTo>
                  <a:cubicBezTo>
                    <a:pt x="1996" y="1769"/>
                    <a:pt x="1922" y="1828"/>
                    <a:pt x="1862" y="1888"/>
                  </a:cubicBezTo>
                  <a:cubicBezTo>
                    <a:pt x="1743" y="1947"/>
                    <a:pt x="1624" y="2007"/>
                    <a:pt x="1490" y="2141"/>
                  </a:cubicBezTo>
                  <a:cubicBezTo>
                    <a:pt x="1371" y="2201"/>
                    <a:pt x="1251" y="2260"/>
                    <a:pt x="1117" y="2320"/>
                  </a:cubicBezTo>
                  <a:cubicBezTo>
                    <a:pt x="998" y="2379"/>
                    <a:pt x="879" y="2439"/>
                    <a:pt x="805" y="2513"/>
                  </a:cubicBezTo>
                  <a:cubicBezTo>
                    <a:pt x="373" y="2752"/>
                    <a:pt x="134" y="2945"/>
                    <a:pt x="134" y="2945"/>
                  </a:cubicBezTo>
                  <a:cubicBezTo>
                    <a:pt x="60" y="2945"/>
                    <a:pt x="0" y="3065"/>
                    <a:pt x="60" y="3124"/>
                  </a:cubicBezTo>
                  <a:cubicBezTo>
                    <a:pt x="60" y="3184"/>
                    <a:pt x="194" y="3258"/>
                    <a:pt x="253" y="3258"/>
                  </a:cubicBezTo>
                  <a:cubicBezTo>
                    <a:pt x="253" y="3258"/>
                    <a:pt x="566" y="3124"/>
                    <a:pt x="998" y="2945"/>
                  </a:cubicBezTo>
                  <a:cubicBezTo>
                    <a:pt x="1117" y="2945"/>
                    <a:pt x="1251" y="2886"/>
                    <a:pt x="1371" y="2811"/>
                  </a:cubicBezTo>
                  <a:cubicBezTo>
                    <a:pt x="1490" y="2752"/>
                    <a:pt x="1624" y="2692"/>
                    <a:pt x="1743" y="2633"/>
                  </a:cubicBezTo>
                  <a:cubicBezTo>
                    <a:pt x="1922" y="2573"/>
                    <a:pt x="2056" y="2513"/>
                    <a:pt x="2175" y="2379"/>
                  </a:cubicBezTo>
                  <a:cubicBezTo>
                    <a:pt x="2235" y="2379"/>
                    <a:pt x="2294" y="2320"/>
                    <a:pt x="2369" y="2320"/>
                  </a:cubicBezTo>
                  <a:lnTo>
                    <a:pt x="2607" y="2141"/>
                  </a:lnTo>
                  <a:cubicBezTo>
                    <a:pt x="2741" y="2066"/>
                    <a:pt x="2860" y="1947"/>
                    <a:pt x="2980" y="1888"/>
                  </a:cubicBezTo>
                  <a:cubicBezTo>
                    <a:pt x="3114" y="1769"/>
                    <a:pt x="3233" y="1694"/>
                    <a:pt x="3352" y="1575"/>
                  </a:cubicBezTo>
                  <a:cubicBezTo>
                    <a:pt x="3486" y="1456"/>
                    <a:pt x="3546" y="1396"/>
                    <a:pt x="3665" y="1262"/>
                  </a:cubicBezTo>
                  <a:cubicBezTo>
                    <a:pt x="3784" y="1143"/>
                    <a:pt x="3859" y="1083"/>
                    <a:pt x="3918" y="949"/>
                  </a:cubicBezTo>
                  <a:cubicBezTo>
                    <a:pt x="4037" y="890"/>
                    <a:pt x="4037" y="770"/>
                    <a:pt x="4097" y="711"/>
                  </a:cubicBezTo>
                  <a:cubicBezTo>
                    <a:pt x="4157" y="577"/>
                    <a:pt x="4231" y="517"/>
                    <a:pt x="4291" y="458"/>
                  </a:cubicBezTo>
                  <a:cubicBezTo>
                    <a:pt x="4350" y="338"/>
                    <a:pt x="4350" y="204"/>
                    <a:pt x="4350" y="204"/>
                  </a:cubicBezTo>
                  <a:cubicBezTo>
                    <a:pt x="4350" y="145"/>
                    <a:pt x="4350" y="85"/>
                    <a:pt x="4291" y="26"/>
                  </a:cubicBezTo>
                  <a:cubicBezTo>
                    <a:pt x="4273" y="8"/>
                    <a:pt x="4249" y="1"/>
                    <a:pt x="4223"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0" name="Google Shape;4350;p28"/>
            <p:cNvSpPr/>
            <p:nvPr/>
          </p:nvSpPr>
          <p:spPr>
            <a:xfrm flipH="1">
              <a:off x="2077717" y="870069"/>
              <a:ext cx="108777" cy="162682"/>
            </a:xfrm>
            <a:custGeom>
              <a:rect b="b" l="l" r="r" t="t"/>
              <a:pathLst>
                <a:path extrusionOk="0" h="5215" w="3487">
                  <a:moveTo>
                    <a:pt x="194" y="0"/>
                  </a:moveTo>
                  <a:cubicBezTo>
                    <a:pt x="60" y="0"/>
                    <a:pt x="0" y="120"/>
                    <a:pt x="60" y="179"/>
                  </a:cubicBezTo>
                  <a:cubicBezTo>
                    <a:pt x="60" y="179"/>
                    <a:pt x="134" y="552"/>
                    <a:pt x="313" y="1118"/>
                  </a:cubicBezTo>
                  <a:cubicBezTo>
                    <a:pt x="432" y="1356"/>
                    <a:pt x="566" y="1669"/>
                    <a:pt x="685" y="1982"/>
                  </a:cubicBezTo>
                  <a:cubicBezTo>
                    <a:pt x="805" y="2295"/>
                    <a:pt x="998" y="2607"/>
                    <a:pt x="1177" y="2920"/>
                  </a:cubicBezTo>
                  <a:cubicBezTo>
                    <a:pt x="1311" y="3099"/>
                    <a:pt x="1371" y="3218"/>
                    <a:pt x="1490" y="3412"/>
                  </a:cubicBezTo>
                  <a:cubicBezTo>
                    <a:pt x="1549" y="3591"/>
                    <a:pt x="1684" y="3725"/>
                    <a:pt x="1803" y="3844"/>
                  </a:cubicBezTo>
                  <a:cubicBezTo>
                    <a:pt x="1922" y="3963"/>
                    <a:pt x="1996" y="4157"/>
                    <a:pt x="2116" y="4276"/>
                  </a:cubicBezTo>
                  <a:cubicBezTo>
                    <a:pt x="2235" y="4410"/>
                    <a:pt x="2294" y="4470"/>
                    <a:pt x="2428" y="4589"/>
                  </a:cubicBezTo>
                  <a:cubicBezTo>
                    <a:pt x="2548" y="4708"/>
                    <a:pt x="2607" y="4783"/>
                    <a:pt x="2741" y="4842"/>
                  </a:cubicBezTo>
                  <a:cubicBezTo>
                    <a:pt x="2801" y="4961"/>
                    <a:pt x="2860" y="5021"/>
                    <a:pt x="2980" y="5021"/>
                  </a:cubicBezTo>
                  <a:cubicBezTo>
                    <a:pt x="3114" y="5155"/>
                    <a:pt x="3173" y="5215"/>
                    <a:pt x="3173" y="5215"/>
                  </a:cubicBezTo>
                  <a:cubicBezTo>
                    <a:pt x="3233" y="5215"/>
                    <a:pt x="3352" y="5215"/>
                    <a:pt x="3352" y="5155"/>
                  </a:cubicBezTo>
                  <a:cubicBezTo>
                    <a:pt x="3486" y="5080"/>
                    <a:pt x="3486" y="5021"/>
                    <a:pt x="3412" y="4961"/>
                  </a:cubicBezTo>
                  <a:lnTo>
                    <a:pt x="3352" y="4902"/>
                  </a:lnTo>
                  <a:cubicBezTo>
                    <a:pt x="3352" y="4902"/>
                    <a:pt x="3352" y="4842"/>
                    <a:pt x="3233" y="4708"/>
                  </a:cubicBezTo>
                  <a:cubicBezTo>
                    <a:pt x="3173" y="4708"/>
                    <a:pt x="3114" y="4589"/>
                    <a:pt x="3039" y="4529"/>
                  </a:cubicBezTo>
                  <a:cubicBezTo>
                    <a:pt x="2980" y="4470"/>
                    <a:pt x="2920" y="4336"/>
                    <a:pt x="2801" y="4276"/>
                  </a:cubicBezTo>
                  <a:cubicBezTo>
                    <a:pt x="2741" y="4157"/>
                    <a:pt x="2667" y="4038"/>
                    <a:pt x="2548" y="3904"/>
                  </a:cubicBezTo>
                  <a:cubicBezTo>
                    <a:pt x="2488" y="3784"/>
                    <a:pt x="2369" y="3665"/>
                    <a:pt x="2294" y="3531"/>
                  </a:cubicBezTo>
                  <a:cubicBezTo>
                    <a:pt x="2175" y="3352"/>
                    <a:pt x="2116" y="3218"/>
                    <a:pt x="1996" y="3040"/>
                  </a:cubicBezTo>
                  <a:cubicBezTo>
                    <a:pt x="1922" y="2920"/>
                    <a:pt x="1803" y="2786"/>
                    <a:pt x="1743" y="2607"/>
                  </a:cubicBezTo>
                  <a:cubicBezTo>
                    <a:pt x="1684" y="2473"/>
                    <a:pt x="1549" y="2295"/>
                    <a:pt x="1490" y="2175"/>
                  </a:cubicBezTo>
                  <a:cubicBezTo>
                    <a:pt x="1371" y="1982"/>
                    <a:pt x="1311" y="1863"/>
                    <a:pt x="1251" y="1669"/>
                  </a:cubicBezTo>
                  <a:cubicBezTo>
                    <a:pt x="1058" y="1356"/>
                    <a:pt x="939" y="1118"/>
                    <a:pt x="805" y="864"/>
                  </a:cubicBezTo>
                  <a:cubicBezTo>
                    <a:pt x="566" y="373"/>
                    <a:pt x="373" y="60"/>
                    <a:pt x="373" y="60"/>
                  </a:cubicBezTo>
                  <a:cubicBezTo>
                    <a:pt x="313" y="0"/>
                    <a:pt x="253" y="0"/>
                    <a:pt x="194"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1" name="Google Shape;4351;p28"/>
            <p:cNvSpPr/>
            <p:nvPr/>
          </p:nvSpPr>
          <p:spPr>
            <a:xfrm flipH="1">
              <a:off x="2292900" y="1209284"/>
              <a:ext cx="257484" cy="83166"/>
            </a:xfrm>
            <a:custGeom>
              <a:rect b="b" l="l" r="r" t="t"/>
              <a:pathLst>
                <a:path extrusionOk="0" h="2666" w="8254">
                  <a:moveTo>
                    <a:pt x="5673" y="1"/>
                  </a:moveTo>
                  <a:cubicBezTo>
                    <a:pt x="5010" y="1"/>
                    <a:pt x="4241" y="101"/>
                    <a:pt x="3412" y="300"/>
                  </a:cubicBezTo>
                  <a:cubicBezTo>
                    <a:pt x="1669" y="732"/>
                    <a:pt x="0" y="2102"/>
                    <a:pt x="0" y="2102"/>
                  </a:cubicBezTo>
                  <a:cubicBezTo>
                    <a:pt x="0" y="2102"/>
                    <a:pt x="1389" y="2666"/>
                    <a:pt x="3188" y="2666"/>
                  </a:cubicBezTo>
                  <a:cubicBezTo>
                    <a:pt x="3537" y="2666"/>
                    <a:pt x="3902" y="2645"/>
                    <a:pt x="4276" y="2594"/>
                  </a:cubicBezTo>
                  <a:cubicBezTo>
                    <a:pt x="6079" y="2340"/>
                    <a:pt x="8254" y="1283"/>
                    <a:pt x="7822" y="732"/>
                  </a:cubicBezTo>
                  <a:cubicBezTo>
                    <a:pt x="7477" y="242"/>
                    <a:pt x="6703" y="1"/>
                    <a:pt x="567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2" name="Google Shape;4352;p28"/>
            <p:cNvSpPr/>
            <p:nvPr/>
          </p:nvSpPr>
          <p:spPr>
            <a:xfrm flipH="1">
              <a:off x="2397466" y="1245564"/>
              <a:ext cx="187794" cy="50224"/>
            </a:xfrm>
            <a:custGeom>
              <a:rect b="b" l="l" r="r" t="t"/>
              <a:pathLst>
                <a:path extrusionOk="0" h="1610" w="6020">
                  <a:moveTo>
                    <a:pt x="3979" y="1"/>
                  </a:moveTo>
                  <a:cubicBezTo>
                    <a:pt x="3785" y="60"/>
                    <a:pt x="3606" y="60"/>
                    <a:pt x="3413" y="60"/>
                  </a:cubicBezTo>
                  <a:cubicBezTo>
                    <a:pt x="3234" y="120"/>
                    <a:pt x="3040" y="120"/>
                    <a:pt x="2861" y="194"/>
                  </a:cubicBezTo>
                  <a:cubicBezTo>
                    <a:pt x="2489" y="254"/>
                    <a:pt x="2116" y="373"/>
                    <a:pt x="1804" y="492"/>
                  </a:cubicBezTo>
                  <a:cubicBezTo>
                    <a:pt x="1610" y="567"/>
                    <a:pt x="1431" y="626"/>
                    <a:pt x="1297" y="686"/>
                  </a:cubicBezTo>
                  <a:cubicBezTo>
                    <a:pt x="1178" y="745"/>
                    <a:pt x="999" y="805"/>
                    <a:pt x="865" y="865"/>
                  </a:cubicBezTo>
                  <a:cubicBezTo>
                    <a:pt x="746" y="939"/>
                    <a:pt x="627" y="999"/>
                    <a:pt x="552" y="1058"/>
                  </a:cubicBezTo>
                  <a:cubicBezTo>
                    <a:pt x="433" y="1118"/>
                    <a:pt x="373" y="1177"/>
                    <a:pt x="314" y="1237"/>
                  </a:cubicBezTo>
                  <a:cubicBezTo>
                    <a:pt x="120" y="1371"/>
                    <a:pt x="61" y="1431"/>
                    <a:pt x="61" y="1431"/>
                  </a:cubicBezTo>
                  <a:cubicBezTo>
                    <a:pt x="1" y="1431"/>
                    <a:pt x="1" y="1490"/>
                    <a:pt x="61" y="1550"/>
                  </a:cubicBezTo>
                  <a:cubicBezTo>
                    <a:pt x="61" y="1610"/>
                    <a:pt x="120" y="1610"/>
                    <a:pt x="180" y="1610"/>
                  </a:cubicBezTo>
                  <a:cubicBezTo>
                    <a:pt x="180" y="1610"/>
                    <a:pt x="254" y="1550"/>
                    <a:pt x="433" y="1490"/>
                  </a:cubicBezTo>
                  <a:cubicBezTo>
                    <a:pt x="493" y="1431"/>
                    <a:pt x="552" y="1431"/>
                    <a:pt x="686" y="1371"/>
                  </a:cubicBezTo>
                  <a:cubicBezTo>
                    <a:pt x="805" y="1312"/>
                    <a:pt x="925" y="1237"/>
                    <a:pt x="1059" y="1177"/>
                  </a:cubicBezTo>
                  <a:cubicBezTo>
                    <a:pt x="1178" y="1118"/>
                    <a:pt x="1297" y="1118"/>
                    <a:pt x="1431" y="1058"/>
                  </a:cubicBezTo>
                  <a:cubicBezTo>
                    <a:pt x="1610" y="999"/>
                    <a:pt x="1744" y="939"/>
                    <a:pt x="1923" y="865"/>
                  </a:cubicBezTo>
                  <a:cubicBezTo>
                    <a:pt x="2042" y="805"/>
                    <a:pt x="2236" y="805"/>
                    <a:pt x="2414" y="745"/>
                  </a:cubicBezTo>
                  <a:cubicBezTo>
                    <a:pt x="2608" y="686"/>
                    <a:pt x="2787" y="686"/>
                    <a:pt x="2981" y="626"/>
                  </a:cubicBezTo>
                  <a:cubicBezTo>
                    <a:pt x="3353" y="567"/>
                    <a:pt x="3666" y="492"/>
                    <a:pt x="4038" y="433"/>
                  </a:cubicBezTo>
                  <a:cubicBezTo>
                    <a:pt x="4217" y="433"/>
                    <a:pt x="4351" y="373"/>
                    <a:pt x="4530" y="373"/>
                  </a:cubicBezTo>
                  <a:cubicBezTo>
                    <a:pt x="4649" y="373"/>
                    <a:pt x="4843" y="313"/>
                    <a:pt x="4962" y="313"/>
                  </a:cubicBezTo>
                  <a:lnTo>
                    <a:pt x="5647" y="313"/>
                  </a:lnTo>
                  <a:cubicBezTo>
                    <a:pt x="5841" y="254"/>
                    <a:pt x="5900" y="254"/>
                    <a:pt x="5900" y="254"/>
                  </a:cubicBezTo>
                  <a:cubicBezTo>
                    <a:pt x="5960" y="254"/>
                    <a:pt x="6020" y="254"/>
                    <a:pt x="6020" y="194"/>
                  </a:cubicBezTo>
                  <a:cubicBezTo>
                    <a:pt x="6020" y="120"/>
                    <a:pt x="5960" y="60"/>
                    <a:pt x="5900" y="60"/>
                  </a:cubicBezTo>
                  <a:lnTo>
                    <a:pt x="5841" y="60"/>
                  </a:lnTo>
                  <a:cubicBezTo>
                    <a:pt x="5766" y="1"/>
                    <a:pt x="5707" y="1"/>
                    <a:pt x="5647"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3" name="Google Shape;4353;p28"/>
            <p:cNvSpPr/>
            <p:nvPr/>
          </p:nvSpPr>
          <p:spPr>
            <a:xfrm flipH="1">
              <a:off x="2401677" y="1059173"/>
              <a:ext cx="137102" cy="178529"/>
            </a:xfrm>
            <a:custGeom>
              <a:rect b="b" l="l" r="r" t="t"/>
              <a:pathLst>
                <a:path extrusionOk="0" h="5723" w="4395">
                  <a:moveTo>
                    <a:pt x="3565" y="0"/>
                  </a:moveTo>
                  <a:cubicBezTo>
                    <a:pt x="3534" y="0"/>
                    <a:pt x="3503" y="6"/>
                    <a:pt x="3472" y="17"/>
                  </a:cubicBezTo>
                  <a:cubicBezTo>
                    <a:pt x="2980" y="210"/>
                    <a:pt x="180" y="2370"/>
                    <a:pt x="1" y="5722"/>
                  </a:cubicBezTo>
                  <a:cubicBezTo>
                    <a:pt x="1" y="5722"/>
                    <a:pt x="1982" y="5424"/>
                    <a:pt x="3234" y="3249"/>
                  </a:cubicBezTo>
                  <a:cubicBezTo>
                    <a:pt x="4394" y="1264"/>
                    <a:pt x="4032" y="0"/>
                    <a:pt x="356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4" name="Google Shape;4354;p28"/>
            <p:cNvSpPr/>
            <p:nvPr/>
          </p:nvSpPr>
          <p:spPr>
            <a:xfrm flipH="1">
              <a:off x="2593121" y="916987"/>
              <a:ext cx="28824" cy="29105"/>
            </a:xfrm>
            <a:custGeom>
              <a:rect b="b" l="l" r="r" t="t"/>
              <a:pathLst>
                <a:path extrusionOk="0" h="933" w="924">
                  <a:moveTo>
                    <a:pt x="448" y="0"/>
                  </a:moveTo>
                  <a:cubicBezTo>
                    <a:pt x="376" y="0"/>
                    <a:pt x="303" y="15"/>
                    <a:pt x="238" y="46"/>
                  </a:cubicBezTo>
                  <a:cubicBezTo>
                    <a:pt x="119" y="105"/>
                    <a:pt x="0" y="225"/>
                    <a:pt x="0" y="418"/>
                  </a:cubicBezTo>
                  <a:cubicBezTo>
                    <a:pt x="0" y="537"/>
                    <a:pt x="0" y="671"/>
                    <a:pt x="60" y="731"/>
                  </a:cubicBezTo>
                  <a:cubicBezTo>
                    <a:pt x="149" y="865"/>
                    <a:pt x="314" y="932"/>
                    <a:pt x="441" y="932"/>
                  </a:cubicBezTo>
                  <a:cubicBezTo>
                    <a:pt x="483" y="932"/>
                    <a:pt x="521" y="925"/>
                    <a:pt x="551" y="910"/>
                  </a:cubicBezTo>
                  <a:cubicBezTo>
                    <a:pt x="805" y="791"/>
                    <a:pt x="924" y="597"/>
                    <a:pt x="864" y="359"/>
                  </a:cubicBezTo>
                  <a:cubicBezTo>
                    <a:pt x="864" y="126"/>
                    <a:pt x="658" y="0"/>
                    <a:pt x="44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5" name="Google Shape;4355;p28"/>
            <p:cNvSpPr/>
            <p:nvPr/>
          </p:nvSpPr>
          <p:spPr>
            <a:xfrm flipH="1">
              <a:off x="2587069" y="895150"/>
              <a:ext cx="31" cy="31"/>
            </a:xfrm>
            <a:custGeom>
              <a:rect b="b" l="l" r="r" t="t"/>
              <a:pathLst>
                <a:path extrusionOk="0" h="1" w="1">
                  <a:moveTo>
                    <a:pt x="0" y="1"/>
                  </a:moveTo>
                  <a:lnTo>
                    <a:pt x="0"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6" name="Google Shape;4356;p28"/>
            <p:cNvSpPr/>
            <p:nvPr/>
          </p:nvSpPr>
          <p:spPr>
            <a:xfrm flipH="1">
              <a:off x="1413638" y="1071028"/>
              <a:ext cx="39056" cy="48633"/>
            </a:xfrm>
            <a:custGeom>
              <a:rect b="b" l="l" r="r" t="t"/>
              <a:pathLst>
                <a:path extrusionOk="0" h="1559" w="1252">
                  <a:moveTo>
                    <a:pt x="660" y="0"/>
                  </a:moveTo>
                  <a:cubicBezTo>
                    <a:pt x="628" y="0"/>
                    <a:pt x="597" y="3"/>
                    <a:pt x="566" y="9"/>
                  </a:cubicBezTo>
                  <a:cubicBezTo>
                    <a:pt x="373" y="9"/>
                    <a:pt x="254" y="128"/>
                    <a:pt x="134" y="262"/>
                  </a:cubicBezTo>
                  <a:cubicBezTo>
                    <a:pt x="0" y="381"/>
                    <a:pt x="0" y="501"/>
                    <a:pt x="0" y="694"/>
                  </a:cubicBezTo>
                  <a:lnTo>
                    <a:pt x="0" y="1007"/>
                  </a:lnTo>
                  <a:cubicBezTo>
                    <a:pt x="0" y="1126"/>
                    <a:pt x="134" y="1320"/>
                    <a:pt x="254" y="1439"/>
                  </a:cubicBezTo>
                  <a:cubicBezTo>
                    <a:pt x="373" y="1499"/>
                    <a:pt x="566" y="1558"/>
                    <a:pt x="686" y="1558"/>
                  </a:cubicBezTo>
                  <a:cubicBezTo>
                    <a:pt x="879" y="1499"/>
                    <a:pt x="1058" y="1439"/>
                    <a:pt x="1118" y="1320"/>
                  </a:cubicBezTo>
                  <a:cubicBezTo>
                    <a:pt x="1252" y="1186"/>
                    <a:pt x="1252" y="1007"/>
                    <a:pt x="1252" y="813"/>
                  </a:cubicBezTo>
                  <a:lnTo>
                    <a:pt x="1252" y="575"/>
                  </a:lnTo>
                  <a:cubicBezTo>
                    <a:pt x="1252" y="239"/>
                    <a:pt x="949" y="0"/>
                    <a:pt x="66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7" name="Google Shape;4357;p28"/>
            <p:cNvSpPr/>
            <p:nvPr/>
          </p:nvSpPr>
          <p:spPr>
            <a:xfrm flipH="1">
              <a:off x="1464299" y="1023424"/>
              <a:ext cx="17220" cy="16908"/>
            </a:xfrm>
            <a:custGeom>
              <a:rect b="b" l="l" r="r" t="t"/>
              <a:pathLst>
                <a:path extrusionOk="0" h="542" w="552">
                  <a:moveTo>
                    <a:pt x="282" y="1"/>
                  </a:moveTo>
                  <a:cubicBezTo>
                    <a:pt x="250" y="1"/>
                    <a:pt x="217" y="15"/>
                    <a:pt x="179" y="45"/>
                  </a:cubicBezTo>
                  <a:cubicBezTo>
                    <a:pt x="162" y="28"/>
                    <a:pt x="139" y="21"/>
                    <a:pt x="116" y="21"/>
                  </a:cubicBezTo>
                  <a:cubicBezTo>
                    <a:pt x="60" y="21"/>
                    <a:pt x="1" y="63"/>
                    <a:pt x="1" y="105"/>
                  </a:cubicBezTo>
                  <a:lnTo>
                    <a:pt x="1" y="299"/>
                  </a:lnTo>
                  <a:cubicBezTo>
                    <a:pt x="35" y="438"/>
                    <a:pt x="177" y="541"/>
                    <a:pt x="312" y="541"/>
                  </a:cubicBezTo>
                  <a:cubicBezTo>
                    <a:pt x="409" y="541"/>
                    <a:pt x="502" y="488"/>
                    <a:pt x="552" y="358"/>
                  </a:cubicBezTo>
                  <a:lnTo>
                    <a:pt x="552" y="164"/>
                  </a:lnTo>
                  <a:cubicBezTo>
                    <a:pt x="492" y="105"/>
                    <a:pt x="492" y="45"/>
                    <a:pt x="373" y="45"/>
                  </a:cubicBezTo>
                  <a:cubicBezTo>
                    <a:pt x="343" y="15"/>
                    <a:pt x="314" y="1"/>
                    <a:pt x="282"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8" name="Google Shape;4358;p28"/>
            <p:cNvSpPr/>
            <p:nvPr/>
          </p:nvSpPr>
          <p:spPr>
            <a:xfrm flipH="1">
              <a:off x="2523400" y="928498"/>
              <a:ext cx="42332" cy="37996"/>
            </a:xfrm>
            <a:custGeom>
              <a:rect b="b" l="l" r="r" t="t"/>
              <a:pathLst>
                <a:path extrusionOk="0" h="1218" w="1357">
                  <a:moveTo>
                    <a:pt x="775" y="1"/>
                  </a:moveTo>
                  <a:cubicBezTo>
                    <a:pt x="656" y="1"/>
                    <a:pt x="533" y="34"/>
                    <a:pt x="433" y="109"/>
                  </a:cubicBezTo>
                  <a:lnTo>
                    <a:pt x="299" y="228"/>
                  </a:lnTo>
                  <a:cubicBezTo>
                    <a:pt x="60" y="422"/>
                    <a:pt x="1" y="734"/>
                    <a:pt x="179" y="973"/>
                  </a:cubicBezTo>
                  <a:cubicBezTo>
                    <a:pt x="315" y="1140"/>
                    <a:pt x="501" y="1218"/>
                    <a:pt x="672" y="1218"/>
                  </a:cubicBezTo>
                  <a:cubicBezTo>
                    <a:pt x="822" y="1218"/>
                    <a:pt x="960" y="1158"/>
                    <a:pt x="1044" y="1047"/>
                  </a:cubicBezTo>
                  <a:cubicBezTo>
                    <a:pt x="1118" y="973"/>
                    <a:pt x="1178" y="913"/>
                    <a:pt x="1178" y="854"/>
                  </a:cubicBezTo>
                  <a:cubicBezTo>
                    <a:pt x="1356" y="675"/>
                    <a:pt x="1356" y="362"/>
                    <a:pt x="1178" y="168"/>
                  </a:cubicBezTo>
                  <a:cubicBezTo>
                    <a:pt x="1100" y="64"/>
                    <a:pt x="941" y="1"/>
                    <a:pt x="77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9" name="Google Shape;4359;p28"/>
            <p:cNvSpPr/>
            <p:nvPr/>
          </p:nvSpPr>
          <p:spPr>
            <a:xfrm flipH="1">
              <a:off x="1985162" y="1147050"/>
              <a:ext cx="253397" cy="107248"/>
            </a:xfrm>
            <a:custGeom>
              <a:rect b="b" l="l" r="r" t="t"/>
              <a:pathLst>
                <a:path extrusionOk="0" h="3438" w="8123">
                  <a:moveTo>
                    <a:pt x="1507" y="1"/>
                  </a:moveTo>
                  <a:cubicBezTo>
                    <a:pt x="1061" y="1"/>
                    <a:pt x="673" y="134"/>
                    <a:pt x="492" y="552"/>
                  </a:cubicBezTo>
                  <a:cubicBezTo>
                    <a:pt x="1" y="1728"/>
                    <a:pt x="1863" y="3039"/>
                    <a:pt x="2727" y="3278"/>
                  </a:cubicBezTo>
                  <a:cubicBezTo>
                    <a:pt x="3158" y="3385"/>
                    <a:pt x="3607" y="3437"/>
                    <a:pt x="4059" y="3437"/>
                  </a:cubicBezTo>
                  <a:cubicBezTo>
                    <a:pt x="5495" y="3437"/>
                    <a:pt x="6955" y="2908"/>
                    <a:pt x="7941" y="1922"/>
                  </a:cubicBezTo>
                  <a:cubicBezTo>
                    <a:pt x="8122" y="1741"/>
                    <a:pt x="8069" y="1350"/>
                    <a:pt x="7816" y="1350"/>
                  </a:cubicBezTo>
                  <a:cubicBezTo>
                    <a:pt x="7799" y="1350"/>
                    <a:pt x="7781" y="1352"/>
                    <a:pt x="7762" y="1356"/>
                  </a:cubicBezTo>
                  <a:cubicBezTo>
                    <a:pt x="7315" y="1490"/>
                    <a:pt x="6883" y="1490"/>
                    <a:pt x="6451" y="1490"/>
                  </a:cubicBezTo>
                  <a:cubicBezTo>
                    <a:pt x="5393" y="1296"/>
                    <a:pt x="4217" y="671"/>
                    <a:pt x="3293" y="373"/>
                  </a:cubicBezTo>
                  <a:cubicBezTo>
                    <a:pt x="2859" y="260"/>
                    <a:pt x="2128" y="1"/>
                    <a:pt x="150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0" name="Google Shape;4360;p28"/>
            <p:cNvSpPr/>
            <p:nvPr/>
          </p:nvSpPr>
          <p:spPr>
            <a:xfrm flipH="1">
              <a:off x="1314344" y="798508"/>
              <a:ext cx="118822" cy="161840"/>
            </a:xfrm>
            <a:custGeom>
              <a:rect b="b" l="l" r="r" t="t"/>
              <a:pathLst>
                <a:path extrusionOk="0" h="5188" w="3809">
                  <a:moveTo>
                    <a:pt x="864" y="0"/>
                  </a:moveTo>
                  <a:cubicBezTo>
                    <a:pt x="0" y="1728"/>
                    <a:pt x="998" y="4023"/>
                    <a:pt x="2548" y="5080"/>
                  </a:cubicBezTo>
                  <a:cubicBezTo>
                    <a:pt x="2657" y="5156"/>
                    <a:pt x="2769" y="5188"/>
                    <a:pt x="2878" y="5188"/>
                  </a:cubicBezTo>
                  <a:cubicBezTo>
                    <a:pt x="3391" y="5188"/>
                    <a:pt x="3809" y="4464"/>
                    <a:pt x="3292" y="4157"/>
                  </a:cubicBezTo>
                  <a:cubicBezTo>
                    <a:pt x="1609" y="3158"/>
                    <a:pt x="1683" y="1550"/>
                    <a:pt x="86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361" name="Google Shape;4361;p28"/>
          <p:cNvSpPr/>
          <p:nvPr/>
        </p:nvSpPr>
        <p:spPr>
          <a:xfrm flipH="1">
            <a:off x="1148262" y="4757965"/>
            <a:ext cx="31" cy="31"/>
          </a:xfrm>
          <a:custGeom>
            <a:rect b="b" l="l" r="r" t="t"/>
            <a:pathLst>
              <a:path extrusionOk="0" h="1" w="1">
                <a:moveTo>
                  <a:pt x="0" y="1"/>
                </a:move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2" name="Google Shape;4362;p28"/>
          <p:cNvSpPr/>
          <p:nvPr/>
        </p:nvSpPr>
        <p:spPr>
          <a:xfrm flipH="1">
            <a:off x="7944935" y="4265926"/>
            <a:ext cx="50692" cy="43143"/>
          </a:xfrm>
          <a:custGeom>
            <a:rect b="b" l="l" r="r" t="t"/>
            <a:pathLst>
              <a:path extrusionOk="0" h="1383" w="1625">
                <a:moveTo>
                  <a:pt x="412" y="1"/>
                </a:moveTo>
                <a:cubicBezTo>
                  <a:pt x="380" y="1"/>
                  <a:pt x="347" y="4"/>
                  <a:pt x="314" y="12"/>
                </a:cubicBezTo>
                <a:cubicBezTo>
                  <a:pt x="1" y="131"/>
                  <a:pt x="1" y="504"/>
                  <a:pt x="194" y="757"/>
                </a:cubicBezTo>
                <a:cubicBezTo>
                  <a:pt x="507" y="1010"/>
                  <a:pt x="880" y="1249"/>
                  <a:pt x="1312" y="1383"/>
                </a:cubicBezTo>
                <a:cubicBezTo>
                  <a:pt x="1550" y="1383"/>
                  <a:pt x="1624" y="1130"/>
                  <a:pt x="1431" y="951"/>
                </a:cubicBezTo>
                <a:cubicBezTo>
                  <a:pt x="1371" y="817"/>
                  <a:pt x="1178" y="757"/>
                  <a:pt x="1058" y="638"/>
                </a:cubicBezTo>
                <a:cubicBezTo>
                  <a:pt x="1058" y="578"/>
                  <a:pt x="999" y="504"/>
                  <a:pt x="939" y="444"/>
                </a:cubicBezTo>
                <a:lnTo>
                  <a:pt x="880" y="385"/>
                </a:lnTo>
                <a:cubicBezTo>
                  <a:pt x="815" y="165"/>
                  <a:pt x="626" y="1"/>
                  <a:pt x="41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3" name="Google Shape;4363;p28"/>
          <p:cNvSpPr/>
          <p:nvPr/>
        </p:nvSpPr>
        <p:spPr>
          <a:xfrm flipH="1">
            <a:off x="7933331" y="4230956"/>
            <a:ext cx="29292" cy="37216"/>
          </a:xfrm>
          <a:custGeom>
            <a:rect b="b" l="l" r="r" t="t"/>
            <a:pathLst>
              <a:path extrusionOk="0" h="1193" w="939">
                <a:moveTo>
                  <a:pt x="376" y="1"/>
                </a:moveTo>
                <a:cubicBezTo>
                  <a:pt x="335" y="1"/>
                  <a:pt x="294" y="6"/>
                  <a:pt x="254" y="16"/>
                </a:cubicBezTo>
                <a:cubicBezTo>
                  <a:pt x="0" y="135"/>
                  <a:pt x="0" y="508"/>
                  <a:pt x="194" y="701"/>
                </a:cubicBezTo>
                <a:cubicBezTo>
                  <a:pt x="313" y="820"/>
                  <a:pt x="432" y="1074"/>
                  <a:pt x="686" y="1193"/>
                </a:cubicBezTo>
                <a:cubicBezTo>
                  <a:pt x="745" y="1193"/>
                  <a:pt x="805" y="1193"/>
                  <a:pt x="805" y="1133"/>
                </a:cubicBezTo>
                <a:lnTo>
                  <a:pt x="864" y="1133"/>
                </a:lnTo>
                <a:lnTo>
                  <a:pt x="864" y="1074"/>
                </a:lnTo>
                <a:cubicBezTo>
                  <a:pt x="939" y="1014"/>
                  <a:pt x="864" y="880"/>
                  <a:pt x="864" y="761"/>
                </a:cubicBezTo>
                <a:cubicBezTo>
                  <a:pt x="805" y="642"/>
                  <a:pt x="805" y="508"/>
                  <a:pt x="805" y="329"/>
                </a:cubicBezTo>
                <a:cubicBezTo>
                  <a:pt x="755" y="119"/>
                  <a:pt x="573" y="1"/>
                  <a:pt x="37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4" name="Google Shape;4364;p28"/>
          <p:cNvSpPr/>
          <p:nvPr/>
        </p:nvSpPr>
        <p:spPr>
          <a:xfrm flipH="1">
            <a:off x="7846421" y="4392234"/>
            <a:ext cx="90122" cy="144495"/>
          </a:xfrm>
          <a:custGeom>
            <a:rect b="b" l="l" r="r" t="t"/>
            <a:pathLst>
              <a:path extrusionOk="0" h="4632" w="2889">
                <a:moveTo>
                  <a:pt x="2203" y="0"/>
                </a:moveTo>
                <a:cubicBezTo>
                  <a:pt x="1712" y="626"/>
                  <a:pt x="848" y="2041"/>
                  <a:pt x="401" y="3099"/>
                </a:cubicBezTo>
                <a:cubicBezTo>
                  <a:pt x="1" y="4008"/>
                  <a:pt x="380" y="4631"/>
                  <a:pt x="800" y="4631"/>
                </a:cubicBezTo>
                <a:cubicBezTo>
                  <a:pt x="896" y="4631"/>
                  <a:pt x="995" y="4599"/>
                  <a:pt x="1086" y="4529"/>
                </a:cubicBezTo>
                <a:cubicBezTo>
                  <a:pt x="2889" y="3159"/>
                  <a:pt x="2204" y="1"/>
                  <a:pt x="220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5" name="Google Shape;4365;p28"/>
          <p:cNvSpPr/>
          <p:nvPr/>
        </p:nvSpPr>
        <p:spPr>
          <a:xfrm flipH="1">
            <a:off x="7871502" y="4337861"/>
            <a:ext cx="151077" cy="122877"/>
          </a:xfrm>
          <a:custGeom>
            <a:rect b="b" l="l" r="r" t="t"/>
            <a:pathLst>
              <a:path extrusionOk="0" h="3939" w="4843">
                <a:moveTo>
                  <a:pt x="4842" y="0"/>
                </a:moveTo>
                <a:cubicBezTo>
                  <a:pt x="4842" y="1"/>
                  <a:pt x="4097" y="939"/>
                  <a:pt x="3293" y="1311"/>
                </a:cubicBezTo>
                <a:cubicBezTo>
                  <a:pt x="2414" y="1684"/>
                  <a:pt x="1" y="2548"/>
                  <a:pt x="552" y="3784"/>
                </a:cubicBezTo>
                <a:cubicBezTo>
                  <a:pt x="607" y="3885"/>
                  <a:pt x="744" y="3938"/>
                  <a:pt x="937" y="3938"/>
                </a:cubicBezTo>
                <a:cubicBezTo>
                  <a:pt x="1827" y="3938"/>
                  <a:pt x="3924" y="2805"/>
                  <a:pt x="484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6" name="Google Shape;4366;p28"/>
          <p:cNvSpPr/>
          <p:nvPr/>
        </p:nvSpPr>
        <p:spPr>
          <a:xfrm flipH="1">
            <a:off x="8415699"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7" name="Google Shape;4367;p28"/>
          <p:cNvSpPr/>
          <p:nvPr/>
        </p:nvSpPr>
        <p:spPr>
          <a:xfrm flipH="1">
            <a:off x="8415699"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8" name="Google Shape;4368;p28"/>
          <p:cNvSpPr/>
          <p:nvPr/>
        </p:nvSpPr>
        <p:spPr>
          <a:xfrm flipH="1">
            <a:off x="8415699"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9" name="Google Shape;4369;p28"/>
          <p:cNvSpPr/>
          <p:nvPr/>
        </p:nvSpPr>
        <p:spPr>
          <a:xfrm flipH="1">
            <a:off x="8415699"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0" name="Google Shape;4370;p28"/>
          <p:cNvSpPr/>
          <p:nvPr/>
        </p:nvSpPr>
        <p:spPr>
          <a:xfrm flipH="1">
            <a:off x="8415699"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1" name="Google Shape;4371;p28"/>
          <p:cNvSpPr/>
          <p:nvPr/>
        </p:nvSpPr>
        <p:spPr>
          <a:xfrm flipH="1">
            <a:off x="8415699"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2" name="Google Shape;4372;p28"/>
          <p:cNvSpPr/>
          <p:nvPr/>
        </p:nvSpPr>
        <p:spPr>
          <a:xfrm flipH="1">
            <a:off x="8415699"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3" name="Google Shape;4373;p28"/>
          <p:cNvSpPr/>
          <p:nvPr/>
        </p:nvSpPr>
        <p:spPr>
          <a:xfrm flipH="1">
            <a:off x="8415699"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4" name="Google Shape;4374;p28"/>
          <p:cNvSpPr/>
          <p:nvPr/>
        </p:nvSpPr>
        <p:spPr>
          <a:xfrm flipH="1">
            <a:off x="8415699"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5" name="Google Shape;4375;p28"/>
          <p:cNvSpPr/>
          <p:nvPr/>
        </p:nvSpPr>
        <p:spPr>
          <a:xfrm flipH="1">
            <a:off x="8415699"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6" name="Google Shape;4376;p28"/>
          <p:cNvSpPr/>
          <p:nvPr/>
        </p:nvSpPr>
        <p:spPr>
          <a:xfrm flipH="1">
            <a:off x="8415699"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7" name="Google Shape;4377;p28"/>
          <p:cNvSpPr/>
          <p:nvPr/>
        </p:nvSpPr>
        <p:spPr>
          <a:xfrm flipH="1">
            <a:off x="8415699"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8" name="Google Shape;4378;p28"/>
          <p:cNvSpPr/>
          <p:nvPr/>
        </p:nvSpPr>
        <p:spPr>
          <a:xfrm flipH="1">
            <a:off x="8415699"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9" name="Google Shape;4379;p28"/>
          <p:cNvSpPr/>
          <p:nvPr/>
        </p:nvSpPr>
        <p:spPr>
          <a:xfrm flipH="1">
            <a:off x="8415699"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0" name="Google Shape;4380;p28"/>
          <p:cNvSpPr/>
          <p:nvPr/>
        </p:nvSpPr>
        <p:spPr>
          <a:xfrm flipH="1">
            <a:off x="8415699"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1" name="Google Shape;4381;p28"/>
          <p:cNvSpPr/>
          <p:nvPr/>
        </p:nvSpPr>
        <p:spPr>
          <a:xfrm flipH="1">
            <a:off x="8415699"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2" name="Google Shape;4382;p28"/>
          <p:cNvSpPr/>
          <p:nvPr/>
        </p:nvSpPr>
        <p:spPr>
          <a:xfrm flipH="1">
            <a:off x="8415699"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3" name="Google Shape;4383;p28"/>
          <p:cNvSpPr/>
          <p:nvPr/>
        </p:nvSpPr>
        <p:spPr>
          <a:xfrm flipH="1">
            <a:off x="8438939"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4" name="Google Shape;4384;p28"/>
          <p:cNvSpPr/>
          <p:nvPr/>
        </p:nvSpPr>
        <p:spPr>
          <a:xfrm flipH="1">
            <a:off x="8438939"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5" name="Google Shape;4385;p28"/>
          <p:cNvSpPr/>
          <p:nvPr/>
        </p:nvSpPr>
        <p:spPr>
          <a:xfrm flipH="1">
            <a:off x="8438939"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6" name="Google Shape;4386;p28"/>
          <p:cNvSpPr/>
          <p:nvPr/>
        </p:nvSpPr>
        <p:spPr>
          <a:xfrm flipH="1">
            <a:off x="8438939"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7" name="Google Shape;4387;p28"/>
          <p:cNvSpPr/>
          <p:nvPr/>
        </p:nvSpPr>
        <p:spPr>
          <a:xfrm flipH="1">
            <a:off x="8438939"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8" name="Google Shape;4388;p28"/>
          <p:cNvSpPr/>
          <p:nvPr/>
        </p:nvSpPr>
        <p:spPr>
          <a:xfrm flipH="1">
            <a:off x="8438939"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9" name="Google Shape;4389;p28"/>
          <p:cNvSpPr/>
          <p:nvPr/>
        </p:nvSpPr>
        <p:spPr>
          <a:xfrm flipH="1">
            <a:off x="8438939"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0" name="Google Shape;4390;p28"/>
          <p:cNvSpPr/>
          <p:nvPr/>
        </p:nvSpPr>
        <p:spPr>
          <a:xfrm flipH="1">
            <a:off x="8438939"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1" name="Google Shape;4391;p28"/>
          <p:cNvSpPr/>
          <p:nvPr/>
        </p:nvSpPr>
        <p:spPr>
          <a:xfrm flipH="1">
            <a:off x="8438939"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2" name="Google Shape;4392;p28"/>
          <p:cNvSpPr/>
          <p:nvPr/>
        </p:nvSpPr>
        <p:spPr>
          <a:xfrm flipH="1">
            <a:off x="8438939"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3" name="Google Shape;4393;p28"/>
          <p:cNvSpPr/>
          <p:nvPr/>
        </p:nvSpPr>
        <p:spPr>
          <a:xfrm flipH="1">
            <a:off x="8438939"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4" name="Google Shape;4394;p28"/>
          <p:cNvSpPr/>
          <p:nvPr/>
        </p:nvSpPr>
        <p:spPr>
          <a:xfrm flipH="1">
            <a:off x="8438939"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5" name="Google Shape;4395;p28"/>
          <p:cNvSpPr/>
          <p:nvPr/>
        </p:nvSpPr>
        <p:spPr>
          <a:xfrm flipH="1">
            <a:off x="8438939"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6" name="Google Shape;4396;p28"/>
          <p:cNvSpPr/>
          <p:nvPr/>
        </p:nvSpPr>
        <p:spPr>
          <a:xfrm flipH="1">
            <a:off x="8438939"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7" name="Google Shape;4397;p28"/>
          <p:cNvSpPr/>
          <p:nvPr/>
        </p:nvSpPr>
        <p:spPr>
          <a:xfrm flipH="1">
            <a:off x="8438939"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8" name="Google Shape;4398;p28"/>
          <p:cNvSpPr/>
          <p:nvPr/>
        </p:nvSpPr>
        <p:spPr>
          <a:xfrm flipH="1">
            <a:off x="8438939"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9" name="Google Shape;4399;p28"/>
          <p:cNvSpPr/>
          <p:nvPr/>
        </p:nvSpPr>
        <p:spPr>
          <a:xfrm flipH="1">
            <a:off x="8438939"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0" name="Google Shape;4400;p28"/>
          <p:cNvSpPr/>
          <p:nvPr/>
        </p:nvSpPr>
        <p:spPr>
          <a:xfrm flipH="1">
            <a:off x="8146642" y="1190598"/>
            <a:ext cx="127806" cy="281192"/>
          </a:xfrm>
          <a:custGeom>
            <a:rect b="b" l="l" r="r" t="t"/>
            <a:pathLst>
              <a:path extrusionOk="0" h="9014" w="4097">
                <a:moveTo>
                  <a:pt x="2667" y="7602"/>
                </a:moveTo>
                <a:cubicBezTo>
                  <a:pt x="2667" y="7781"/>
                  <a:pt x="2607" y="7975"/>
                  <a:pt x="2488" y="8034"/>
                </a:cubicBezTo>
                <a:cubicBezTo>
                  <a:pt x="2548" y="7975"/>
                  <a:pt x="2548" y="7915"/>
                  <a:pt x="2548" y="7841"/>
                </a:cubicBezTo>
                <a:cubicBezTo>
                  <a:pt x="2548" y="7781"/>
                  <a:pt x="2607" y="7722"/>
                  <a:pt x="2607" y="7602"/>
                </a:cubicBezTo>
                <a:close/>
                <a:moveTo>
                  <a:pt x="3093" y="0"/>
                </a:moveTo>
                <a:cubicBezTo>
                  <a:pt x="2881" y="0"/>
                  <a:pt x="2664" y="62"/>
                  <a:pt x="2488" y="154"/>
                </a:cubicBezTo>
                <a:cubicBezTo>
                  <a:pt x="1624" y="586"/>
                  <a:pt x="1058" y="1390"/>
                  <a:pt x="685" y="2254"/>
                </a:cubicBezTo>
                <a:cubicBezTo>
                  <a:pt x="626" y="2567"/>
                  <a:pt x="566" y="2820"/>
                  <a:pt x="507" y="3133"/>
                </a:cubicBezTo>
                <a:cubicBezTo>
                  <a:pt x="60" y="4057"/>
                  <a:pt x="0" y="5174"/>
                  <a:pt x="253" y="6232"/>
                </a:cubicBezTo>
                <a:cubicBezTo>
                  <a:pt x="432" y="7096"/>
                  <a:pt x="879" y="8034"/>
                  <a:pt x="1549" y="8660"/>
                </a:cubicBezTo>
                <a:cubicBezTo>
                  <a:pt x="1801" y="8907"/>
                  <a:pt x="2074" y="9014"/>
                  <a:pt x="2337" y="9014"/>
                </a:cubicBezTo>
                <a:cubicBezTo>
                  <a:pt x="2930" y="9014"/>
                  <a:pt x="3471" y="8473"/>
                  <a:pt x="3605" y="7781"/>
                </a:cubicBezTo>
                <a:cubicBezTo>
                  <a:pt x="3784" y="6723"/>
                  <a:pt x="3233" y="5740"/>
                  <a:pt x="3173" y="4682"/>
                </a:cubicBezTo>
                <a:cubicBezTo>
                  <a:pt x="3173" y="4191"/>
                  <a:pt x="3173" y="3625"/>
                  <a:pt x="3292" y="3133"/>
                </a:cubicBezTo>
                <a:cubicBezTo>
                  <a:pt x="3412" y="2627"/>
                  <a:pt x="3665" y="2195"/>
                  <a:pt x="3784" y="1703"/>
                </a:cubicBezTo>
                <a:cubicBezTo>
                  <a:pt x="3918" y="1271"/>
                  <a:pt x="4097" y="645"/>
                  <a:pt x="3725" y="273"/>
                </a:cubicBezTo>
                <a:cubicBezTo>
                  <a:pt x="3560" y="77"/>
                  <a:pt x="3329" y="0"/>
                  <a:pt x="3093"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1" name="Google Shape;4401;p28"/>
          <p:cNvSpPr/>
          <p:nvPr/>
        </p:nvSpPr>
        <p:spPr>
          <a:xfrm flipH="1">
            <a:off x="898702" y="735525"/>
            <a:ext cx="423878" cy="330792"/>
          </a:xfrm>
          <a:custGeom>
            <a:rect b="b" l="l" r="r" t="t"/>
            <a:pathLst>
              <a:path extrusionOk="0" h="10604" w="13588">
                <a:moveTo>
                  <a:pt x="4717" y="1"/>
                </a:moveTo>
                <a:cubicBezTo>
                  <a:pt x="3560" y="1"/>
                  <a:pt x="2413" y="453"/>
                  <a:pt x="1356" y="961"/>
                </a:cubicBezTo>
                <a:cubicBezTo>
                  <a:pt x="671" y="1334"/>
                  <a:pt x="1" y="2079"/>
                  <a:pt x="239" y="2883"/>
                </a:cubicBezTo>
                <a:cubicBezTo>
                  <a:pt x="239" y="2943"/>
                  <a:pt x="179" y="3002"/>
                  <a:pt x="179" y="3062"/>
                </a:cubicBezTo>
                <a:cubicBezTo>
                  <a:pt x="239" y="3941"/>
                  <a:pt x="1237" y="4433"/>
                  <a:pt x="1982" y="4552"/>
                </a:cubicBezTo>
                <a:cubicBezTo>
                  <a:pt x="2126" y="4577"/>
                  <a:pt x="2270" y="4585"/>
                  <a:pt x="2414" y="4585"/>
                </a:cubicBezTo>
                <a:cubicBezTo>
                  <a:pt x="2702" y="4585"/>
                  <a:pt x="2990" y="4552"/>
                  <a:pt x="3278" y="4552"/>
                </a:cubicBezTo>
                <a:cubicBezTo>
                  <a:pt x="3725" y="4552"/>
                  <a:pt x="4157" y="4552"/>
                  <a:pt x="4589" y="4686"/>
                </a:cubicBezTo>
                <a:cubicBezTo>
                  <a:pt x="5394" y="4805"/>
                  <a:pt x="6198" y="5118"/>
                  <a:pt x="6883" y="5550"/>
                </a:cubicBezTo>
                <a:cubicBezTo>
                  <a:pt x="7628" y="5982"/>
                  <a:pt x="8313" y="6548"/>
                  <a:pt x="8805" y="7233"/>
                </a:cubicBezTo>
                <a:cubicBezTo>
                  <a:pt x="9431" y="8038"/>
                  <a:pt x="9863" y="8842"/>
                  <a:pt x="10489" y="9647"/>
                </a:cubicBezTo>
                <a:cubicBezTo>
                  <a:pt x="10823" y="10155"/>
                  <a:pt x="11349" y="10603"/>
                  <a:pt x="11993" y="10603"/>
                </a:cubicBezTo>
                <a:cubicBezTo>
                  <a:pt x="12066" y="10603"/>
                  <a:pt x="12141" y="10597"/>
                  <a:pt x="12217" y="10585"/>
                </a:cubicBezTo>
                <a:cubicBezTo>
                  <a:pt x="13215" y="10451"/>
                  <a:pt x="13587" y="9468"/>
                  <a:pt x="13468" y="8649"/>
                </a:cubicBezTo>
                <a:cubicBezTo>
                  <a:pt x="13334" y="7785"/>
                  <a:pt x="12842" y="6861"/>
                  <a:pt x="12410" y="6116"/>
                </a:cubicBezTo>
                <a:cubicBezTo>
                  <a:pt x="11978" y="5297"/>
                  <a:pt x="11412" y="4492"/>
                  <a:pt x="10801" y="3747"/>
                </a:cubicBezTo>
                <a:cubicBezTo>
                  <a:pt x="9550" y="2392"/>
                  <a:pt x="8001" y="1081"/>
                  <a:pt x="6332" y="336"/>
                </a:cubicBezTo>
                <a:cubicBezTo>
                  <a:pt x="5797" y="99"/>
                  <a:pt x="5256" y="1"/>
                  <a:pt x="471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2" name="Google Shape;4402;p28"/>
          <p:cNvSpPr/>
          <p:nvPr/>
        </p:nvSpPr>
        <p:spPr>
          <a:xfrm flipH="1">
            <a:off x="933578" y="1117477"/>
            <a:ext cx="336095" cy="257764"/>
          </a:xfrm>
          <a:custGeom>
            <a:rect b="b" l="l" r="r" t="t"/>
            <a:pathLst>
              <a:path extrusionOk="0" h="8263" w="10774">
                <a:moveTo>
                  <a:pt x="2437" y="1"/>
                </a:moveTo>
                <a:cubicBezTo>
                  <a:pt x="476" y="1"/>
                  <a:pt x="1" y="1728"/>
                  <a:pt x="718" y="2617"/>
                </a:cubicBezTo>
                <a:cubicBezTo>
                  <a:pt x="2148" y="4539"/>
                  <a:pt x="7675" y="5224"/>
                  <a:pt x="10774" y="8263"/>
                </a:cubicBezTo>
                <a:cubicBezTo>
                  <a:pt x="10774" y="8263"/>
                  <a:pt x="9910" y="3302"/>
                  <a:pt x="5441" y="948"/>
                </a:cubicBezTo>
                <a:cubicBezTo>
                  <a:pt x="4200" y="265"/>
                  <a:pt x="3205" y="1"/>
                  <a:pt x="243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3" name="Google Shape;4403;p28"/>
          <p:cNvSpPr/>
          <p:nvPr/>
        </p:nvSpPr>
        <p:spPr>
          <a:xfrm flipH="1">
            <a:off x="887098" y="1187478"/>
            <a:ext cx="286776" cy="258326"/>
          </a:xfrm>
          <a:custGeom>
            <a:rect b="b" l="l" r="r" t="t"/>
            <a:pathLst>
              <a:path extrusionOk="0" h="8281" w="9193">
                <a:moveTo>
                  <a:pt x="135" y="0"/>
                </a:moveTo>
                <a:cubicBezTo>
                  <a:pt x="75" y="0"/>
                  <a:pt x="75" y="0"/>
                  <a:pt x="1" y="60"/>
                </a:cubicBezTo>
                <a:cubicBezTo>
                  <a:pt x="1" y="120"/>
                  <a:pt x="75" y="194"/>
                  <a:pt x="135" y="254"/>
                </a:cubicBezTo>
                <a:cubicBezTo>
                  <a:pt x="627" y="313"/>
                  <a:pt x="1118" y="492"/>
                  <a:pt x="1565" y="745"/>
                </a:cubicBezTo>
                <a:cubicBezTo>
                  <a:pt x="1997" y="939"/>
                  <a:pt x="2429" y="1177"/>
                  <a:pt x="2861" y="1431"/>
                </a:cubicBezTo>
                <a:cubicBezTo>
                  <a:pt x="3725" y="1982"/>
                  <a:pt x="4545" y="2667"/>
                  <a:pt x="5215" y="3352"/>
                </a:cubicBezTo>
                <a:lnTo>
                  <a:pt x="5781" y="3918"/>
                </a:lnTo>
                <a:lnTo>
                  <a:pt x="6273" y="4470"/>
                </a:lnTo>
                <a:lnTo>
                  <a:pt x="6526" y="4782"/>
                </a:lnTo>
                <a:lnTo>
                  <a:pt x="6779" y="5095"/>
                </a:lnTo>
                <a:cubicBezTo>
                  <a:pt x="6898" y="5274"/>
                  <a:pt x="7077" y="5468"/>
                  <a:pt x="7211" y="5647"/>
                </a:cubicBezTo>
                <a:cubicBezTo>
                  <a:pt x="7524" y="6079"/>
                  <a:pt x="7822" y="6526"/>
                  <a:pt x="8135" y="6958"/>
                </a:cubicBezTo>
                <a:cubicBezTo>
                  <a:pt x="8388" y="7390"/>
                  <a:pt x="8641" y="7822"/>
                  <a:pt x="8939" y="8254"/>
                </a:cubicBezTo>
                <a:cubicBezTo>
                  <a:pt x="8939" y="8254"/>
                  <a:pt x="8973" y="8280"/>
                  <a:pt x="9012" y="8280"/>
                </a:cubicBezTo>
                <a:cubicBezTo>
                  <a:pt x="9032" y="8280"/>
                  <a:pt x="9054" y="8273"/>
                  <a:pt x="9073" y="8254"/>
                </a:cubicBezTo>
                <a:cubicBezTo>
                  <a:pt x="9133" y="8254"/>
                  <a:pt x="9193" y="8194"/>
                  <a:pt x="9133" y="8134"/>
                </a:cubicBezTo>
                <a:cubicBezTo>
                  <a:pt x="8880" y="7643"/>
                  <a:pt x="8641" y="7196"/>
                  <a:pt x="8448" y="6704"/>
                </a:cubicBezTo>
                <a:cubicBezTo>
                  <a:pt x="8135" y="6272"/>
                  <a:pt x="7897" y="5840"/>
                  <a:pt x="7584" y="5408"/>
                </a:cubicBezTo>
                <a:cubicBezTo>
                  <a:pt x="7450" y="5215"/>
                  <a:pt x="7271" y="4961"/>
                  <a:pt x="7152" y="4782"/>
                </a:cubicBezTo>
                <a:lnTo>
                  <a:pt x="6898" y="4470"/>
                </a:lnTo>
                <a:lnTo>
                  <a:pt x="6645" y="4157"/>
                </a:lnTo>
                <a:lnTo>
                  <a:pt x="6154" y="3606"/>
                </a:lnTo>
                <a:lnTo>
                  <a:pt x="5587" y="3039"/>
                </a:lnTo>
                <a:cubicBezTo>
                  <a:pt x="4843" y="2295"/>
                  <a:pt x="4038" y="1609"/>
                  <a:pt x="3114" y="1058"/>
                </a:cubicBezTo>
                <a:cubicBezTo>
                  <a:pt x="2176" y="567"/>
                  <a:pt x="1252" y="120"/>
                  <a:pt x="135"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4" name="Google Shape;4404;p28"/>
          <p:cNvSpPr/>
          <p:nvPr/>
        </p:nvSpPr>
        <p:spPr>
          <a:xfrm flipH="1">
            <a:off x="2755772" y="4452191"/>
            <a:ext cx="83228" cy="113394"/>
          </a:xfrm>
          <a:custGeom>
            <a:rect b="b" l="l" r="r" t="t"/>
            <a:pathLst>
              <a:path extrusionOk="0" h="3635" w="2668">
                <a:moveTo>
                  <a:pt x="1650" y="1"/>
                </a:moveTo>
                <a:cubicBezTo>
                  <a:pt x="1485" y="1"/>
                  <a:pt x="1321" y="41"/>
                  <a:pt x="1178" y="119"/>
                </a:cubicBezTo>
                <a:cubicBezTo>
                  <a:pt x="805" y="373"/>
                  <a:pt x="627" y="805"/>
                  <a:pt x="567" y="1237"/>
                </a:cubicBezTo>
                <a:cubicBezTo>
                  <a:pt x="433" y="1490"/>
                  <a:pt x="314" y="1684"/>
                  <a:pt x="254" y="1922"/>
                </a:cubicBezTo>
                <a:cubicBezTo>
                  <a:pt x="120" y="2235"/>
                  <a:pt x="1" y="2667"/>
                  <a:pt x="120" y="3039"/>
                </a:cubicBezTo>
                <a:cubicBezTo>
                  <a:pt x="232" y="3399"/>
                  <a:pt x="591" y="3635"/>
                  <a:pt x="958" y="3635"/>
                </a:cubicBezTo>
                <a:cubicBezTo>
                  <a:pt x="1032" y="3635"/>
                  <a:pt x="1106" y="3625"/>
                  <a:pt x="1178" y="3605"/>
                </a:cubicBezTo>
                <a:cubicBezTo>
                  <a:pt x="1610" y="3412"/>
                  <a:pt x="1863" y="3099"/>
                  <a:pt x="2116" y="2801"/>
                </a:cubicBezTo>
                <a:cubicBezTo>
                  <a:pt x="2355" y="2488"/>
                  <a:pt x="2489" y="2056"/>
                  <a:pt x="2548" y="1684"/>
                </a:cubicBezTo>
                <a:cubicBezTo>
                  <a:pt x="2608" y="1311"/>
                  <a:pt x="2668" y="864"/>
                  <a:pt x="2489" y="492"/>
                </a:cubicBezTo>
                <a:cubicBezTo>
                  <a:pt x="2319" y="163"/>
                  <a:pt x="1983" y="1"/>
                  <a:pt x="165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5" name="Google Shape;4405;p28"/>
          <p:cNvSpPr/>
          <p:nvPr/>
        </p:nvSpPr>
        <p:spPr>
          <a:xfrm flipH="1">
            <a:off x="2664682" y="4513988"/>
            <a:ext cx="85069" cy="77644"/>
          </a:xfrm>
          <a:custGeom>
            <a:rect b="b" l="l" r="r" t="t"/>
            <a:pathLst>
              <a:path extrusionOk="0" h="2489" w="2727">
                <a:moveTo>
                  <a:pt x="1490" y="1"/>
                </a:moveTo>
                <a:cubicBezTo>
                  <a:pt x="1058" y="75"/>
                  <a:pt x="686" y="254"/>
                  <a:pt x="551" y="626"/>
                </a:cubicBezTo>
                <a:lnTo>
                  <a:pt x="492" y="686"/>
                </a:lnTo>
                <a:cubicBezTo>
                  <a:pt x="432" y="745"/>
                  <a:pt x="373" y="880"/>
                  <a:pt x="313" y="999"/>
                </a:cubicBezTo>
                <a:cubicBezTo>
                  <a:pt x="119" y="1312"/>
                  <a:pt x="0" y="1684"/>
                  <a:pt x="179" y="1997"/>
                </a:cubicBezTo>
                <a:cubicBezTo>
                  <a:pt x="313" y="2429"/>
                  <a:pt x="745" y="2488"/>
                  <a:pt x="1118" y="2488"/>
                </a:cubicBezTo>
                <a:cubicBezTo>
                  <a:pt x="1430" y="2488"/>
                  <a:pt x="1803" y="2429"/>
                  <a:pt x="2101" y="2235"/>
                </a:cubicBezTo>
                <a:cubicBezTo>
                  <a:pt x="2354" y="2056"/>
                  <a:pt x="2607" y="1744"/>
                  <a:pt x="2667" y="1371"/>
                </a:cubicBezTo>
                <a:cubicBezTo>
                  <a:pt x="2727" y="999"/>
                  <a:pt x="2607" y="626"/>
                  <a:pt x="2354" y="373"/>
                </a:cubicBezTo>
                <a:cubicBezTo>
                  <a:pt x="2101" y="135"/>
                  <a:pt x="1803" y="1"/>
                  <a:pt x="149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6" name="Google Shape;4406;p28"/>
          <p:cNvSpPr/>
          <p:nvPr/>
        </p:nvSpPr>
        <p:spPr>
          <a:xfrm flipH="1">
            <a:off x="2680030" y="4603206"/>
            <a:ext cx="215183" cy="111740"/>
          </a:xfrm>
          <a:custGeom>
            <a:rect b="b" l="l" r="r" t="t"/>
            <a:pathLst>
              <a:path extrusionOk="0" h="3582" w="6898">
                <a:moveTo>
                  <a:pt x="1922" y="1"/>
                </a:moveTo>
                <a:cubicBezTo>
                  <a:pt x="1490" y="1"/>
                  <a:pt x="998" y="195"/>
                  <a:pt x="686" y="567"/>
                </a:cubicBezTo>
                <a:cubicBezTo>
                  <a:pt x="0" y="1431"/>
                  <a:pt x="566" y="2548"/>
                  <a:pt x="1430" y="3040"/>
                </a:cubicBezTo>
                <a:cubicBezTo>
                  <a:pt x="2126" y="3388"/>
                  <a:pt x="2986" y="3581"/>
                  <a:pt x="3784" y="3581"/>
                </a:cubicBezTo>
                <a:cubicBezTo>
                  <a:pt x="3978" y="3581"/>
                  <a:pt x="4167" y="3570"/>
                  <a:pt x="4350" y="3547"/>
                </a:cubicBezTo>
                <a:cubicBezTo>
                  <a:pt x="4902" y="3547"/>
                  <a:pt x="5527" y="3412"/>
                  <a:pt x="6019" y="3174"/>
                </a:cubicBezTo>
                <a:cubicBezTo>
                  <a:pt x="6585" y="2921"/>
                  <a:pt x="6898" y="2295"/>
                  <a:pt x="6764" y="1684"/>
                </a:cubicBezTo>
                <a:cubicBezTo>
                  <a:pt x="6704" y="1550"/>
                  <a:pt x="6585" y="1431"/>
                  <a:pt x="6466" y="1312"/>
                </a:cubicBezTo>
                <a:cubicBezTo>
                  <a:pt x="6391" y="1237"/>
                  <a:pt x="6332" y="1118"/>
                  <a:pt x="6213" y="1118"/>
                </a:cubicBezTo>
                <a:cubicBezTo>
                  <a:pt x="5214" y="999"/>
                  <a:pt x="4231" y="746"/>
                  <a:pt x="3293" y="373"/>
                </a:cubicBezTo>
                <a:cubicBezTo>
                  <a:pt x="2861" y="254"/>
                  <a:pt x="2429" y="1"/>
                  <a:pt x="192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7" name="Google Shape;4407;p28"/>
          <p:cNvSpPr/>
          <p:nvPr/>
        </p:nvSpPr>
        <p:spPr>
          <a:xfrm flipH="1">
            <a:off x="2993696" y="4517077"/>
            <a:ext cx="544228" cy="275171"/>
          </a:xfrm>
          <a:custGeom>
            <a:rect b="b" l="l" r="r" t="t"/>
            <a:pathLst>
              <a:path extrusionOk="0" h="8821" w="17446">
                <a:moveTo>
                  <a:pt x="44" y="0"/>
                </a:moveTo>
                <a:cubicBezTo>
                  <a:pt x="15" y="0"/>
                  <a:pt x="0" y="11"/>
                  <a:pt x="0" y="36"/>
                </a:cubicBezTo>
                <a:cubicBezTo>
                  <a:pt x="0" y="781"/>
                  <a:pt x="372" y="4684"/>
                  <a:pt x="1862" y="5935"/>
                </a:cubicBezTo>
                <a:cubicBezTo>
                  <a:pt x="2417" y="6400"/>
                  <a:pt x="3197" y="6546"/>
                  <a:pt x="4019" y="6546"/>
                </a:cubicBezTo>
                <a:cubicBezTo>
                  <a:pt x="5435" y="6546"/>
                  <a:pt x="6979" y="6112"/>
                  <a:pt x="7733" y="6112"/>
                </a:cubicBezTo>
                <a:cubicBezTo>
                  <a:pt x="7764" y="6112"/>
                  <a:pt x="7793" y="6112"/>
                  <a:pt x="7821" y="6114"/>
                </a:cubicBezTo>
                <a:cubicBezTo>
                  <a:pt x="8939" y="6173"/>
                  <a:pt x="9624" y="7976"/>
                  <a:pt x="11173" y="8602"/>
                </a:cubicBezTo>
                <a:cubicBezTo>
                  <a:pt x="11517" y="8754"/>
                  <a:pt x="11963" y="8820"/>
                  <a:pt x="12460" y="8820"/>
                </a:cubicBezTo>
                <a:cubicBezTo>
                  <a:pt x="14201" y="8820"/>
                  <a:pt x="16576" y="8008"/>
                  <a:pt x="17445" y="7231"/>
                </a:cubicBezTo>
                <a:cubicBezTo>
                  <a:pt x="17445" y="7231"/>
                  <a:pt x="17073" y="4311"/>
                  <a:pt x="15583" y="3566"/>
                </a:cubicBezTo>
                <a:cubicBezTo>
                  <a:pt x="15134" y="3342"/>
                  <a:pt x="14701" y="3265"/>
                  <a:pt x="14298" y="3265"/>
                </a:cubicBezTo>
                <a:cubicBezTo>
                  <a:pt x="13421" y="3265"/>
                  <a:pt x="12690" y="3631"/>
                  <a:pt x="12251" y="3631"/>
                </a:cubicBezTo>
                <a:cubicBezTo>
                  <a:pt x="12223" y="3631"/>
                  <a:pt x="12197" y="3629"/>
                  <a:pt x="12171" y="3626"/>
                </a:cubicBezTo>
                <a:cubicBezTo>
                  <a:pt x="11605" y="3566"/>
                  <a:pt x="11352" y="2956"/>
                  <a:pt x="9862" y="1645"/>
                </a:cubicBezTo>
                <a:cubicBezTo>
                  <a:pt x="9101" y="1008"/>
                  <a:pt x="8008" y="846"/>
                  <a:pt x="6865" y="846"/>
                </a:cubicBezTo>
                <a:cubicBezTo>
                  <a:pt x="5684" y="846"/>
                  <a:pt x="4448" y="1019"/>
                  <a:pt x="3471" y="1019"/>
                </a:cubicBezTo>
                <a:cubicBezTo>
                  <a:pt x="1789" y="965"/>
                  <a:pt x="314" y="0"/>
                  <a:pt x="4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8" name="Google Shape;4408;p28"/>
          <p:cNvSpPr/>
          <p:nvPr/>
        </p:nvSpPr>
        <p:spPr>
          <a:xfrm flipH="1">
            <a:off x="2893342" y="4551641"/>
            <a:ext cx="619502" cy="204202"/>
          </a:xfrm>
          <a:custGeom>
            <a:rect b="b" l="l" r="r" t="t"/>
            <a:pathLst>
              <a:path extrusionOk="0" h="6546" w="19859">
                <a:moveTo>
                  <a:pt x="157" y="0"/>
                </a:moveTo>
                <a:cubicBezTo>
                  <a:pt x="123" y="0"/>
                  <a:pt x="90" y="15"/>
                  <a:pt x="60" y="45"/>
                </a:cubicBezTo>
                <a:cubicBezTo>
                  <a:pt x="0" y="45"/>
                  <a:pt x="0" y="105"/>
                  <a:pt x="60" y="164"/>
                </a:cubicBezTo>
                <a:cubicBezTo>
                  <a:pt x="254" y="596"/>
                  <a:pt x="567" y="969"/>
                  <a:pt x="865" y="1281"/>
                </a:cubicBezTo>
                <a:cubicBezTo>
                  <a:pt x="1237" y="1594"/>
                  <a:pt x="1609" y="1848"/>
                  <a:pt x="2056" y="2026"/>
                </a:cubicBezTo>
                <a:cubicBezTo>
                  <a:pt x="2429" y="2220"/>
                  <a:pt x="2861" y="2399"/>
                  <a:pt x="3352" y="2458"/>
                </a:cubicBezTo>
                <a:cubicBezTo>
                  <a:pt x="3784" y="2592"/>
                  <a:pt x="4216" y="2652"/>
                  <a:pt x="4663" y="2712"/>
                </a:cubicBezTo>
                <a:cubicBezTo>
                  <a:pt x="5587" y="2831"/>
                  <a:pt x="6451" y="2831"/>
                  <a:pt x="7330" y="2965"/>
                </a:cubicBezTo>
                <a:cubicBezTo>
                  <a:pt x="7762" y="3084"/>
                  <a:pt x="8135" y="3144"/>
                  <a:pt x="8567" y="3337"/>
                </a:cubicBezTo>
                <a:cubicBezTo>
                  <a:pt x="8939" y="3457"/>
                  <a:pt x="9311" y="3710"/>
                  <a:pt x="9624" y="3948"/>
                </a:cubicBezTo>
                <a:lnTo>
                  <a:pt x="10116" y="4380"/>
                </a:lnTo>
                <a:cubicBezTo>
                  <a:pt x="10250" y="4574"/>
                  <a:pt x="10429" y="4693"/>
                  <a:pt x="10622" y="4887"/>
                </a:cubicBezTo>
                <a:cubicBezTo>
                  <a:pt x="10995" y="5125"/>
                  <a:pt x="11367" y="5378"/>
                  <a:pt x="11799" y="5572"/>
                </a:cubicBezTo>
                <a:cubicBezTo>
                  <a:pt x="12604" y="6004"/>
                  <a:pt x="13468" y="6242"/>
                  <a:pt x="14406" y="6436"/>
                </a:cubicBezTo>
                <a:cubicBezTo>
                  <a:pt x="14932" y="6510"/>
                  <a:pt x="15464" y="6546"/>
                  <a:pt x="15994" y="6546"/>
                </a:cubicBezTo>
                <a:cubicBezTo>
                  <a:pt x="17279" y="6546"/>
                  <a:pt x="18558" y="6335"/>
                  <a:pt x="19740" y="5944"/>
                </a:cubicBezTo>
                <a:cubicBezTo>
                  <a:pt x="19799" y="5944"/>
                  <a:pt x="19859" y="5870"/>
                  <a:pt x="19799" y="5810"/>
                </a:cubicBezTo>
                <a:cubicBezTo>
                  <a:pt x="19799" y="5768"/>
                  <a:pt x="19770" y="5726"/>
                  <a:pt x="19731" y="5726"/>
                </a:cubicBezTo>
                <a:cubicBezTo>
                  <a:pt x="19715" y="5726"/>
                  <a:pt x="19698" y="5733"/>
                  <a:pt x="19680" y="5751"/>
                </a:cubicBezTo>
                <a:cubicBezTo>
                  <a:pt x="18816" y="5944"/>
                  <a:pt x="17937" y="6064"/>
                  <a:pt x="17073" y="6123"/>
                </a:cubicBezTo>
                <a:cubicBezTo>
                  <a:pt x="16842" y="6139"/>
                  <a:pt x="16609" y="6147"/>
                  <a:pt x="16376" y="6147"/>
                </a:cubicBezTo>
                <a:cubicBezTo>
                  <a:pt x="15739" y="6147"/>
                  <a:pt x="15099" y="6091"/>
                  <a:pt x="14466" y="6004"/>
                </a:cubicBezTo>
                <a:cubicBezTo>
                  <a:pt x="13602" y="5810"/>
                  <a:pt x="12783" y="5572"/>
                  <a:pt x="11978" y="5125"/>
                </a:cubicBezTo>
                <a:cubicBezTo>
                  <a:pt x="11606" y="4946"/>
                  <a:pt x="11233" y="4753"/>
                  <a:pt x="10920" y="4455"/>
                </a:cubicBezTo>
                <a:cubicBezTo>
                  <a:pt x="10742" y="4321"/>
                  <a:pt x="10548" y="4201"/>
                  <a:pt x="10429" y="4082"/>
                </a:cubicBezTo>
                <a:lnTo>
                  <a:pt x="9937" y="3576"/>
                </a:lnTo>
                <a:cubicBezTo>
                  <a:pt x="9565" y="3263"/>
                  <a:pt x="9192" y="3024"/>
                  <a:pt x="8760" y="2831"/>
                </a:cubicBezTo>
                <a:cubicBezTo>
                  <a:pt x="8313" y="2712"/>
                  <a:pt x="7822" y="2592"/>
                  <a:pt x="7390" y="2518"/>
                </a:cubicBezTo>
                <a:cubicBezTo>
                  <a:pt x="6451" y="2399"/>
                  <a:pt x="5587" y="2339"/>
                  <a:pt x="4723" y="2280"/>
                </a:cubicBezTo>
                <a:cubicBezTo>
                  <a:pt x="4291" y="2220"/>
                  <a:pt x="3844" y="2146"/>
                  <a:pt x="3412" y="2086"/>
                </a:cubicBezTo>
                <a:cubicBezTo>
                  <a:pt x="2980" y="1967"/>
                  <a:pt x="2548" y="1907"/>
                  <a:pt x="2176" y="1714"/>
                </a:cubicBezTo>
                <a:cubicBezTo>
                  <a:pt x="1803" y="1535"/>
                  <a:pt x="1431" y="1281"/>
                  <a:pt x="1058" y="1028"/>
                </a:cubicBezTo>
                <a:cubicBezTo>
                  <a:pt x="745" y="790"/>
                  <a:pt x="433" y="417"/>
                  <a:pt x="254" y="105"/>
                </a:cubicBezTo>
                <a:lnTo>
                  <a:pt x="254" y="45"/>
                </a:lnTo>
                <a:cubicBezTo>
                  <a:pt x="224" y="15"/>
                  <a:pt x="190" y="0"/>
                  <a:pt x="157"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9" name="Google Shape;4409;p28"/>
          <p:cNvSpPr/>
          <p:nvPr/>
        </p:nvSpPr>
        <p:spPr>
          <a:xfrm flipH="1">
            <a:off x="1187318" y="1360486"/>
            <a:ext cx="344393" cy="364358"/>
          </a:xfrm>
          <a:custGeom>
            <a:rect b="b" l="l" r="r" t="t"/>
            <a:pathLst>
              <a:path extrusionOk="0" h="11680" w="11040">
                <a:moveTo>
                  <a:pt x="7057" y="0"/>
                </a:moveTo>
                <a:cubicBezTo>
                  <a:pt x="5196" y="0"/>
                  <a:pt x="2852" y="1528"/>
                  <a:pt x="1491" y="4823"/>
                </a:cubicBezTo>
                <a:cubicBezTo>
                  <a:pt x="60" y="8056"/>
                  <a:pt x="1" y="8979"/>
                  <a:pt x="373" y="9471"/>
                </a:cubicBezTo>
                <a:cubicBezTo>
                  <a:pt x="433" y="9546"/>
                  <a:pt x="433" y="9605"/>
                  <a:pt x="492" y="9665"/>
                </a:cubicBezTo>
                <a:cubicBezTo>
                  <a:pt x="924" y="10037"/>
                  <a:pt x="2846" y="9724"/>
                  <a:pt x="4023" y="10156"/>
                </a:cubicBezTo>
                <a:cubicBezTo>
                  <a:pt x="4157" y="10216"/>
                  <a:pt x="4276" y="10290"/>
                  <a:pt x="4396" y="10350"/>
                </a:cubicBezTo>
                <a:cubicBezTo>
                  <a:pt x="4768" y="10588"/>
                  <a:pt x="5215" y="10782"/>
                  <a:pt x="5587" y="10961"/>
                </a:cubicBezTo>
                <a:cubicBezTo>
                  <a:pt x="6677" y="11444"/>
                  <a:pt x="7785" y="11680"/>
                  <a:pt x="8676" y="11680"/>
                </a:cubicBezTo>
                <a:cubicBezTo>
                  <a:pt x="9404" y="11680"/>
                  <a:pt x="9987" y="11522"/>
                  <a:pt x="10295" y="11214"/>
                </a:cubicBezTo>
                <a:lnTo>
                  <a:pt x="10355" y="11214"/>
                </a:lnTo>
                <a:cubicBezTo>
                  <a:pt x="10355" y="11154"/>
                  <a:pt x="10429" y="11095"/>
                  <a:pt x="10489" y="11035"/>
                </a:cubicBezTo>
                <a:cubicBezTo>
                  <a:pt x="11040" y="10037"/>
                  <a:pt x="9863" y="7683"/>
                  <a:pt x="9803" y="5136"/>
                </a:cubicBezTo>
                <a:cubicBezTo>
                  <a:pt x="9684" y="2648"/>
                  <a:pt x="9610" y="413"/>
                  <a:pt x="7569" y="41"/>
                </a:cubicBezTo>
                <a:cubicBezTo>
                  <a:pt x="7403" y="14"/>
                  <a:pt x="7232" y="0"/>
                  <a:pt x="705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0" name="Google Shape;4410;p28"/>
          <p:cNvSpPr/>
          <p:nvPr/>
        </p:nvSpPr>
        <p:spPr>
          <a:xfrm flipH="1">
            <a:off x="1210559" y="1702383"/>
            <a:ext cx="151046" cy="46668"/>
          </a:xfrm>
          <a:custGeom>
            <a:rect b="b" l="l" r="r" t="t"/>
            <a:pathLst>
              <a:path extrusionOk="0" h="1496" w="4842">
                <a:moveTo>
                  <a:pt x="134" y="1"/>
                </a:moveTo>
                <a:cubicBezTo>
                  <a:pt x="134" y="507"/>
                  <a:pt x="60" y="999"/>
                  <a:pt x="0" y="1431"/>
                </a:cubicBezTo>
                <a:cubicBezTo>
                  <a:pt x="395" y="1476"/>
                  <a:pt x="762" y="1495"/>
                  <a:pt x="1104" y="1495"/>
                </a:cubicBezTo>
                <a:cubicBezTo>
                  <a:pt x="3616" y="1495"/>
                  <a:pt x="4737" y="425"/>
                  <a:pt x="4842" y="254"/>
                </a:cubicBezTo>
                <a:lnTo>
                  <a:pt x="4842" y="254"/>
                </a:lnTo>
                <a:cubicBezTo>
                  <a:pt x="4534" y="562"/>
                  <a:pt x="3951" y="720"/>
                  <a:pt x="3223" y="720"/>
                </a:cubicBezTo>
                <a:cubicBezTo>
                  <a:pt x="2332" y="720"/>
                  <a:pt x="1224" y="484"/>
                  <a:pt x="134" y="1"/>
                </a:cubicBezTo>
                <a:close/>
              </a:path>
            </a:pathLst>
          </a:custGeom>
          <a:solidFill>
            <a:srgbClr val="EE7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1" name="Google Shape;4411;p28"/>
          <p:cNvSpPr/>
          <p:nvPr/>
        </p:nvSpPr>
        <p:spPr>
          <a:xfrm flipH="1">
            <a:off x="1357393" y="1677302"/>
            <a:ext cx="147365" cy="245879"/>
          </a:xfrm>
          <a:custGeom>
            <a:rect b="b" l="l" r="r" t="t"/>
            <a:pathLst>
              <a:path extrusionOk="0" h="7882" w="4724">
                <a:moveTo>
                  <a:pt x="3159" y="0"/>
                </a:moveTo>
                <a:cubicBezTo>
                  <a:pt x="3159" y="0"/>
                  <a:pt x="2861" y="805"/>
                  <a:pt x="2489" y="1803"/>
                </a:cubicBezTo>
                <a:cubicBezTo>
                  <a:pt x="1863" y="3412"/>
                  <a:pt x="865" y="5647"/>
                  <a:pt x="314" y="6332"/>
                </a:cubicBezTo>
                <a:cubicBezTo>
                  <a:pt x="1" y="6764"/>
                  <a:pt x="1237" y="7822"/>
                  <a:pt x="2489" y="7881"/>
                </a:cubicBezTo>
                <a:cubicBezTo>
                  <a:pt x="3666" y="7881"/>
                  <a:pt x="4157" y="7702"/>
                  <a:pt x="4276" y="7330"/>
                </a:cubicBezTo>
                <a:cubicBezTo>
                  <a:pt x="4410" y="7077"/>
                  <a:pt x="4410" y="4842"/>
                  <a:pt x="4589" y="2235"/>
                </a:cubicBezTo>
                <a:cubicBezTo>
                  <a:pt x="4649" y="1803"/>
                  <a:pt x="4723" y="1311"/>
                  <a:pt x="4723" y="805"/>
                </a:cubicBezTo>
                <a:cubicBezTo>
                  <a:pt x="4351" y="626"/>
                  <a:pt x="3904" y="432"/>
                  <a:pt x="3532" y="194"/>
                </a:cubicBezTo>
                <a:cubicBezTo>
                  <a:pt x="3412" y="134"/>
                  <a:pt x="3293" y="60"/>
                  <a:pt x="3159" y="0"/>
                </a:cubicBezTo>
                <a:close/>
              </a:path>
            </a:pathLst>
          </a:custGeom>
          <a:solidFill>
            <a:srgbClr val="AE6C4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2" name="Google Shape;4412;p28"/>
          <p:cNvSpPr/>
          <p:nvPr/>
        </p:nvSpPr>
        <p:spPr>
          <a:xfrm flipH="1">
            <a:off x="1406182" y="1655934"/>
            <a:ext cx="113893" cy="77613"/>
          </a:xfrm>
          <a:custGeom>
            <a:rect b="b" l="l" r="r" t="t"/>
            <a:pathLst>
              <a:path extrusionOk="0" h="2488" w="3651">
                <a:moveTo>
                  <a:pt x="0" y="0"/>
                </a:moveTo>
                <a:lnTo>
                  <a:pt x="0" y="0"/>
                </a:lnTo>
                <a:cubicBezTo>
                  <a:pt x="60" y="134"/>
                  <a:pt x="864" y="1564"/>
                  <a:pt x="2980" y="2488"/>
                </a:cubicBezTo>
                <a:cubicBezTo>
                  <a:pt x="3352" y="1490"/>
                  <a:pt x="3650" y="685"/>
                  <a:pt x="3650" y="685"/>
                </a:cubicBezTo>
                <a:cubicBezTo>
                  <a:pt x="2473" y="253"/>
                  <a:pt x="551" y="566"/>
                  <a:pt x="119" y="194"/>
                </a:cubicBezTo>
                <a:cubicBezTo>
                  <a:pt x="60" y="134"/>
                  <a:pt x="60" y="75"/>
                  <a:pt x="0" y="0"/>
                </a:cubicBezTo>
                <a:close/>
              </a:path>
            </a:pathLst>
          </a:custGeom>
          <a:solidFill>
            <a:srgbClr val="EE7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3" name="Google Shape;4413;p28"/>
          <p:cNvSpPr/>
          <p:nvPr/>
        </p:nvSpPr>
        <p:spPr>
          <a:xfrm flipH="1">
            <a:off x="1310913" y="1361734"/>
            <a:ext cx="141781" cy="310016"/>
          </a:xfrm>
          <a:custGeom>
            <a:rect b="b" l="l" r="r" t="t"/>
            <a:pathLst>
              <a:path extrusionOk="0" h="9938" w="4545">
                <a:moveTo>
                  <a:pt x="4470" y="1"/>
                </a:moveTo>
                <a:cubicBezTo>
                  <a:pt x="4410" y="61"/>
                  <a:pt x="4410" y="61"/>
                  <a:pt x="4350" y="120"/>
                </a:cubicBezTo>
                <a:cubicBezTo>
                  <a:pt x="4291" y="195"/>
                  <a:pt x="4231" y="195"/>
                  <a:pt x="4231" y="254"/>
                </a:cubicBezTo>
                <a:cubicBezTo>
                  <a:pt x="4097" y="314"/>
                  <a:pt x="4038" y="373"/>
                  <a:pt x="3978" y="493"/>
                </a:cubicBezTo>
                <a:cubicBezTo>
                  <a:pt x="3799" y="686"/>
                  <a:pt x="3665" y="865"/>
                  <a:pt x="3546" y="1059"/>
                </a:cubicBezTo>
                <a:cubicBezTo>
                  <a:pt x="3293" y="1431"/>
                  <a:pt x="3054" y="1804"/>
                  <a:pt x="2801" y="2176"/>
                </a:cubicBezTo>
                <a:cubicBezTo>
                  <a:pt x="2309" y="2980"/>
                  <a:pt x="1863" y="3785"/>
                  <a:pt x="1430" y="4589"/>
                </a:cubicBezTo>
                <a:cubicBezTo>
                  <a:pt x="1058" y="5409"/>
                  <a:pt x="745" y="6273"/>
                  <a:pt x="447" y="7137"/>
                </a:cubicBezTo>
                <a:cubicBezTo>
                  <a:pt x="194" y="8016"/>
                  <a:pt x="0" y="8939"/>
                  <a:pt x="134" y="9878"/>
                </a:cubicBezTo>
                <a:lnTo>
                  <a:pt x="134" y="9938"/>
                </a:lnTo>
                <a:lnTo>
                  <a:pt x="194" y="9878"/>
                </a:lnTo>
                <a:cubicBezTo>
                  <a:pt x="134" y="9431"/>
                  <a:pt x="194" y="8939"/>
                  <a:pt x="254" y="8507"/>
                </a:cubicBezTo>
                <a:cubicBezTo>
                  <a:pt x="313" y="8075"/>
                  <a:pt x="447" y="7643"/>
                  <a:pt x="566" y="7196"/>
                </a:cubicBezTo>
                <a:cubicBezTo>
                  <a:pt x="820" y="6332"/>
                  <a:pt x="1192" y="5468"/>
                  <a:pt x="1565" y="4664"/>
                </a:cubicBezTo>
                <a:cubicBezTo>
                  <a:pt x="1997" y="3845"/>
                  <a:pt x="2429" y="3040"/>
                  <a:pt x="2920" y="2236"/>
                </a:cubicBezTo>
                <a:cubicBezTo>
                  <a:pt x="3114" y="1863"/>
                  <a:pt x="3352" y="1491"/>
                  <a:pt x="3665" y="1118"/>
                </a:cubicBezTo>
                <a:cubicBezTo>
                  <a:pt x="3799" y="940"/>
                  <a:pt x="3918" y="746"/>
                  <a:pt x="4038" y="567"/>
                </a:cubicBezTo>
                <a:cubicBezTo>
                  <a:pt x="4097" y="433"/>
                  <a:pt x="4172" y="373"/>
                  <a:pt x="4291" y="314"/>
                </a:cubicBezTo>
                <a:cubicBezTo>
                  <a:pt x="4350" y="254"/>
                  <a:pt x="4410" y="120"/>
                  <a:pt x="4544" y="120"/>
                </a:cubicBezTo>
                <a:lnTo>
                  <a:pt x="4544" y="61"/>
                </a:lnTo>
                <a:lnTo>
                  <a:pt x="4470"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4" name="Google Shape;4414;p28"/>
          <p:cNvSpPr/>
          <p:nvPr/>
        </p:nvSpPr>
        <p:spPr>
          <a:xfrm flipH="1">
            <a:off x="1326729" y="1377082"/>
            <a:ext cx="154790" cy="290488"/>
          </a:xfrm>
          <a:custGeom>
            <a:rect b="b" l="l" r="r" t="t"/>
            <a:pathLst>
              <a:path extrusionOk="0" h="9312" w="4962">
                <a:moveTo>
                  <a:pt x="4902" y="1"/>
                </a:moveTo>
                <a:cubicBezTo>
                  <a:pt x="4038" y="313"/>
                  <a:pt x="3353" y="939"/>
                  <a:pt x="2727" y="1624"/>
                </a:cubicBezTo>
                <a:cubicBezTo>
                  <a:pt x="2116" y="2310"/>
                  <a:pt x="1550" y="3114"/>
                  <a:pt x="1118" y="3919"/>
                </a:cubicBezTo>
                <a:cubicBezTo>
                  <a:pt x="999" y="4097"/>
                  <a:pt x="924" y="4351"/>
                  <a:pt x="805" y="4544"/>
                </a:cubicBezTo>
                <a:cubicBezTo>
                  <a:pt x="686" y="4723"/>
                  <a:pt x="626" y="4976"/>
                  <a:pt x="552" y="5155"/>
                </a:cubicBezTo>
                <a:cubicBezTo>
                  <a:pt x="373" y="5587"/>
                  <a:pt x="254" y="6034"/>
                  <a:pt x="179" y="6526"/>
                </a:cubicBezTo>
                <a:cubicBezTo>
                  <a:pt x="60" y="6958"/>
                  <a:pt x="1" y="7449"/>
                  <a:pt x="1" y="7896"/>
                </a:cubicBezTo>
                <a:cubicBezTo>
                  <a:pt x="1" y="8135"/>
                  <a:pt x="60" y="8388"/>
                  <a:pt x="60" y="8567"/>
                </a:cubicBezTo>
                <a:cubicBezTo>
                  <a:pt x="60" y="8701"/>
                  <a:pt x="120" y="8820"/>
                  <a:pt x="120" y="8939"/>
                </a:cubicBezTo>
                <a:cubicBezTo>
                  <a:pt x="179" y="9073"/>
                  <a:pt x="179" y="9192"/>
                  <a:pt x="179" y="9252"/>
                </a:cubicBezTo>
                <a:lnTo>
                  <a:pt x="254" y="9312"/>
                </a:lnTo>
                <a:lnTo>
                  <a:pt x="314" y="9252"/>
                </a:lnTo>
                <a:cubicBezTo>
                  <a:pt x="60" y="8328"/>
                  <a:pt x="60" y="7449"/>
                  <a:pt x="254" y="6526"/>
                </a:cubicBezTo>
                <a:cubicBezTo>
                  <a:pt x="433" y="5662"/>
                  <a:pt x="805" y="4783"/>
                  <a:pt x="1237" y="3978"/>
                </a:cubicBezTo>
                <a:cubicBezTo>
                  <a:pt x="1669" y="3174"/>
                  <a:pt x="2176" y="2369"/>
                  <a:pt x="2787" y="1684"/>
                </a:cubicBezTo>
                <a:cubicBezTo>
                  <a:pt x="3099" y="1371"/>
                  <a:pt x="3412" y="1058"/>
                  <a:pt x="3785" y="745"/>
                </a:cubicBezTo>
                <a:cubicBezTo>
                  <a:pt x="4157" y="507"/>
                  <a:pt x="4530" y="254"/>
                  <a:pt x="4962" y="75"/>
                </a:cubicBezTo>
                <a:lnTo>
                  <a:pt x="4962"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5" name="Google Shape;4415;p28"/>
          <p:cNvSpPr/>
          <p:nvPr/>
        </p:nvSpPr>
        <p:spPr>
          <a:xfrm flipH="1">
            <a:off x="1287704" y="1363605"/>
            <a:ext cx="112489" cy="319780"/>
          </a:xfrm>
          <a:custGeom>
            <a:rect b="b" l="l" r="r" t="t"/>
            <a:pathLst>
              <a:path extrusionOk="0" h="10251" w="3606">
                <a:moveTo>
                  <a:pt x="3531" y="1"/>
                </a:moveTo>
                <a:cubicBezTo>
                  <a:pt x="2921" y="626"/>
                  <a:pt x="2414" y="1431"/>
                  <a:pt x="2042" y="2235"/>
                </a:cubicBezTo>
                <a:cubicBezTo>
                  <a:pt x="1610" y="3040"/>
                  <a:pt x="1297" y="3919"/>
                  <a:pt x="1058" y="4783"/>
                </a:cubicBezTo>
                <a:cubicBezTo>
                  <a:pt x="805" y="5647"/>
                  <a:pt x="626" y="6585"/>
                  <a:pt x="373" y="7449"/>
                </a:cubicBezTo>
                <a:cubicBezTo>
                  <a:pt x="314" y="7881"/>
                  <a:pt x="254" y="8388"/>
                  <a:pt x="120" y="8820"/>
                </a:cubicBezTo>
                <a:cubicBezTo>
                  <a:pt x="120" y="9073"/>
                  <a:pt x="60" y="9252"/>
                  <a:pt x="60" y="9505"/>
                </a:cubicBezTo>
                <a:cubicBezTo>
                  <a:pt x="60" y="9684"/>
                  <a:pt x="1" y="9937"/>
                  <a:pt x="60" y="10190"/>
                </a:cubicBezTo>
                <a:lnTo>
                  <a:pt x="60" y="10250"/>
                </a:lnTo>
                <a:lnTo>
                  <a:pt x="120" y="10190"/>
                </a:lnTo>
                <a:cubicBezTo>
                  <a:pt x="120" y="9937"/>
                  <a:pt x="120" y="9744"/>
                  <a:pt x="180" y="9505"/>
                </a:cubicBezTo>
                <a:cubicBezTo>
                  <a:pt x="180" y="9252"/>
                  <a:pt x="254" y="9073"/>
                  <a:pt x="254" y="8820"/>
                </a:cubicBezTo>
                <a:cubicBezTo>
                  <a:pt x="314" y="8388"/>
                  <a:pt x="433" y="7956"/>
                  <a:pt x="492" y="7509"/>
                </a:cubicBezTo>
                <a:cubicBezTo>
                  <a:pt x="686" y="6585"/>
                  <a:pt x="924" y="5721"/>
                  <a:pt x="1178" y="4842"/>
                </a:cubicBezTo>
                <a:cubicBezTo>
                  <a:pt x="1297" y="4410"/>
                  <a:pt x="1431" y="3978"/>
                  <a:pt x="1610" y="3546"/>
                </a:cubicBezTo>
                <a:cubicBezTo>
                  <a:pt x="1744" y="3114"/>
                  <a:pt x="1923" y="2742"/>
                  <a:pt x="2116" y="2295"/>
                </a:cubicBezTo>
                <a:cubicBezTo>
                  <a:pt x="2295" y="1863"/>
                  <a:pt x="2548" y="1490"/>
                  <a:pt x="2787" y="1118"/>
                </a:cubicBezTo>
                <a:cubicBezTo>
                  <a:pt x="3040" y="745"/>
                  <a:pt x="3293" y="373"/>
                  <a:pt x="360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6" name="Google Shape;4416;p28"/>
          <p:cNvSpPr/>
          <p:nvPr/>
        </p:nvSpPr>
        <p:spPr>
          <a:xfrm flipH="1">
            <a:off x="1268644" y="1369657"/>
            <a:ext cx="75305" cy="342521"/>
          </a:xfrm>
          <a:custGeom>
            <a:rect b="b" l="l" r="r" t="t"/>
            <a:pathLst>
              <a:path extrusionOk="0" h="10980" w="2414">
                <a:moveTo>
                  <a:pt x="2354" y="0"/>
                </a:moveTo>
                <a:lnTo>
                  <a:pt x="2295" y="60"/>
                </a:lnTo>
                <a:cubicBezTo>
                  <a:pt x="1863" y="864"/>
                  <a:pt x="1609" y="1728"/>
                  <a:pt x="1356" y="2667"/>
                </a:cubicBezTo>
                <a:cubicBezTo>
                  <a:pt x="1118" y="3531"/>
                  <a:pt x="864" y="4469"/>
                  <a:pt x="745" y="5393"/>
                </a:cubicBezTo>
                <a:cubicBezTo>
                  <a:pt x="552" y="6332"/>
                  <a:pt x="432" y="7255"/>
                  <a:pt x="313" y="8134"/>
                </a:cubicBezTo>
                <a:cubicBezTo>
                  <a:pt x="179" y="9058"/>
                  <a:pt x="60" y="9996"/>
                  <a:pt x="0" y="10920"/>
                </a:cubicBezTo>
                <a:lnTo>
                  <a:pt x="0" y="10980"/>
                </a:lnTo>
                <a:lnTo>
                  <a:pt x="60" y="10920"/>
                </a:lnTo>
                <a:lnTo>
                  <a:pt x="239" y="9550"/>
                </a:lnTo>
                <a:lnTo>
                  <a:pt x="432" y="8194"/>
                </a:lnTo>
                <a:cubicBezTo>
                  <a:pt x="492" y="7255"/>
                  <a:pt x="686" y="6332"/>
                  <a:pt x="864" y="5393"/>
                </a:cubicBezTo>
                <a:cubicBezTo>
                  <a:pt x="984" y="4469"/>
                  <a:pt x="1177" y="3591"/>
                  <a:pt x="1431" y="2667"/>
                </a:cubicBezTo>
                <a:cubicBezTo>
                  <a:pt x="1550" y="2235"/>
                  <a:pt x="1728" y="1803"/>
                  <a:pt x="1863" y="1356"/>
                </a:cubicBezTo>
                <a:cubicBezTo>
                  <a:pt x="2041" y="924"/>
                  <a:pt x="2175" y="492"/>
                  <a:pt x="2414" y="60"/>
                </a:cubicBezTo>
                <a:lnTo>
                  <a:pt x="235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7" name="Google Shape;4417;p28"/>
          <p:cNvSpPr/>
          <p:nvPr/>
        </p:nvSpPr>
        <p:spPr>
          <a:xfrm flipH="1">
            <a:off x="1249116" y="1391026"/>
            <a:ext cx="44640" cy="332788"/>
          </a:xfrm>
          <a:custGeom>
            <a:rect b="b" l="l" r="r" t="t"/>
            <a:pathLst>
              <a:path extrusionOk="0" h="10668" w="1431">
                <a:moveTo>
                  <a:pt x="1430" y="1"/>
                </a:moveTo>
                <a:lnTo>
                  <a:pt x="1371" y="60"/>
                </a:lnTo>
                <a:cubicBezTo>
                  <a:pt x="1118" y="865"/>
                  <a:pt x="864" y="1729"/>
                  <a:pt x="686" y="2608"/>
                </a:cubicBezTo>
                <a:cubicBezTo>
                  <a:pt x="566" y="3472"/>
                  <a:pt x="373" y="4395"/>
                  <a:pt x="254" y="5274"/>
                </a:cubicBezTo>
                <a:cubicBezTo>
                  <a:pt x="194" y="6138"/>
                  <a:pt x="119" y="7077"/>
                  <a:pt x="60" y="7941"/>
                </a:cubicBezTo>
                <a:cubicBezTo>
                  <a:pt x="0" y="8805"/>
                  <a:pt x="0" y="9743"/>
                  <a:pt x="0" y="10608"/>
                </a:cubicBezTo>
                <a:lnTo>
                  <a:pt x="0" y="10667"/>
                </a:lnTo>
                <a:lnTo>
                  <a:pt x="60" y="10608"/>
                </a:lnTo>
                <a:cubicBezTo>
                  <a:pt x="60" y="10175"/>
                  <a:pt x="60" y="9743"/>
                  <a:pt x="119" y="9311"/>
                </a:cubicBezTo>
                <a:cubicBezTo>
                  <a:pt x="119" y="8805"/>
                  <a:pt x="119" y="8373"/>
                  <a:pt x="194" y="7941"/>
                </a:cubicBezTo>
                <a:cubicBezTo>
                  <a:pt x="194" y="7077"/>
                  <a:pt x="313" y="6138"/>
                  <a:pt x="432" y="5274"/>
                </a:cubicBezTo>
                <a:cubicBezTo>
                  <a:pt x="492" y="4395"/>
                  <a:pt x="626" y="3531"/>
                  <a:pt x="805" y="2667"/>
                </a:cubicBezTo>
                <a:cubicBezTo>
                  <a:pt x="939" y="2235"/>
                  <a:pt x="998" y="1788"/>
                  <a:pt x="1118" y="1356"/>
                </a:cubicBezTo>
                <a:cubicBezTo>
                  <a:pt x="1237" y="924"/>
                  <a:pt x="1371" y="492"/>
                  <a:pt x="1430" y="60"/>
                </a:cubicBezTo>
                <a:lnTo>
                  <a:pt x="1430"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8" name="Google Shape;4418;p28"/>
          <p:cNvSpPr/>
          <p:nvPr/>
        </p:nvSpPr>
        <p:spPr>
          <a:xfrm flipH="1">
            <a:off x="1227747" y="1458407"/>
            <a:ext cx="29292" cy="265407"/>
          </a:xfrm>
          <a:custGeom>
            <a:rect b="b" l="l" r="r" t="t"/>
            <a:pathLst>
              <a:path extrusionOk="0" h="8508" w="939">
                <a:moveTo>
                  <a:pt x="805" y="1"/>
                </a:moveTo>
                <a:cubicBezTo>
                  <a:pt x="566" y="686"/>
                  <a:pt x="373" y="1371"/>
                  <a:pt x="194" y="2056"/>
                </a:cubicBezTo>
                <a:cubicBezTo>
                  <a:pt x="60" y="2801"/>
                  <a:pt x="0" y="3487"/>
                  <a:pt x="60" y="4232"/>
                </a:cubicBezTo>
                <a:cubicBezTo>
                  <a:pt x="60" y="4604"/>
                  <a:pt x="134" y="4917"/>
                  <a:pt x="194" y="5289"/>
                </a:cubicBezTo>
                <a:cubicBezTo>
                  <a:pt x="253" y="5662"/>
                  <a:pt x="373" y="5960"/>
                  <a:pt x="373" y="6332"/>
                </a:cubicBezTo>
                <a:cubicBezTo>
                  <a:pt x="566" y="7017"/>
                  <a:pt x="566" y="7762"/>
                  <a:pt x="507" y="8448"/>
                </a:cubicBezTo>
                <a:lnTo>
                  <a:pt x="507" y="8507"/>
                </a:lnTo>
                <a:lnTo>
                  <a:pt x="566" y="8448"/>
                </a:lnTo>
                <a:cubicBezTo>
                  <a:pt x="626" y="8075"/>
                  <a:pt x="626" y="7762"/>
                  <a:pt x="626" y="7390"/>
                </a:cubicBezTo>
                <a:cubicBezTo>
                  <a:pt x="626" y="7017"/>
                  <a:pt x="566" y="6645"/>
                  <a:pt x="507" y="6332"/>
                </a:cubicBezTo>
                <a:cubicBezTo>
                  <a:pt x="373" y="5587"/>
                  <a:pt x="253" y="4917"/>
                  <a:pt x="194" y="4232"/>
                </a:cubicBezTo>
                <a:cubicBezTo>
                  <a:pt x="134" y="3487"/>
                  <a:pt x="194" y="2801"/>
                  <a:pt x="313" y="2116"/>
                </a:cubicBezTo>
                <a:cubicBezTo>
                  <a:pt x="373" y="1744"/>
                  <a:pt x="507" y="1371"/>
                  <a:pt x="566" y="1058"/>
                </a:cubicBezTo>
                <a:cubicBezTo>
                  <a:pt x="685" y="686"/>
                  <a:pt x="805" y="373"/>
                  <a:pt x="939" y="75"/>
                </a:cubicBezTo>
                <a:lnTo>
                  <a:pt x="87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9" name="Google Shape;4419;p28"/>
          <p:cNvSpPr txBox="1"/>
          <p:nvPr/>
        </p:nvSpPr>
        <p:spPr>
          <a:xfrm>
            <a:off x="3081621" y="3621525"/>
            <a:ext cx="3259500" cy="481500"/>
          </a:xfrm>
          <a:prstGeom prst="rect">
            <a:avLst/>
          </a:prstGeom>
          <a:noFill/>
          <a:ln>
            <a:noFill/>
          </a:ln>
        </p:spPr>
        <p:txBody>
          <a:bodyPr anchorCtr="0" anchor="ctr" bIns="91425" lIns="91425" spcFirstLastPara="1" rIns="91425" wrap="square" tIns="91425">
            <a:noAutofit/>
          </a:bodyPr>
          <a:lstStyle/>
          <a:p>
            <a:pPr indent="0" lvl="0" marL="0" rtl="0" algn="ctr">
              <a:spcBef>
                <a:spcPts val="300"/>
              </a:spcBef>
              <a:spcAft>
                <a:spcPts val="0"/>
              </a:spcAft>
              <a:buClr>
                <a:schemeClr val="lt2"/>
              </a:buClr>
              <a:buSzPts val="1100"/>
              <a:buFont typeface="Arial"/>
              <a:buNone/>
            </a:pPr>
            <a:r>
              <a:rPr lang="en" sz="1000">
                <a:solidFill>
                  <a:schemeClr val="dk2"/>
                </a:solidFill>
                <a:latin typeface="Montserrat Alternates"/>
                <a:ea typeface="Montserrat Alternates"/>
                <a:cs typeface="Montserrat Alternates"/>
                <a:sym typeface="Montserrat Alternates"/>
              </a:rPr>
              <a:t>CREDITS: This presentation template was created by </a:t>
            </a:r>
            <a:r>
              <a:rPr b="1" lang="en" sz="1000">
                <a:solidFill>
                  <a:schemeClr val="dk2"/>
                </a:solidFill>
                <a:uFill>
                  <a:noFill/>
                </a:uFill>
                <a:latin typeface="Montserrat Alternates"/>
                <a:ea typeface="Montserrat Alternates"/>
                <a:cs typeface="Montserrat Alternates"/>
                <a:sym typeface="Montserrat Alternates"/>
                <a:hlinkClick r:id="rId2">
                  <a:extLst>
                    <a:ext uri="{A12FA001-AC4F-418D-AE19-62706E023703}">
                      <ahyp:hlinkClr val="tx"/>
                    </a:ext>
                  </a:extLst>
                </a:hlinkClick>
              </a:rPr>
              <a:t>Slidesgo</a:t>
            </a:r>
            <a:r>
              <a:rPr lang="en" sz="1000">
                <a:solidFill>
                  <a:schemeClr val="dk2"/>
                </a:solidFill>
                <a:latin typeface="Montserrat Alternates"/>
                <a:ea typeface="Montserrat Alternates"/>
                <a:cs typeface="Montserrat Alternates"/>
                <a:sym typeface="Montserrat Alternates"/>
              </a:rPr>
              <a:t>, including icons by </a:t>
            </a:r>
            <a:r>
              <a:rPr b="1" lang="en" sz="1000">
                <a:solidFill>
                  <a:schemeClr val="dk2"/>
                </a:solidFill>
                <a:uFill>
                  <a:noFill/>
                </a:uFill>
                <a:latin typeface="Montserrat Alternates"/>
                <a:ea typeface="Montserrat Alternates"/>
                <a:cs typeface="Montserrat Alternates"/>
                <a:sym typeface="Montserrat Alternates"/>
                <a:hlinkClick r:id="rId3">
                  <a:extLst>
                    <a:ext uri="{A12FA001-AC4F-418D-AE19-62706E023703}">
                      <ahyp:hlinkClr val="tx"/>
                    </a:ext>
                  </a:extLst>
                </a:hlinkClick>
              </a:rPr>
              <a:t>Flaticon</a:t>
            </a:r>
            <a:r>
              <a:rPr lang="en" sz="1000">
                <a:solidFill>
                  <a:schemeClr val="dk2"/>
                </a:solidFill>
                <a:latin typeface="Montserrat Alternates"/>
                <a:ea typeface="Montserrat Alternates"/>
                <a:cs typeface="Montserrat Alternates"/>
                <a:sym typeface="Montserrat Alternates"/>
              </a:rPr>
              <a:t>, and infographics &amp; images by </a:t>
            </a:r>
            <a:r>
              <a:rPr b="1" lang="en" sz="1000">
                <a:solidFill>
                  <a:schemeClr val="dk2"/>
                </a:solidFill>
                <a:uFill>
                  <a:noFill/>
                </a:uFill>
                <a:latin typeface="Montserrat Alternates"/>
                <a:ea typeface="Montserrat Alternates"/>
                <a:cs typeface="Montserrat Alternates"/>
                <a:sym typeface="Montserrat Alternates"/>
                <a:hlinkClick r:id="rId4">
                  <a:extLst>
                    <a:ext uri="{A12FA001-AC4F-418D-AE19-62706E023703}">
                      <ahyp:hlinkClr val="tx"/>
                    </a:ext>
                  </a:extLst>
                </a:hlinkClick>
              </a:rPr>
              <a:t>Freepik</a:t>
            </a:r>
            <a:endParaRPr b="1" sz="1000">
              <a:solidFill>
                <a:schemeClr val="dk2"/>
              </a:solidFill>
              <a:latin typeface="Montserrat Alternates"/>
              <a:ea typeface="Montserrat Alternates"/>
              <a:cs typeface="Montserrat Alternates"/>
              <a:sym typeface="Montserrat Alternates"/>
            </a:endParaRPr>
          </a:p>
        </p:txBody>
      </p:sp>
      <p:sp>
        <p:nvSpPr>
          <p:cNvPr id="4420" name="Google Shape;4420;p28"/>
          <p:cNvSpPr txBox="1"/>
          <p:nvPr>
            <p:ph idx="1" type="subTitle"/>
          </p:nvPr>
        </p:nvSpPr>
        <p:spPr>
          <a:xfrm>
            <a:off x="2676771" y="2484322"/>
            <a:ext cx="4069200" cy="892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None/>
              <a:defRPr b="0" sz="1400"/>
            </a:lvl1pPr>
            <a:lvl2pPr lvl="1" rtl="0" algn="ctr">
              <a:lnSpc>
                <a:spcPct val="100000"/>
              </a:lnSpc>
              <a:spcBef>
                <a:spcPts val="1600"/>
              </a:spcBef>
              <a:spcAft>
                <a:spcPts val="0"/>
              </a:spcAft>
              <a:buNone/>
              <a:defRPr sz="1400"/>
            </a:lvl2pPr>
            <a:lvl3pPr lvl="2" rtl="0" algn="ctr">
              <a:lnSpc>
                <a:spcPct val="100000"/>
              </a:lnSpc>
              <a:spcBef>
                <a:spcPts val="1600"/>
              </a:spcBef>
              <a:spcAft>
                <a:spcPts val="0"/>
              </a:spcAft>
              <a:buNone/>
              <a:defRPr sz="1400"/>
            </a:lvl3pPr>
            <a:lvl4pPr lvl="3" rtl="0" algn="ctr">
              <a:lnSpc>
                <a:spcPct val="100000"/>
              </a:lnSpc>
              <a:spcBef>
                <a:spcPts val="1600"/>
              </a:spcBef>
              <a:spcAft>
                <a:spcPts val="0"/>
              </a:spcAft>
              <a:buNone/>
              <a:defRPr sz="1400"/>
            </a:lvl4pPr>
            <a:lvl5pPr lvl="4" rtl="0" algn="ctr">
              <a:lnSpc>
                <a:spcPct val="100000"/>
              </a:lnSpc>
              <a:spcBef>
                <a:spcPts val="1600"/>
              </a:spcBef>
              <a:spcAft>
                <a:spcPts val="0"/>
              </a:spcAft>
              <a:buNone/>
              <a:defRPr sz="1400"/>
            </a:lvl5pPr>
            <a:lvl6pPr lvl="5" rtl="0" algn="ctr">
              <a:lnSpc>
                <a:spcPct val="100000"/>
              </a:lnSpc>
              <a:spcBef>
                <a:spcPts val="1600"/>
              </a:spcBef>
              <a:spcAft>
                <a:spcPts val="0"/>
              </a:spcAft>
              <a:buNone/>
              <a:defRPr sz="1400"/>
            </a:lvl6pPr>
            <a:lvl7pPr lvl="6" rtl="0" algn="ctr">
              <a:lnSpc>
                <a:spcPct val="100000"/>
              </a:lnSpc>
              <a:spcBef>
                <a:spcPts val="1600"/>
              </a:spcBef>
              <a:spcAft>
                <a:spcPts val="0"/>
              </a:spcAft>
              <a:buNone/>
              <a:defRPr sz="1400"/>
            </a:lvl7pPr>
            <a:lvl8pPr lvl="7" rtl="0" algn="ctr">
              <a:lnSpc>
                <a:spcPct val="100000"/>
              </a:lnSpc>
              <a:spcBef>
                <a:spcPts val="1600"/>
              </a:spcBef>
              <a:spcAft>
                <a:spcPts val="0"/>
              </a:spcAft>
              <a:buNone/>
              <a:defRPr sz="1400"/>
            </a:lvl8pPr>
            <a:lvl9pPr lvl="8" rtl="0" algn="ctr">
              <a:lnSpc>
                <a:spcPct val="100000"/>
              </a:lnSpc>
              <a:spcBef>
                <a:spcPts val="1600"/>
              </a:spcBef>
              <a:spcAft>
                <a:spcPts val="1600"/>
              </a:spcAft>
              <a:buNone/>
              <a:defRPr sz="1400"/>
            </a:lvl9pPr>
          </a:lstStyle>
          <a:p/>
        </p:txBody>
      </p:sp>
      <p:grpSp>
        <p:nvGrpSpPr>
          <p:cNvPr id="4421" name="Google Shape;4421;p28"/>
          <p:cNvGrpSpPr/>
          <p:nvPr/>
        </p:nvGrpSpPr>
        <p:grpSpPr>
          <a:xfrm>
            <a:off x="903918" y="2727307"/>
            <a:ext cx="1772603" cy="2026008"/>
            <a:chOff x="-4129475" y="1500900"/>
            <a:chExt cx="2636625" cy="3013100"/>
          </a:xfrm>
        </p:grpSpPr>
        <p:sp>
          <p:nvSpPr>
            <p:cNvPr id="4422" name="Google Shape;4422;p28"/>
            <p:cNvSpPr/>
            <p:nvPr/>
          </p:nvSpPr>
          <p:spPr>
            <a:xfrm>
              <a:off x="-1957800" y="3020875"/>
              <a:ext cx="263825" cy="631600"/>
            </a:xfrm>
            <a:custGeom>
              <a:rect b="b" l="l" r="r" t="t"/>
              <a:pathLst>
                <a:path extrusionOk="0" h="25264" w="10553">
                  <a:moveTo>
                    <a:pt x="1" y="0"/>
                  </a:moveTo>
                  <a:cubicBezTo>
                    <a:pt x="2733" y="3860"/>
                    <a:pt x="627" y="9825"/>
                    <a:pt x="1154" y="15765"/>
                  </a:cubicBezTo>
                  <a:cubicBezTo>
                    <a:pt x="1479" y="19624"/>
                    <a:pt x="5239" y="22356"/>
                    <a:pt x="4512" y="25263"/>
                  </a:cubicBezTo>
                  <a:lnTo>
                    <a:pt x="4612" y="25263"/>
                  </a:lnTo>
                  <a:cubicBezTo>
                    <a:pt x="4855" y="25163"/>
                    <a:pt x="5144" y="25130"/>
                    <a:pt x="5423" y="25130"/>
                  </a:cubicBezTo>
                  <a:cubicBezTo>
                    <a:pt x="5980" y="25130"/>
                    <a:pt x="6492" y="25263"/>
                    <a:pt x="6492" y="25263"/>
                  </a:cubicBezTo>
                  <a:cubicBezTo>
                    <a:pt x="6492" y="25263"/>
                    <a:pt x="6166" y="24236"/>
                    <a:pt x="6692" y="22356"/>
                  </a:cubicBezTo>
                  <a:cubicBezTo>
                    <a:pt x="7054" y="21214"/>
                    <a:pt x="7732" y="20973"/>
                    <a:pt x="8241" y="20973"/>
                  </a:cubicBezTo>
                  <a:cubicBezTo>
                    <a:pt x="8615" y="20973"/>
                    <a:pt x="8898" y="21103"/>
                    <a:pt x="8898" y="21103"/>
                  </a:cubicBezTo>
                  <a:cubicBezTo>
                    <a:pt x="7419" y="18371"/>
                    <a:pt x="10552" y="17018"/>
                    <a:pt x="10552" y="17018"/>
                  </a:cubicBezTo>
                  <a:cubicBezTo>
                    <a:pt x="9625" y="16191"/>
                    <a:pt x="10026" y="14111"/>
                    <a:pt x="7520" y="8572"/>
                  </a:cubicBezTo>
                  <a:cubicBezTo>
                    <a:pt x="4713" y="2080"/>
                    <a:pt x="226" y="100"/>
                    <a:pt x="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3" name="Google Shape;4423;p28"/>
            <p:cNvSpPr/>
            <p:nvPr/>
          </p:nvSpPr>
          <p:spPr>
            <a:xfrm>
              <a:off x="-1889500" y="3446300"/>
              <a:ext cx="396650" cy="384125"/>
            </a:xfrm>
            <a:custGeom>
              <a:rect b="b" l="l" r="r" t="t"/>
              <a:pathLst>
                <a:path extrusionOk="0" h="15365" w="15866">
                  <a:moveTo>
                    <a:pt x="7820" y="1"/>
                  </a:moveTo>
                  <a:cubicBezTo>
                    <a:pt x="7820" y="1"/>
                    <a:pt x="4687" y="1354"/>
                    <a:pt x="6166" y="4086"/>
                  </a:cubicBezTo>
                  <a:cubicBezTo>
                    <a:pt x="6166" y="4086"/>
                    <a:pt x="5883" y="3956"/>
                    <a:pt x="5509" y="3956"/>
                  </a:cubicBezTo>
                  <a:cubicBezTo>
                    <a:pt x="5000" y="3956"/>
                    <a:pt x="4322" y="4197"/>
                    <a:pt x="3960" y="5339"/>
                  </a:cubicBezTo>
                  <a:cubicBezTo>
                    <a:pt x="3434" y="7219"/>
                    <a:pt x="3760" y="8246"/>
                    <a:pt x="3760" y="8246"/>
                  </a:cubicBezTo>
                  <a:cubicBezTo>
                    <a:pt x="3760" y="8246"/>
                    <a:pt x="3248" y="8113"/>
                    <a:pt x="2691" y="8113"/>
                  </a:cubicBezTo>
                  <a:cubicBezTo>
                    <a:pt x="2412" y="8113"/>
                    <a:pt x="2123" y="8146"/>
                    <a:pt x="1880" y="8246"/>
                  </a:cubicBezTo>
                  <a:lnTo>
                    <a:pt x="1780" y="8246"/>
                  </a:lnTo>
                  <a:cubicBezTo>
                    <a:pt x="928" y="11379"/>
                    <a:pt x="1" y="13485"/>
                    <a:pt x="1" y="13485"/>
                  </a:cubicBezTo>
                  <a:cubicBezTo>
                    <a:pt x="828" y="13159"/>
                    <a:pt x="1780" y="12958"/>
                    <a:pt x="2808" y="12958"/>
                  </a:cubicBezTo>
                  <a:cubicBezTo>
                    <a:pt x="4161" y="12958"/>
                    <a:pt x="5414" y="13685"/>
                    <a:pt x="5940" y="15364"/>
                  </a:cubicBezTo>
                  <a:lnTo>
                    <a:pt x="6166" y="15364"/>
                  </a:lnTo>
                  <a:cubicBezTo>
                    <a:pt x="13058" y="12858"/>
                    <a:pt x="15865" y="4612"/>
                    <a:pt x="14412" y="1881"/>
                  </a:cubicBezTo>
                  <a:cubicBezTo>
                    <a:pt x="13733" y="593"/>
                    <a:pt x="12707" y="292"/>
                    <a:pt x="11645" y="292"/>
                  </a:cubicBezTo>
                  <a:cubicBezTo>
                    <a:pt x="10709" y="292"/>
                    <a:pt x="9745" y="526"/>
                    <a:pt x="8966" y="526"/>
                  </a:cubicBezTo>
                  <a:cubicBezTo>
                    <a:pt x="8702" y="526"/>
                    <a:pt x="8459" y="499"/>
                    <a:pt x="8246" y="427"/>
                  </a:cubicBezTo>
                  <a:cubicBezTo>
                    <a:pt x="8046" y="327"/>
                    <a:pt x="7920" y="226"/>
                    <a:pt x="7820" y="1"/>
                  </a:cubicBezTo>
                  <a:close/>
                </a:path>
              </a:pathLst>
            </a:custGeom>
            <a:solidFill>
              <a:srgbClr val="C4845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4" name="Google Shape;4424;p28"/>
            <p:cNvSpPr/>
            <p:nvPr/>
          </p:nvSpPr>
          <p:spPr>
            <a:xfrm>
              <a:off x="-2126975" y="3770250"/>
              <a:ext cx="399150" cy="493125"/>
            </a:xfrm>
            <a:custGeom>
              <a:rect b="b" l="l" r="r" t="t"/>
              <a:pathLst>
                <a:path extrusionOk="0" h="19725" w="15966">
                  <a:moveTo>
                    <a:pt x="12307" y="0"/>
                  </a:moveTo>
                  <a:cubicBezTo>
                    <a:pt x="11279" y="0"/>
                    <a:pt x="10327" y="201"/>
                    <a:pt x="9500" y="527"/>
                  </a:cubicBezTo>
                  <a:cubicBezTo>
                    <a:pt x="7378" y="1226"/>
                    <a:pt x="5372" y="2412"/>
                    <a:pt x="3081" y="2412"/>
                  </a:cubicBezTo>
                  <a:cubicBezTo>
                    <a:pt x="2990" y="2412"/>
                    <a:pt x="2899" y="2410"/>
                    <a:pt x="2808" y="2406"/>
                  </a:cubicBezTo>
                  <a:cubicBezTo>
                    <a:pt x="2808" y="2406"/>
                    <a:pt x="201" y="3233"/>
                    <a:pt x="302" y="4687"/>
                  </a:cubicBezTo>
                  <a:cubicBezTo>
                    <a:pt x="402" y="6266"/>
                    <a:pt x="2281" y="6893"/>
                    <a:pt x="2281" y="6893"/>
                  </a:cubicBezTo>
                  <a:cubicBezTo>
                    <a:pt x="2281" y="6893"/>
                    <a:pt x="502" y="7519"/>
                    <a:pt x="627" y="8873"/>
                  </a:cubicBezTo>
                  <a:cubicBezTo>
                    <a:pt x="627" y="10326"/>
                    <a:pt x="2081" y="10752"/>
                    <a:pt x="2081" y="10752"/>
                  </a:cubicBezTo>
                  <a:cubicBezTo>
                    <a:pt x="2081" y="10752"/>
                    <a:pt x="1" y="12005"/>
                    <a:pt x="302" y="13584"/>
                  </a:cubicBezTo>
                  <a:cubicBezTo>
                    <a:pt x="627" y="15138"/>
                    <a:pt x="2382" y="15339"/>
                    <a:pt x="2382" y="15339"/>
                  </a:cubicBezTo>
                  <a:cubicBezTo>
                    <a:pt x="2382" y="15339"/>
                    <a:pt x="101" y="17745"/>
                    <a:pt x="2281" y="19725"/>
                  </a:cubicBezTo>
                  <a:cubicBezTo>
                    <a:pt x="8146" y="17544"/>
                    <a:pt x="11780" y="14311"/>
                    <a:pt x="13660" y="10552"/>
                  </a:cubicBezTo>
                  <a:cubicBezTo>
                    <a:pt x="15540" y="6792"/>
                    <a:pt x="15966" y="4060"/>
                    <a:pt x="15439" y="2406"/>
                  </a:cubicBezTo>
                  <a:cubicBezTo>
                    <a:pt x="14913" y="727"/>
                    <a:pt x="13660" y="0"/>
                    <a:pt x="12307" y="0"/>
                  </a:cubicBezTo>
                  <a:close/>
                </a:path>
              </a:pathLst>
            </a:custGeom>
            <a:solidFill>
              <a:srgbClr val="C4845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5" name="Google Shape;4425;p28"/>
            <p:cNvSpPr/>
            <p:nvPr/>
          </p:nvSpPr>
          <p:spPr>
            <a:xfrm>
              <a:off x="-2479725" y="2777350"/>
              <a:ext cx="323950" cy="329675"/>
            </a:xfrm>
            <a:custGeom>
              <a:rect b="b" l="l" r="r" t="t"/>
              <a:pathLst>
                <a:path extrusionOk="0" h="13187" w="12958">
                  <a:moveTo>
                    <a:pt x="3869" y="0"/>
                  </a:moveTo>
                  <a:cubicBezTo>
                    <a:pt x="3128" y="0"/>
                    <a:pt x="2590" y="1458"/>
                    <a:pt x="2406" y="2122"/>
                  </a:cubicBezTo>
                  <a:cubicBezTo>
                    <a:pt x="2306" y="2648"/>
                    <a:pt x="2306" y="3275"/>
                    <a:pt x="2206" y="3902"/>
                  </a:cubicBezTo>
                  <a:cubicBezTo>
                    <a:pt x="1780" y="8187"/>
                    <a:pt x="0" y="10167"/>
                    <a:pt x="2507" y="12573"/>
                  </a:cubicBezTo>
                  <a:cubicBezTo>
                    <a:pt x="2952" y="12997"/>
                    <a:pt x="3519" y="13187"/>
                    <a:pt x="4152" y="13187"/>
                  </a:cubicBezTo>
                  <a:cubicBezTo>
                    <a:pt x="6476" y="13187"/>
                    <a:pt x="9701" y="10637"/>
                    <a:pt x="11178" y="7761"/>
                  </a:cubicBezTo>
                  <a:cubicBezTo>
                    <a:pt x="11604" y="7034"/>
                    <a:pt x="12432" y="5455"/>
                    <a:pt x="12958" y="3375"/>
                  </a:cubicBezTo>
                  <a:cubicBezTo>
                    <a:pt x="12657" y="3147"/>
                    <a:pt x="12369" y="3058"/>
                    <a:pt x="12103" y="3058"/>
                  </a:cubicBezTo>
                  <a:cubicBezTo>
                    <a:pt x="11261" y="3058"/>
                    <a:pt x="10652" y="3950"/>
                    <a:pt x="10652" y="4102"/>
                  </a:cubicBezTo>
                  <a:cubicBezTo>
                    <a:pt x="10652" y="3902"/>
                    <a:pt x="11604" y="1796"/>
                    <a:pt x="10452" y="1170"/>
                  </a:cubicBezTo>
                  <a:cubicBezTo>
                    <a:pt x="10317" y="1085"/>
                    <a:pt x="10174" y="1047"/>
                    <a:pt x="10028" y="1047"/>
                  </a:cubicBezTo>
                  <a:cubicBezTo>
                    <a:pt x="8927" y="1047"/>
                    <a:pt x="7608" y="3186"/>
                    <a:pt x="7519" y="3275"/>
                  </a:cubicBezTo>
                  <a:cubicBezTo>
                    <a:pt x="7619" y="3175"/>
                    <a:pt x="8472" y="869"/>
                    <a:pt x="7093" y="343"/>
                  </a:cubicBezTo>
                  <a:cubicBezTo>
                    <a:pt x="6998" y="308"/>
                    <a:pt x="6907" y="292"/>
                    <a:pt x="6818" y="292"/>
                  </a:cubicBezTo>
                  <a:cubicBezTo>
                    <a:pt x="5560" y="292"/>
                    <a:pt x="5013" y="3576"/>
                    <a:pt x="5013" y="3576"/>
                  </a:cubicBezTo>
                  <a:cubicBezTo>
                    <a:pt x="5013" y="3576"/>
                    <a:pt x="5113" y="343"/>
                    <a:pt x="4086" y="42"/>
                  </a:cubicBezTo>
                  <a:cubicBezTo>
                    <a:pt x="4012" y="14"/>
                    <a:pt x="3939" y="0"/>
                    <a:pt x="3869" y="0"/>
                  </a:cubicBezTo>
                  <a:close/>
                </a:path>
              </a:pathLst>
            </a:custGeom>
            <a:solidFill>
              <a:srgbClr val="C4845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6" name="Google Shape;4426;p28"/>
            <p:cNvSpPr/>
            <p:nvPr/>
          </p:nvSpPr>
          <p:spPr>
            <a:xfrm>
              <a:off x="-2892000" y="3022500"/>
              <a:ext cx="401650" cy="283550"/>
            </a:xfrm>
            <a:custGeom>
              <a:rect b="b" l="l" r="r" t="t"/>
              <a:pathLst>
                <a:path extrusionOk="0" h="11342" w="16066">
                  <a:moveTo>
                    <a:pt x="3645" y="0"/>
                  </a:moveTo>
                  <a:cubicBezTo>
                    <a:pt x="2720" y="0"/>
                    <a:pt x="1454" y="130"/>
                    <a:pt x="1454" y="888"/>
                  </a:cubicBezTo>
                  <a:cubicBezTo>
                    <a:pt x="1454" y="2141"/>
                    <a:pt x="4587" y="3168"/>
                    <a:pt x="4787" y="3168"/>
                  </a:cubicBezTo>
                  <a:cubicBezTo>
                    <a:pt x="4698" y="3168"/>
                    <a:pt x="3893" y="3046"/>
                    <a:pt x="3023" y="3046"/>
                  </a:cubicBezTo>
                  <a:cubicBezTo>
                    <a:pt x="1927" y="3046"/>
                    <a:pt x="727" y="3240"/>
                    <a:pt x="727" y="4121"/>
                  </a:cubicBezTo>
                  <a:cubicBezTo>
                    <a:pt x="727" y="5775"/>
                    <a:pt x="3534" y="5775"/>
                    <a:pt x="3534" y="5775"/>
                  </a:cubicBezTo>
                  <a:cubicBezTo>
                    <a:pt x="3534" y="5775"/>
                    <a:pt x="0" y="6401"/>
                    <a:pt x="201" y="7880"/>
                  </a:cubicBezTo>
                  <a:cubicBezTo>
                    <a:pt x="456" y="9019"/>
                    <a:pt x="1974" y="9143"/>
                    <a:pt x="2727" y="9143"/>
                  </a:cubicBezTo>
                  <a:cubicBezTo>
                    <a:pt x="2935" y="9143"/>
                    <a:pt x="3084" y="9133"/>
                    <a:pt x="3133" y="9133"/>
                  </a:cubicBezTo>
                  <a:cubicBezTo>
                    <a:pt x="2907" y="9233"/>
                    <a:pt x="1028" y="9660"/>
                    <a:pt x="1654" y="11314"/>
                  </a:cubicBezTo>
                  <a:cubicBezTo>
                    <a:pt x="2114" y="11333"/>
                    <a:pt x="2550" y="11341"/>
                    <a:pt x="2963" y="11341"/>
                  </a:cubicBezTo>
                  <a:cubicBezTo>
                    <a:pt x="4710" y="11341"/>
                    <a:pt x="6022" y="11194"/>
                    <a:pt x="6792" y="11113"/>
                  </a:cubicBezTo>
                  <a:cubicBezTo>
                    <a:pt x="11278" y="10487"/>
                    <a:pt x="16065" y="6928"/>
                    <a:pt x="14812" y="4020"/>
                  </a:cubicBezTo>
                  <a:cubicBezTo>
                    <a:pt x="13258" y="562"/>
                    <a:pt x="10652" y="1614"/>
                    <a:pt x="6040" y="462"/>
                  </a:cubicBezTo>
                  <a:cubicBezTo>
                    <a:pt x="5539" y="361"/>
                    <a:pt x="5113" y="261"/>
                    <a:pt x="4587" y="35"/>
                  </a:cubicBezTo>
                  <a:cubicBezTo>
                    <a:pt x="4518" y="35"/>
                    <a:pt x="4128" y="0"/>
                    <a:pt x="3645" y="0"/>
                  </a:cubicBezTo>
                  <a:close/>
                </a:path>
              </a:pathLst>
            </a:custGeom>
            <a:solidFill>
              <a:srgbClr val="C4845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7" name="Google Shape;4427;p28"/>
            <p:cNvSpPr/>
            <p:nvPr/>
          </p:nvSpPr>
          <p:spPr>
            <a:xfrm>
              <a:off x="-3166450" y="1500900"/>
              <a:ext cx="337125" cy="264350"/>
            </a:xfrm>
            <a:custGeom>
              <a:rect b="b" l="l" r="r" t="t"/>
              <a:pathLst>
                <a:path extrusionOk="0" h="10574" w="13485">
                  <a:moveTo>
                    <a:pt x="6674" y="1"/>
                  </a:moveTo>
                  <a:cubicBezTo>
                    <a:pt x="4748" y="1"/>
                    <a:pt x="2778" y="922"/>
                    <a:pt x="1680" y="3355"/>
                  </a:cubicBezTo>
                  <a:cubicBezTo>
                    <a:pt x="1" y="7441"/>
                    <a:pt x="2732" y="10373"/>
                    <a:pt x="2732" y="10373"/>
                  </a:cubicBezTo>
                  <a:lnTo>
                    <a:pt x="2833" y="10573"/>
                  </a:lnTo>
                  <a:cubicBezTo>
                    <a:pt x="4330" y="10183"/>
                    <a:pt x="6021" y="9910"/>
                    <a:pt x="7791" y="9910"/>
                  </a:cubicBezTo>
                  <a:cubicBezTo>
                    <a:pt x="8866" y="9910"/>
                    <a:pt x="9971" y="10011"/>
                    <a:pt x="11078" y="10248"/>
                  </a:cubicBezTo>
                  <a:cubicBezTo>
                    <a:pt x="13484" y="7967"/>
                    <a:pt x="13384" y="3781"/>
                    <a:pt x="10753" y="1476"/>
                  </a:cubicBezTo>
                  <a:cubicBezTo>
                    <a:pt x="9737" y="594"/>
                    <a:pt x="8220" y="1"/>
                    <a:pt x="667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8" name="Google Shape;4428;p28"/>
            <p:cNvSpPr/>
            <p:nvPr/>
          </p:nvSpPr>
          <p:spPr>
            <a:xfrm>
              <a:off x="-3865700" y="1637975"/>
              <a:ext cx="2054550" cy="2696450"/>
            </a:xfrm>
            <a:custGeom>
              <a:rect b="b" l="l" r="r" t="t"/>
              <a:pathLst>
                <a:path extrusionOk="0" h="107858" w="82182">
                  <a:moveTo>
                    <a:pt x="59308" y="45575"/>
                  </a:moveTo>
                  <a:cubicBezTo>
                    <a:pt x="59378" y="45575"/>
                    <a:pt x="59451" y="45589"/>
                    <a:pt x="59525" y="45617"/>
                  </a:cubicBezTo>
                  <a:cubicBezTo>
                    <a:pt x="60552" y="45918"/>
                    <a:pt x="60452" y="49151"/>
                    <a:pt x="60452" y="49151"/>
                  </a:cubicBezTo>
                  <a:cubicBezTo>
                    <a:pt x="60452" y="49151"/>
                    <a:pt x="60999" y="45867"/>
                    <a:pt x="62257" y="45867"/>
                  </a:cubicBezTo>
                  <a:cubicBezTo>
                    <a:pt x="62346" y="45867"/>
                    <a:pt x="62437" y="45883"/>
                    <a:pt x="62532" y="45918"/>
                  </a:cubicBezTo>
                  <a:cubicBezTo>
                    <a:pt x="63911" y="46444"/>
                    <a:pt x="63058" y="48750"/>
                    <a:pt x="62958" y="48850"/>
                  </a:cubicBezTo>
                  <a:cubicBezTo>
                    <a:pt x="63047" y="48761"/>
                    <a:pt x="64366" y="46622"/>
                    <a:pt x="65467" y="46622"/>
                  </a:cubicBezTo>
                  <a:cubicBezTo>
                    <a:pt x="65613" y="46622"/>
                    <a:pt x="65756" y="46660"/>
                    <a:pt x="65891" y="46745"/>
                  </a:cubicBezTo>
                  <a:cubicBezTo>
                    <a:pt x="67043" y="47371"/>
                    <a:pt x="66091" y="49477"/>
                    <a:pt x="66091" y="49677"/>
                  </a:cubicBezTo>
                  <a:cubicBezTo>
                    <a:pt x="66091" y="49525"/>
                    <a:pt x="66700" y="48633"/>
                    <a:pt x="67542" y="48633"/>
                  </a:cubicBezTo>
                  <a:cubicBezTo>
                    <a:pt x="67808" y="48633"/>
                    <a:pt x="68096" y="48722"/>
                    <a:pt x="68397" y="48950"/>
                  </a:cubicBezTo>
                  <a:cubicBezTo>
                    <a:pt x="67871" y="51030"/>
                    <a:pt x="67043" y="52609"/>
                    <a:pt x="66617" y="53336"/>
                  </a:cubicBezTo>
                  <a:cubicBezTo>
                    <a:pt x="65140" y="56212"/>
                    <a:pt x="61915" y="58762"/>
                    <a:pt x="59591" y="58762"/>
                  </a:cubicBezTo>
                  <a:cubicBezTo>
                    <a:pt x="58958" y="58762"/>
                    <a:pt x="58391" y="58572"/>
                    <a:pt x="57946" y="58148"/>
                  </a:cubicBezTo>
                  <a:cubicBezTo>
                    <a:pt x="55439" y="55742"/>
                    <a:pt x="57219" y="53762"/>
                    <a:pt x="57645" y="49477"/>
                  </a:cubicBezTo>
                  <a:cubicBezTo>
                    <a:pt x="57745" y="48850"/>
                    <a:pt x="57745" y="48223"/>
                    <a:pt x="57845" y="47697"/>
                  </a:cubicBezTo>
                  <a:cubicBezTo>
                    <a:pt x="58029" y="47033"/>
                    <a:pt x="58567" y="45575"/>
                    <a:pt x="59308" y="45575"/>
                  </a:cubicBezTo>
                  <a:close/>
                  <a:moveTo>
                    <a:pt x="42593" y="55381"/>
                  </a:moveTo>
                  <a:cubicBezTo>
                    <a:pt x="43076" y="55381"/>
                    <a:pt x="43466" y="55416"/>
                    <a:pt x="43535" y="55416"/>
                  </a:cubicBezTo>
                  <a:cubicBezTo>
                    <a:pt x="44061" y="55642"/>
                    <a:pt x="44487" y="55742"/>
                    <a:pt x="44988" y="55843"/>
                  </a:cubicBezTo>
                  <a:cubicBezTo>
                    <a:pt x="49600" y="56995"/>
                    <a:pt x="52206" y="55943"/>
                    <a:pt x="53760" y="59401"/>
                  </a:cubicBezTo>
                  <a:cubicBezTo>
                    <a:pt x="55013" y="62309"/>
                    <a:pt x="50226" y="65868"/>
                    <a:pt x="45740" y="66494"/>
                  </a:cubicBezTo>
                  <a:cubicBezTo>
                    <a:pt x="44970" y="66575"/>
                    <a:pt x="43658" y="66722"/>
                    <a:pt x="41911" y="66722"/>
                  </a:cubicBezTo>
                  <a:cubicBezTo>
                    <a:pt x="41498" y="66722"/>
                    <a:pt x="41062" y="66714"/>
                    <a:pt x="40602" y="66695"/>
                  </a:cubicBezTo>
                  <a:cubicBezTo>
                    <a:pt x="39976" y="65041"/>
                    <a:pt x="41855" y="64614"/>
                    <a:pt x="42081" y="64514"/>
                  </a:cubicBezTo>
                  <a:cubicBezTo>
                    <a:pt x="42032" y="64514"/>
                    <a:pt x="41883" y="64524"/>
                    <a:pt x="41675" y="64524"/>
                  </a:cubicBezTo>
                  <a:cubicBezTo>
                    <a:pt x="40922" y="64524"/>
                    <a:pt x="39404" y="64400"/>
                    <a:pt x="39149" y="63261"/>
                  </a:cubicBezTo>
                  <a:cubicBezTo>
                    <a:pt x="38948" y="61782"/>
                    <a:pt x="42482" y="61156"/>
                    <a:pt x="42482" y="61156"/>
                  </a:cubicBezTo>
                  <a:cubicBezTo>
                    <a:pt x="42482" y="61156"/>
                    <a:pt x="39675" y="61156"/>
                    <a:pt x="39675" y="59502"/>
                  </a:cubicBezTo>
                  <a:cubicBezTo>
                    <a:pt x="39675" y="58621"/>
                    <a:pt x="40875" y="58427"/>
                    <a:pt x="41971" y="58427"/>
                  </a:cubicBezTo>
                  <a:cubicBezTo>
                    <a:pt x="42841" y="58427"/>
                    <a:pt x="43646" y="58549"/>
                    <a:pt x="43735" y="58549"/>
                  </a:cubicBezTo>
                  <a:cubicBezTo>
                    <a:pt x="43535" y="58549"/>
                    <a:pt x="40402" y="57522"/>
                    <a:pt x="40402" y="56269"/>
                  </a:cubicBezTo>
                  <a:cubicBezTo>
                    <a:pt x="40402" y="55511"/>
                    <a:pt x="41668" y="55381"/>
                    <a:pt x="42593" y="55381"/>
                  </a:cubicBezTo>
                  <a:close/>
                  <a:moveTo>
                    <a:pt x="17484" y="0"/>
                  </a:moveTo>
                  <a:cubicBezTo>
                    <a:pt x="13836" y="0"/>
                    <a:pt x="10347" y="3436"/>
                    <a:pt x="11279" y="7697"/>
                  </a:cubicBezTo>
                  <a:cubicBezTo>
                    <a:pt x="12006" y="11156"/>
                    <a:pt x="15339" y="12409"/>
                    <a:pt x="15339" y="12409"/>
                  </a:cubicBezTo>
                  <a:cubicBezTo>
                    <a:pt x="15339" y="12409"/>
                    <a:pt x="1" y="35266"/>
                    <a:pt x="3334" y="66294"/>
                  </a:cubicBezTo>
                  <a:cubicBezTo>
                    <a:pt x="5940" y="90204"/>
                    <a:pt x="23810" y="105768"/>
                    <a:pt x="45840" y="107522"/>
                  </a:cubicBezTo>
                  <a:cubicBezTo>
                    <a:pt x="48537" y="107750"/>
                    <a:pt x="51078" y="107857"/>
                    <a:pt x="53467" y="107857"/>
                  </a:cubicBezTo>
                  <a:cubicBezTo>
                    <a:pt x="61070" y="107857"/>
                    <a:pt x="67139" y="106770"/>
                    <a:pt x="71830" y="105016"/>
                  </a:cubicBezTo>
                  <a:cubicBezTo>
                    <a:pt x="69650" y="103036"/>
                    <a:pt x="71931" y="100630"/>
                    <a:pt x="71931" y="100630"/>
                  </a:cubicBezTo>
                  <a:cubicBezTo>
                    <a:pt x="71931" y="100630"/>
                    <a:pt x="70176" y="100429"/>
                    <a:pt x="69851" y="98875"/>
                  </a:cubicBezTo>
                  <a:cubicBezTo>
                    <a:pt x="69550" y="97296"/>
                    <a:pt x="71630" y="96043"/>
                    <a:pt x="71630" y="96043"/>
                  </a:cubicBezTo>
                  <a:cubicBezTo>
                    <a:pt x="71630" y="96043"/>
                    <a:pt x="70176" y="95617"/>
                    <a:pt x="70176" y="94164"/>
                  </a:cubicBezTo>
                  <a:cubicBezTo>
                    <a:pt x="70051" y="92810"/>
                    <a:pt x="71830" y="92184"/>
                    <a:pt x="71830" y="92184"/>
                  </a:cubicBezTo>
                  <a:cubicBezTo>
                    <a:pt x="71830" y="92184"/>
                    <a:pt x="69951" y="91557"/>
                    <a:pt x="69851" y="89978"/>
                  </a:cubicBezTo>
                  <a:cubicBezTo>
                    <a:pt x="69750" y="88524"/>
                    <a:pt x="72357" y="87697"/>
                    <a:pt x="72357" y="87697"/>
                  </a:cubicBezTo>
                  <a:cubicBezTo>
                    <a:pt x="72448" y="87701"/>
                    <a:pt x="72539" y="87703"/>
                    <a:pt x="72630" y="87703"/>
                  </a:cubicBezTo>
                  <a:cubicBezTo>
                    <a:pt x="74921" y="87703"/>
                    <a:pt x="76927" y="86517"/>
                    <a:pt x="79049" y="85818"/>
                  </a:cubicBezTo>
                  <a:cubicBezTo>
                    <a:pt x="79049" y="85818"/>
                    <a:pt x="79976" y="83712"/>
                    <a:pt x="80828" y="80579"/>
                  </a:cubicBezTo>
                  <a:cubicBezTo>
                    <a:pt x="81555" y="77672"/>
                    <a:pt x="82181" y="74013"/>
                    <a:pt x="81856" y="70053"/>
                  </a:cubicBezTo>
                  <a:cubicBezTo>
                    <a:pt x="81455" y="64188"/>
                    <a:pt x="79049" y="59176"/>
                    <a:pt x="76317" y="55316"/>
                  </a:cubicBezTo>
                  <a:cubicBezTo>
                    <a:pt x="72783" y="50203"/>
                    <a:pt x="68698" y="47171"/>
                    <a:pt x="68698" y="47171"/>
                  </a:cubicBezTo>
                  <a:cubicBezTo>
                    <a:pt x="69023" y="44990"/>
                    <a:pt x="68923" y="42258"/>
                    <a:pt x="67670" y="39451"/>
                  </a:cubicBezTo>
                  <a:cubicBezTo>
                    <a:pt x="66292" y="36093"/>
                    <a:pt x="63585" y="32860"/>
                    <a:pt x="57219" y="30153"/>
                  </a:cubicBezTo>
                  <a:lnTo>
                    <a:pt x="57119" y="30153"/>
                  </a:lnTo>
                  <a:cubicBezTo>
                    <a:pt x="57946" y="27647"/>
                    <a:pt x="58046" y="25141"/>
                    <a:pt x="57419" y="22735"/>
                  </a:cubicBezTo>
                  <a:cubicBezTo>
                    <a:pt x="55865" y="16369"/>
                    <a:pt x="50427" y="15542"/>
                    <a:pt x="49174" y="13862"/>
                  </a:cubicBezTo>
                  <a:cubicBezTo>
                    <a:pt x="48547" y="12910"/>
                    <a:pt x="47294" y="7396"/>
                    <a:pt x="41655" y="5090"/>
                  </a:cubicBezTo>
                  <a:cubicBezTo>
                    <a:pt x="40828" y="4765"/>
                    <a:pt x="39875" y="4564"/>
                    <a:pt x="39048" y="4364"/>
                  </a:cubicBezTo>
                  <a:cubicBezTo>
                    <a:pt x="37916" y="4122"/>
                    <a:pt x="36787" y="4018"/>
                    <a:pt x="35689" y="4018"/>
                  </a:cubicBezTo>
                  <a:cubicBezTo>
                    <a:pt x="33945" y="4018"/>
                    <a:pt x="32279" y="4280"/>
                    <a:pt x="30803" y="4664"/>
                  </a:cubicBezTo>
                  <a:cubicBezTo>
                    <a:pt x="26943" y="5617"/>
                    <a:pt x="24311" y="7171"/>
                    <a:pt x="24311" y="7171"/>
                  </a:cubicBezTo>
                  <a:cubicBezTo>
                    <a:pt x="24211" y="4765"/>
                    <a:pt x="22432" y="1130"/>
                    <a:pt x="18898" y="178"/>
                  </a:cubicBezTo>
                  <a:cubicBezTo>
                    <a:pt x="18430" y="58"/>
                    <a:pt x="17956" y="0"/>
                    <a:pt x="174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9" name="Google Shape;4429;p28"/>
            <p:cNvSpPr/>
            <p:nvPr/>
          </p:nvSpPr>
          <p:spPr>
            <a:xfrm>
              <a:off x="-3041125" y="2318475"/>
              <a:ext cx="621575" cy="409175"/>
            </a:xfrm>
            <a:custGeom>
              <a:rect b="b" l="l" r="r" t="t"/>
              <a:pathLst>
                <a:path extrusionOk="0" h="16367" w="24863">
                  <a:moveTo>
                    <a:pt x="24762" y="1"/>
                  </a:moveTo>
                  <a:lnTo>
                    <a:pt x="24662" y="101"/>
                  </a:lnTo>
                  <a:cubicBezTo>
                    <a:pt x="24436" y="1480"/>
                    <a:pt x="24035" y="2733"/>
                    <a:pt x="23509" y="3986"/>
                  </a:cubicBezTo>
                  <a:cubicBezTo>
                    <a:pt x="22983" y="5239"/>
                    <a:pt x="22256" y="6367"/>
                    <a:pt x="21404" y="7419"/>
                  </a:cubicBezTo>
                  <a:cubicBezTo>
                    <a:pt x="19850" y="9500"/>
                    <a:pt x="17870" y="11379"/>
                    <a:pt x="15564" y="12758"/>
                  </a:cubicBezTo>
                  <a:cubicBezTo>
                    <a:pt x="13258" y="14211"/>
                    <a:pt x="10752" y="15139"/>
                    <a:pt x="8045" y="15565"/>
                  </a:cubicBezTo>
                  <a:cubicBezTo>
                    <a:pt x="7139" y="15710"/>
                    <a:pt x="6180" y="15815"/>
                    <a:pt x="5207" y="15815"/>
                  </a:cubicBezTo>
                  <a:cubicBezTo>
                    <a:pt x="4835" y="15815"/>
                    <a:pt x="4460" y="15800"/>
                    <a:pt x="4085" y="15765"/>
                  </a:cubicBezTo>
                  <a:cubicBezTo>
                    <a:pt x="2732" y="15765"/>
                    <a:pt x="1354" y="15565"/>
                    <a:pt x="100" y="15264"/>
                  </a:cubicBezTo>
                  <a:lnTo>
                    <a:pt x="0" y="15264"/>
                  </a:lnTo>
                  <a:lnTo>
                    <a:pt x="0" y="15364"/>
                  </a:lnTo>
                  <a:cubicBezTo>
                    <a:pt x="1354" y="15891"/>
                    <a:pt x="2732" y="16191"/>
                    <a:pt x="4085" y="16292"/>
                  </a:cubicBezTo>
                  <a:cubicBezTo>
                    <a:pt x="4762" y="16342"/>
                    <a:pt x="5439" y="16367"/>
                    <a:pt x="6115" y="16367"/>
                  </a:cubicBezTo>
                  <a:cubicBezTo>
                    <a:pt x="6792" y="16367"/>
                    <a:pt x="7469" y="16342"/>
                    <a:pt x="8146" y="16292"/>
                  </a:cubicBezTo>
                  <a:cubicBezTo>
                    <a:pt x="10978" y="15891"/>
                    <a:pt x="13584" y="14938"/>
                    <a:pt x="15990" y="13485"/>
                  </a:cubicBezTo>
                  <a:cubicBezTo>
                    <a:pt x="18396" y="12006"/>
                    <a:pt x="20376" y="10126"/>
                    <a:pt x="22030" y="7845"/>
                  </a:cubicBezTo>
                  <a:cubicBezTo>
                    <a:pt x="23609" y="5540"/>
                    <a:pt x="24662" y="2933"/>
                    <a:pt x="24862" y="101"/>
                  </a:cubicBezTo>
                  <a:cubicBezTo>
                    <a:pt x="24862" y="101"/>
                    <a:pt x="24862" y="1"/>
                    <a:pt x="2476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0" name="Google Shape;4430;p28"/>
            <p:cNvSpPr/>
            <p:nvPr/>
          </p:nvSpPr>
          <p:spPr>
            <a:xfrm>
              <a:off x="-3192125" y="3446050"/>
              <a:ext cx="1453650" cy="391275"/>
            </a:xfrm>
            <a:custGeom>
              <a:rect b="b" l="l" r="r" t="t"/>
              <a:pathLst>
                <a:path extrusionOk="0" h="15651" w="58146">
                  <a:moveTo>
                    <a:pt x="17196" y="0"/>
                  </a:moveTo>
                  <a:cubicBezTo>
                    <a:pt x="16083" y="0"/>
                    <a:pt x="14975" y="71"/>
                    <a:pt x="13885" y="236"/>
                  </a:cubicBezTo>
                  <a:cubicBezTo>
                    <a:pt x="11053" y="637"/>
                    <a:pt x="8246" y="1590"/>
                    <a:pt x="5840" y="3043"/>
                  </a:cubicBezTo>
                  <a:cubicBezTo>
                    <a:pt x="3434" y="4622"/>
                    <a:pt x="1353" y="6703"/>
                    <a:pt x="0" y="9209"/>
                  </a:cubicBezTo>
                  <a:lnTo>
                    <a:pt x="0" y="9309"/>
                  </a:lnTo>
                  <a:lnTo>
                    <a:pt x="100" y="9309"/>
                  </a:lnTo>
                  <a:cubicBezTo>
                    <a:pt x="1654" y="6903"/>
                    <a:pt x="3759" y="4923"/>
                    <a:pt x="6140" y="3570"/>
                  </a:cubicBezTo>
                  <a:cubicBezTo>
                    <a:pt x="8446" y="2116"/>
                    <a:pt x="11153" y="1264"/>
                    <a:pt x="13985" y="963"/>
                  </a:cubicBezTo>
                  <a:cubicBezTo>
                    <a:pt x="15071" y="832"/>
                    <a:pt x="16178" y="770"/>
                    <a:pt x="17295" y="770"/>
                  </a:cubicBezTo>
                  <a:cubicBezTo>
                    <a:pt x="18961" y="770"/>
                    <a:pt x="20650" y="909"/>
                    <a:pt x="22331" y="1164"/>
                  </a:cubicBezTo>
                  <a:cubicBezTo>
                    <a:pt x="25063" y="1590"/>
                    <a:pt x="27770" y="2317"/>
                    <a:pt x="30176" y="3570"/>
                  </a:cubicBezTo>
                  <a:cubicBezTo>
                    <a:pt x="30476" y="3770"/>
                    <a:pt x="30802" y="3871"/>
                    <a:pt x="31103" y="4096"/>
                  </a:cubicBezTo>
                  <a:lnTo>
                    <a:pt x="32055" y="4622"/>
                  </a:lnTo>
                  <a:cubicBezTo>
                    <a:pt x="32256" y="4823"/>
                    <a:pt x="32582" y="5023"/>
                    <a:pt x="32882" y="5249"/>
                  </a:cubicBezTo>
                  <a:cubicBezTo>
                    <a:pt x="33083" y="5449"/>
                    <a:pt x="33409" y="5650"/>
                    <a:pt x="33609" y="5876"/>
                  </a:cubicBezTo>
                  <a:cubicBezTo>
                    <a:pt x="34762" y="6803"/>
                    <a:pt x="35589" y="7855"/>
                    <a:pt x="36542" y="8883"/>
                  </a:cubicBezTo>
                  <a:cubicBezTo>
                    <a:pt x="37469" y="9936"/>
                    <a:pt x="38321" y="11089"/>
                    <a:pt x="39248" y="12141"/>
                  </a:cubicBezTo>
                  <a:cubicBezTo>
                    <a:pt x="39474" y="12442"/>
                    <a:pt x="39674" y="12642"/>
                    <a:pt x="39975" y="12968"/>
                  </a:cubicBezTo>
                  <a:cubicBezTo>
                    <a:pt x="40201" y="13169"/>
                    <a:pt x="40501" y="13394"/>
                    <a:pt x="40827" y="13695"/>
                  </a:cubicBezTo>
                  <a:cubicBezTo>
                    <a:pt x="40928" y="13795"/>
                    <a:pt x="41028" y="13896"/>
                    <a:pt x="41228" y="14021"/>
                  </a:cubicBezTo>
                  <a:lnTo>
                    <a:pt x="41654" y="14322"/>
                  </a:lnTo>
                  <a:cubicBezTo>
                    <a:pt x="41980" y="14522"/>
                    <a:pt x="42281" y="14748"/>
                    <a:pt x="42607" y="14848"/>
                  </a:cubicBezTo>
                  <a:cubicBezTo>
                    <a:pt x="43233" y="15149"/>
                    <a:pt x="43960" y="15475"/>
                    <a:pt x="44687" y="15575"/>
                  </a:cubicBezTo>
                  <a:cubicBezTo>
                    <a:pt x="45050" y="15625"/>
                    <a:pt x="45414" y="15650"/>
                    <a:pt x="45777" y="15650"/>
                  </a:cubicBezTo>
                  <a:cubicBezTo>
                    <a:pt x="46141" y="15650"/>
                    <a:pt x="46504" y="15625"/>
                    <a:pt x="46867" y="15575"/>
                  </a:cubicBezTo>
                  <a:cubicBezTo>
                    <a:pt x="48346" y="15374"/>
                    <a:pt x="49700" y="14748"/>
                    <a:pt x="50953" y="14221"/>
                  </a:cubicBezTo>
                  <a:cubicBezTo>
                    <a:pt x="52206" y="13595"/>
                    <a:pt x="53559" y="13169"/>
                    <a:pt x="54913" y="13169"/>
                  </a:cubicBezTo>
                  <a:cubicBezTo>
                    <a:pt x="55639" y="13169"/>
                    <a:pt x="56266" y="13394"/>
                    <a:pt x="56792" y="13795"/>
                  </a:cubicBezTo>
                  <a:cubicBezTo>
                    <a:pt x="57419" y="14121"/>
                    <a:pt x="57745" y="14748"/>
                    <a:pt x="57945" y="15475"/>
                  </a:cubicBezTo>
                  <a:lnTo>
                    <a:pt x="58045" y="15475"/>
                  </a:lnTo>
                  <a:cubicBezTo>
                    <a:pt x="58146" y="15475"/>
                    <a:pt x="58146" y="15475"/>
                    <a:pt x="58146" y="15374"/>
                  </a:cubicBezTo>
                  <a:cubicBezTo>
                    <a:pt x="57945" y="14748"/>
                    <a:pt x="57519" y="14021"/>
                    <a:pt x="57018" y="13595"/>
                  </a:cubicBezTo>
                  <a:cubicBezTo>
                    <a:pt x="56391" y="13069"/>
                    <a:pt x="55639" y="12868"/>
                    <a:pt x="54913" y="12868"/>
                  </a:cubicBezTo>
                  <a:cubicBezTo>
                    <a:pt x="54785" y="12859"/>
                    <a:pt x="54659" y="12855"/>
                    <a:pt x="54533" y="12855"/>
                  </a:cubicBezTo>
                  <a:cubicBezTo>
                    <a:pt x="53222" y="12855"/>
                    <a:pt x="51987" y="13306"/>
                    <a:pt x="50752" y="13695"/>
                  </a:cubicBezTo>
                  <a:cubicBezTo>
                    <a:pt x="49499" y="14221"/>
                    <a:pt x="48121" y="14848"/>
                    <a:pt x="46767" y="14948"/>
                  </a:cubicBezTo>
                  <a:cubicBezTo>
                    <a:pt x="46454" y="14998"/>
                    <a:pt x="46116" y="15023"/>
                    <a:pt x="45777" y="15023"/>
                  </a:cubicBezTo>
                  <a:cubicBezTo>
                    <a:pt x="45439" y="15023"/>
                    <a:pt x="45101" y="14998"/>
                    <a:pt x="44787" y="14948"/>
                  </a:cubicBezTo>
                  <a:cubicBezTo>
                    <a:pt x="44161" y="14848"/>
                    <a:pt x="43534" y="14648"/>
                    <a:pt x="42908" y="14322"/>
                  </a:cubicBezTo>
                  <a:cubicBezTo>
                    <a:pt x="41755" y="13595"/>
                    <a:pt x="40727" y="12768"/>
                    <a:pt x="39775" y="11715"/>
                  </a:cubicBezTo>
                  <a:cubicBezTo>
                    <a:pt x="38847" y="10663"/>
                    <a:pt x="37995" y="9510"/>
                    <a:pt x="37168" y="8382"/>
                  </a:cubicBezTo>
                  <a:cubicBezTo>
                    <a:pt x="36216" y="7329"/>
                    <a:pt x="35288" y="6176"/>
                    <a:pt x="34136" y="5249"/>
                  </a:cubicBezTo>
                  <a:cubicBezTo>
                    <a:pt x="33935" y="5023"/>
                    <a:pt x="33609" y="4823"/>
                    <a:pt x="33308" y="4622"/>
                  </a:cubicBezTo>
                  <a:cubicBezTo>
                    <a:pt x="33083" y="4397"/>
                    <a:pt x="32782" y="4196"/>
                    <a:pt x="32456" y="3996"/>
                  </a:cubicBezTo>
                  <a:lnTo>
                    <a:pt x="31529" y="3369"/>
                  </a:lnTo>
                  <a:cubicBezTo>
                    <a:pt x="31203" y="3144"/>
                    <a:pt x="30902" y="3043"/>
                    <a:pt x="30577" y="2843"/>
                  </a:cubicBezTo>
                  <a:cubicBezTo>
                    <a:pt x="28070" y="1590"/>
                    <a:pt x="25263" y="863"/>
                    <a:pt x="22431" y="437"/>
                  </a:cubicBezTo>
                  <a:cubicBezTo>
                    <a:pt x="20714" y="176"/>
                    <a:pt x="18950" y="0"/>
                    <a:pt x="1719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1" name="Google Shape;4431;p28"/>
            <p:cNvSpPr/>
            <p:nvPr/>
          </p:nvSpPr>
          <p:spPr>
            <a:xfrm>
              <a:off x="-3398900" y="3042325"/>
              <a:ext cx="553900" cy="268675"/>
            </a:xfrm>
            <a:custGeom>
              <a:rect b="b" l="l" r="r" t="t"/>
              <a:pathLst>
                <a:path extrusionOk="0" h="10747" w="22156">
                  <a:moveTo>
                    <a:pt x="276" y="1"/>
                  </a:moveTo>
                  <a:cubicBezTo>
                    <a:pt x="226" y="1"/>
                    <a:pt x="176" y="32"/>
                    <a:pt x="126" y="95"/>
                  </a:cubicBezTo>
                  <a:cubicBezTo>
                    <a:pt x="0" y="95"/>
                    <a:pt x="0" y="195"/>
                    <a:pt x="0" y="295"/>
                  </a:cubicBezTo>
                  <a:cubicBezTo>
                    <a:pt x="326" y="721"/>
                    <a:pt x="627" y="1222"/>
                    <a:pt x="953" y="1648"/>
                  </a:cubicBezTo>
                  <a:cubicBezTo>
                    <a:pt x="1053" y="1849"/>
                    <a:pt x="1153" y="2075"/>
                    <a:pt x="1379" y="2275"/>
                  </a:cubicBezTo>
                  <a:lnTo>
                    <a:pt x="1880" y="2902"/>
                  </a:lnTo>
                  <a:cubicBezTo>
                    <a:pt x="2206" y="3328"/>
                    <a:pt x="2632" y="3729"/>
                    <a:pt x="2933" y="4055"/>
                  </a:cubicBezTo>
                  <a:cubicBezTo>
                    <a:pt x="3133" y="4255"/>
                    <a:pt x="3258" y="4481"/>
                    <a:pt x="3459" y="4681"/>
                  </a:cubicBezTo>
                  <a:lnTo>
                    <a:pt x="4086" y="5207"/>
                  </a:lnTo>
                  <a:cubicBezTo>
                    <a:pt x="5765" y="6561"/>
                    <a:pt x="7644" y="7714"/>
                    <a:pt x="9524" y="8541"/>
                  </a:cubicBezTo>
                  <a:cubicBezTo>
                    <a:pt x="11504" y="9368"/>
                    <a:pt x="13584" y="9894"/>
                    <a:pt x="15665" y="10320"/>
                  </a:cubicBezTo>
                  <a:cubicBezTo>
                    <a:pt x="16191" y="10320"/>
                    <a:pt x="16717" y="10420"/>
                    <a:pt x="17243" y="10521"/>
                  </a:cubicBezTo>
                  <a:lnTo>
                    <a:pt x="17970" y="10621"/>
                  </a:lnTo>
                  <a:lnTo>
                    <a:pt x="18797" y="10621"/>
                  </a:lnTo>
                  <a:cubicBezTo>
                    <a:pt x="19850" y="10746"/>
                    <a:pt x="20903" y="10746"/>
                    <a:pt x="21930" y="10746"/>
                  </a:cubicBezTo>
                  <a:cubicBezTo>
                    <a:pt x="22056" y="10746"/>
                    <a:pt x="22156" y="10621"/>
                    <a:pt x="22156" y="10521"/>
                  </a:cubicBezTo>
                  <a:cubicBezTo>
                    <a:pt x="22156" y="10420"/>
                    <a:pt x="22056" y="10320"/>
                    <a:pt x="21930" y="10320"/>
                  </a:cubicBezTo>
                  <a:cubicBezTo>
                    <a:pt x="20903" y="10220"/>
                    <a:pt x="19850" y="10220"/>
                    <a:pt x="18797" y="9994"/>
                  </a:cubicBezTo>
                  <a:lnTo>
                    <a:pt x="18071" y="9994"/>
                  </a:lnTo>
                  <a:lnTo>
                    <a:pt x="17344" y="9794"/>
                  </a:lnTo>
                  <a:cubicBezTo>
                    <a:pt x="16817" y="9794"/>
                    <a:pt x="16291" y="9694"/>
                    <a:pt x="15790" y="9593"/>
                  </a:cubicBezTo>
                  <a:cubicBezTo>
                    <a:pt x="13685" y="9167"/>
                    <a:pt x="11705" y="8541"/>
                    <a:pt x="9825" y="7714"/>
                  </a:cubicBezTo>
                  <a:cubicBezTo>
                    <a:pt x="7945" y="6987"/>
                    <a:pt x="6166" y="5934"/>
                    <a:pt x="4612" y="4681"/>
                  </a:cubicBezTo>
                  <a:cubicBezTo>
                    <a:pt x="2933" y="3328"/>
                    <a:pt x="1579" y="1849"/>
                    <a:pt x="426" y="95"/>
                  </a:cubicBezTo>
                  <a:cubicBezTo>
                    <a:pt x="376" y="32"/>
                    <a:pt x="326" y="1"/>
                    <a:pt x="27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2" name="Google Shape;4432;p28"/>
            <p:cNvSpPr/>
            <p:nvPr/>
          </p:nvSpPr>
          <p:spPr>
            <a:xfrm>
              <a:off x="-3142650" y="2812850"/>
              <a:ext cx="370350" cy="216175"/>
            </a:xfrm>
            <a:custGeom>
              <a:rect b="b" l="l" r="r" t="t"/>
              <a:pathLst>
                <a:path extrusionOk="0" h="8647" w="14814">
                  <a:moveTo>
                    <a:pt x="201" y="0"/>
                  </a:moveTo>
                  <a:cubicBezTo>
                    <a:pt x="151" y="0"/>
                    <a:pt x="101" y="25"/>
                    <a:pt x="101" y="76"/>
                  </a:cubicBezTo>
                  <a:cubicBezTo>
                    <a:pt x="1" y="176"/>
                    <a:pt x="1" y="276"/>
                    <a:pt x="101" y="376"/>
                  </a:cubicBezTo>
                  <a:cubicBezTo>
                    <a:pt x="1154" y="1329"/>
                    <a:pt x="2181" y="2156"/>
                    <a:pt x="3334" y="3008"/>
                  </a:cubicBezTo>
                  <a:cubicBezTo>
                    <a:pt x="4487" y="3835"/>
                    <a:pt x="5640" y="4662"/>
                    <a:pt x="6793" y="5389"/>
                  </a:cubicBezTo>
                  <a:cubicBezTo>
                    <a:pt x="8046" y="6015"/>
                    <a:pt x="9299" y="6767"/>
                    <a:pt x="10552" y="7269"/>
                  </a:cubicBezTo>
                  <a:cubicBezTo>
                    <a:pt x="11806" y="7795"/>
                    <a:pt x="13159" y="8321"/>
                    <a:pt x="14512" y="8647"/>
                  </a:cubicBezTo>
                  <a:cubicBezTo>
                    <a:pt x="14613" y="8647"/>
                    <a:pt x="14713" y="8647"/>
                    <a:pt x="14713" y="8522"/>
                  </a:cubicBezTo>
                  <a:cubicBezTo>
                    <a:pt x="14813" y="8421"/>
                    <a:pt x="14713" y="8321"/>
                    <a:pt x="14613" y="8221"/>
                  </a:cubicBezTo>
                  <a:cubicBezTo>
                    <a:pt x="13986" y="8020"/>
                    <a:pt x="13359" y="7795"/>
                    <a:pt x="12733" y="7494"/>
                  </a:cubicBezTo>
                  <a:cubicBezTo>
                    <a:pt x="12106" y="7168"/>
                    <a:pt x="11480" y="6968"/>
                    <a:pt x="10853" y="6642"/>
                  </a:cubicBezTo>
                  <a:cubicBezTo>
                    <a:pt x="9600" y="6015"/>
                    <a:pt x="8447" y="5389"/>
                    <a:pt x="7194" y="4662"/>
                  </a:cubicBezTo>
                  <a:cubicBezTo>
                    <a:pt x="6041" y="3935"/>
                    <a:pt x="4913" y="3208"/>
                    <a:pt x="3760" y="2482"/>
                  </a:cubicBezTo>
                  <a:cubicBezTo>
                    <a:pt x="3134" y="2056"/>
                    <a:pt x="2607" y="1629"/>
                    <a:pt x="2081" y="1228"/>
                  </a:cubicBezTo>
                  <a:cubicBezTo>
                    <a:pt x="1455" y="903"/>
                    <a:pt x="928" y="502"/>
                    <a:pt x="302" y="76"/>
                  </a:cubicBezTo>
                  <a:cubicBezTo>
                    <a:pt x="302" y="25"/>
                    <a:pt x="252" y="0"/>
                    <a:pt x="20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3" name="Google Shape;4433;p28"/>
            <p:cNvSpPr/>
            <p:nvPr/>
          </p:nvSpPr>
          <p:spPr>
            <a:xfrm>
              <a:off x="-2440250" y="2386775"/>
              <a:ext cx="305150" cy="479975"/>
            </a:xfrm>
            <a:custGeom>
              <a:rect b="b" l="l" r="r" t="t"/>
              <a:pathLst>
                <a:path extrusionOk="0" h="19199" w="12206">
                  <a:moveTo>
                    <a:pt x="301" y="1"/>
                  </a:moveTo>
                  <a:cubicBezTo>
                    <a:pt x="201" y="1"/>
                    <a:pt x="101" y="1"/>
                    <a:pt x="0" y="101"/>
                  </a:cubicBezTo>
                  <a:cubicBezTo>
                    <a:pt x="0" y="201"/>
                    <a:pt x="0" y="301"/>
                    <a:pt x="101" y="301"/>
                  </a:cubicBezTo>
                  <a:lnTo>
                    <a:pt x="101" y="402"/>
                  </a:lnTo>
                  <a:cubicBezTo>
                    <a:pt x="1028" y="828"/>
                    <a:pt x="1880" y="1254"/>
                    <a:pt x="2807" y="1755"/>
                  </a:cubicBezTo>
                  <a:cubicBezTo>
                    <a:pt x="3634" y="2281"/>
                    <a:pt x="4487" y="2808"/>
                    <a:pt x="5213" y="3434"/>
                  </a:cubicBezTo>
                  <a:cubicBezTo>
                    <a:pt x="6767" y="4587"/>
                    <a:pt x="8246" y="5941"/>
                    <a:pt x="9274" y="7620"/>
                  </a:cubicBezTo>
                  <a:cubicBezTo>
                    <a:pt x="10326" y="9274"/>
                    <a:pt x="10953" y="11154"/>
                    <a:pt x="11279" y="13033"/>
                  </a:cubicBezTo>
                  <a:cubicBezTo>
                    <a:pt x="11479" y="14086"/>
                    <a:pt x="11579" y="15038"/>
                    <a:pt x="11479" y="16066"/>
                  </a:cubicBezTo>
                  <a:cubicBezTo>
                    <a:pt x="11479" y="17018"/>
                    <a:pt x="11279" y="17946"/>
                    <a:pt x="11153" y="18998"/>
                  </a:cubicBezTo>
                  <a:cubicBezTo>
                    <a:pt x="11153" y="19099"/>
                    <a:pt x="11153" y="19199"/>
                    <a:pt x="11279" y="19199"/>
                  </a:cubicBezTo>
                  <a:cubicBezTo>
                    <a:pt x="11379" y="19199"/>
                    <a:pt x="11479" y="19199"/>
                    <a:pt x="11479" y="19099"/>
                  </a:cubicBezTo>
                  <a:cubicBezTo>
                    <a:pt x="11780" y="18046"/>
                    <a:pt x="12005" y="17119"/>
                    <a:pt x="12106" y="16066"/>
                  </a:cubicBezTo>
                  <a:cubicBezTo>
                    <a:pt x="12206" y="15038"/>
                    <a:pt x="12206" y="13986"/>
                    <a:pt x="12005" y="12933"/>
                  </a:cubicBezTo>
                  <a:cubicBezTo>
                    <a:pt x="11905" y="12006"/>
                    <a:pt x="11680" y="10953"/>
                    <a:pt x="11279" y="10026"/>
                  </a:cubicBezTo>
                  <a:cubicBezTo>
                    <a:pt x="10953" y="8973"/>
                    <a:pt x="10527" y="8146"/>
                    <a:pt x="9900" y="7194"/>
                  </a:cubicBezTo>
                  <a:cubicBezTo>
                    <a:pt x="8873" y="5414"/>
                    <a:pt x="7394" y="3961"/>
                    <a:pt x="5639" y="2808"/>
                  </a:cubicBezTo>
                  <a:cubicBezTo>
                    <a:pt x="3960" y="1655"/>
                    <a:pt x="2181" y="727"/>
                    <a:pt x="30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4" name="Google Shape;4434;p28"/>
            <p:cNvSpPr/>
            <p:nvPr/>
          </p:nvSpPr>
          <p:spPr>
            <a:xfrm>
              <a:off x="-2424600" y="2537775"/>
              <a:ext cx="25725" cy="296175"/>
            </a:xfrm>
            <a:custGeom>
              <a:rect b="b" l="l" r="r" t="t"/>
              <a:pathLst>
                <a:path extrusionOk="0" h="11847" w="1029">
                  <a:moveTo>
                    <a:pt x="627" y="1"/>
                  </a:moveTo>
                  <a:cubicBezTo>
                    <a:pt x="502" y="1"/>
                    <a:pt x="402" y="101"/>
                    <a:pt x="402" y="226"/>
                  </a:cubicBezTo>
                  <a:cubicBezTo>
                    <a:pt x="201" y="2106"/>
                    <a:pt x="201" y="4086"/>
                    <a:pt x="101" y="5966"/>
                  </a:cubicBezTo>
                  <a:cubicBezTo>
                    <a:pt x="101" y="6893"/>
                    <a:pt x="1" y="7845"/>
                    <a:pt x="1" y="8773"/>
                  </a:cubicBezTo>
                  <a:lnTo>
                    <a:pt x="1" y="10251"/>
                  </a:lnTo>
                  <a:lnTo>
                    <a:pt x="1" y="11705"/>
                  </a:lnTo>
                  <a:cubicBezTo>
                    <a:pt x="1" y="11805"/>
                    <a:pt x="101" y="11805"/>
                    <a:pt x="201" y="11805"/>
                  </a:cubicBezTo>
                  <a:cubicBezTo>
                    <a:pt x="231" y="11835"/>
                    <a:pt x="260" y="11847"/>
                    <a:pt x="287" y="11847"/>
                  </a:cubicBezTo>
                  <a:cubicBezTo>
                    <a:pt x="352" y="11847"/>
                    <a:pt x="402" y="11776"/>
                    <a:pt x="402" y="11705"/>
                  </a:cubicBezTo>
                  <a:cubicBezTo>
                    <a:pt x="502" y="10753"/>
                    <a:pt x="627" y="9825"/>
                    <a:pt x="728" y="8873"/>
                  </a:cubicBezTo>
                  <a:cubicBezTo>
                    <a:pt x="828" y="7845"/>
                    <a:pt x="928" y="6893"/>
                    <a:pt x="928" y="5966"/>
                  </a:cubicBezTo>
                  <a:cubicBezTo>
                    <a:pt x="1029" y="4086"/>
                    <a:pt x="928" y="2106"/>
                    <a:pt x="828" y="226"/>
                  </a:cubicBezTo>
                  <a:cubicBezTo>
                    <a:pt x="828" y="101"/>
                    <a:pt x="728" y="1"/>
                    <a:pt x="62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5" name="Google Shape;4435;p28"/>
            <p:cNvSpPr/>
            <p:nvPr/>
          </p:nvSpPr>
          <p:spPr>
            <a:xfrm>
              <a:off x="-1920825" y="3937550"/>
              <a:ext cx="156675" cy="43875"/>
            </a:xfrm>
            <a:custGeom>
              <a:rect b="b" l="l" r="r" t="t"/>
              <a:pathLst>
                <a:path extrusionOk="0" h="1755" w="6267">
                  <a:moveTo>
                    <a:pt x="3133" y="0"/>
                  </a:moveTo>
                  <a:cubicBezTo>
                    <a:pt x="2507" y="100"/>
                    <a:pt x="1980" y="201"/>
                    <a:pt x="1454" y="401"/>
                  </a:cubicBezTo>
                  <a:cubicBezTo>
                    <a:pt x="928" y="727"/>
                    <a:pt x="527" y="1028"/>
                    <a:pt x="101" y="1353"/>
                  </a:cubicBezTo>
                  <a:cubicBezTo>
                    <a:pt x="0" y="1454"/>
                    <a:pt x="0" y="1554"/>
                    <a:pt x="101" y="1654"/>
                  </a:cubicBezTo>
                  <a:cubicBezTo>
                    <a:pt x="101" y="1754"/>
                    <a:pt x="201" y="1754"/>
                    <a:pt x="301" y="1754"/>
                  </a:cubicBezTo>
                  <a:lnTo>
                    <a:pt x="301" y="1654"/>
                  </a:lnTo>
                  <a:cubicBezTo>
                    <a:pt x="827" y="1454"/>
                    <a:pt x="1254" y="1253"/>
                    <a:pt x="1780" y="1128"/>
                  </a:cubicBezTo>
                  <a:cubicBezTo>
                    <a:pt x="2181" y="1028"/>
                    <a:pt x="2707" y="927"/>
                    <a:pt x="3133" y="827"/>
                  </a:cubicBezTo>
                  <a:cubicBezTo>
                    <a:pt x="3660" y="827"/>
                    <a:pt x="4161" y="827"/>
                    <a:pt x="4587" y="927"/>
                  </a:cubicBezTo>
                  <a:cubicBezTo>
                    <a:pt x="5113" y="1028"/>
                    <a:pt x="5539" y="1353"/>
                    <a:pt x="5940" y="1554"/>
                  </a:cubicBezTo>
                  <a:cubicBezTo>
                    <a:pt x="6041" y="1554"/>
                    <a:pt x="6166" y="1554"/>
                    <a:pt x="6266" y="1454"/>
                  </a:cubicBezTo>
                  <a:lnTo>
                    <a:pt x="6266" y="1253"/>
                  </a:lnTo>
                  <a:cubicBezTo>
                    <a:pt x="5840" y="827"/>
                    <a:pt x="5314" y="501"/>
                    <a:pt x="4787" y="301"/>
                  </a:cubicBezTo>
                  <a:cubicBezTo>
                    <a:pt x="4286" y="100"/>
                    <a:pt x="3660" y="0"/>
                    <a:pt x="313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6" name="Google Shape;4436;p28"/>
            <p:cNvSpPr/>
            <p:nvPr/>
          </p:nvSpPr>
          <p:spPr>
            <a:xfrm>
              <a:off x="-1905175" y="3835400"/>
              <a:ext cx="164200" cy="50650"/>
            </a:xfrm>
            <a:custGeom>
              <a:rect b="b" l="l" r="r" t="t"/>
              <a:pathLst>
                <a:path extrusionOk="0" h="2026" w="6568">
                  <a:moveTo>
                    <a:pt x="3234" y="1"/>
                  </a:moveTo>
                  <a:cubicBezTo>
                    <a:pt x="2608" y="1"/>
                    <a:pt x="1981" y="201"/>
                    <a:pt x="1455" y="527"/>
                  </a:cubicBezTo>
                  <a:cubicBezTo>
                    <a:pt x="928" y="828"/>
                    <a:pt x="402" y="1254"/>
                    <a:pt x="1" y="1680"/>
                  </a:cubicBezTo>
                  <a:lnTo>
                    <a:pt x="1" y="1981"/>
                  </a:lnTo>
                  <a:cubicBezTo>
                    <a:pt x="68" y="1981"/>
                    <a:pt x="135" y="2025"/>
                    <a:pt x="201" y="2025"/>
                  </a:cubicBezTo>
                  <a:cubicBezTo>
                    <a:pt x="235" y="2025"/>
                    <a:pt x="268" y="2014"/>
                    <a:pt x="302" y="1981"/>
                  </a:cubicBezTo>
                  <a:cubicBezTo>
                    <a:pt x="728" y="1680"/>
                    <a:pt x="1254" y="1454"/>
                    <a:pt x="1780" y="1254"/>
                  </a:cubicBezTo>
                  <a:cubicBezTo>
                    <a:pt x="2282" y="1053"/>
                    <a:pt x="2708" y="828"/>
                    <a:pt x="3234" y="828"/>
                  </a:cubicBezTo>
                  <a:cubicBezTo>
                    <a:pt x="3334" y="794"/>
                    <a:pt x="3426" y="783"/>
                    <a:pt x="3515" y="783"/>
                  </a:cubicBezTo>
                  <a:cubicBezTo>
                    <a:pt x="3694" y="783"/>
                    <a:pt x="3861" y="828"/>
                    <a:pt x="4061" y="828"/>
                  </a:cubicBezTo>
                  <a:cubicBezTo>
                    <a:pt x="4287" y="828"/>
                    <a:pt x="4487" y="953"/>
                    <a:pt x="4788" y="953"/>
                  </a:cubicBezTo>
                  <a:cubicBezTo>
                    <a:pt x="5314" y="1154"/>
                    <a:pt x="5740" y="1354"/>
                    <a:pt x="6267" y="1680"/>
                  </a:cubicBezTo>
                  <a:cubicBezTo>
                    <a:pt x="6317" y="1730"/>
                    <a:pt x="6367" y="1755"/>
                    <a:pt x="6405" y="1755"/>
                  </a:cubicBezTo>
                  <a:cubicBezTo>
                    <a:pt x="6442" y="1755"/>
                    <a:pt x="6467" y="1730"/>
                    <a:pt x="6467" y="1680"/>
                  </a:cubicBezTo>
                  <a:cubicBezTo>
                    <a:pt x="6567" y="1580"/>
                    <a:pt x="6567" y="1454"/>
                    <a:pt x="6467" y="1354"/>
                  </a:cubicBezTo>
                  <a:cubicBezTo>
                    <a:pt x="6267" y="1154"/>
                    <a:pt x="6041" y="953"/>
                    <a:pt x="5841" y="728"/>
                  </a:cubicBezTo>
                  <a:cubicBezTo>
                    <a:pt x="5640" y="627"/>
                    <a:pt x="5314" y="427"/>
                    <a:pt x="5014" y="327"/>
                  </a:cubicBezTo>
                  <a:cubicBezTo>
                    <a:pt x="4788" y="101"/>
                    <a:pt x="4487" y="101"/>
                    <a:pt x="416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7" name="Google Shape;4437;p28"/>
            <p:cNvSpPr/>
            <p:nvPr/>
          </p:nvSpPr>
          <p:spPr>
            <a:xfrm>
              <a:off x="-2662675" y="3182525"/>
              <a:ext cx="97125" cy="55150"/>
            </a:xfrm>
            <a:custGeom>
              <a:rect b="b" l="l" r="r" t="t"/>
              <a:pathLst>
                <a:path extrusionOk="0" h="2206" w="3885">
                  <a:moveTo>
                    <a:pt x="226" y="0"/>
                  </a:moveTo>
                  <a:cubicBezTo>
                    <a:pt x="226" y="126"/>
                    <a:pt x="125" y="126"/>
                    <a:pt x="125" y="226"/>
                  </a:cubicBezTo>
                  <a:cubicBezTo>
                    <a:pt x="0" y="326"/>
                    <a:pt x="125" y="426"/>
                    <a:pt x="226" y="426"/>
                  </a:cubicBezTo>
                  <a:cubicBezTo>
                    <a:pt x="852" y="752"/>
                    <a:pt x="1379" y="953"/>
                    <a:pt x="2005" y="1254"/>
                  </a:cubicBezTo>
                  <a:cubicBezTo>
                    <a:pt x="2306" y="1379"/>
                    <a:pt x="2506" y="1479"/>
                    <a:pt x="2832" y="1579"/>
                  </a:cubicBezTo>
                  <a:cubicBezTo>
                    <a:pt x="3033" y="1780"/>
                    <a:pt x="3358" y="1880"/>
                    <a:pt x="3559" y="2106"/>
                  </a:cubicBezTo>
                  <a:lnTo>
                    <a:pt x="3559" y="2206"/>
                  </a:lnTo>
                  <a:lnTo>
                    <a:pt x="3759" y="2206"/>
                  </a:lnTo>
                  <a:cubicBezTo>
                    <a:pt x="3885" y="2206"/>
                    <a:pt x="3885" y="2106"/>
                    <a:pt x="3885" y="2005"/>
                  </a:cubicBezTo>
                  <a:cubicBezTo>
                    <a:pt x="3759" y="1579"/>
                    <a:pt x="3559" y="1254"/>
                    <a:pt x="3258" y="1053"/>
                  </a:cubicBezTo>
                  <a:cubicBezTo>
                    <a:pt x="2932" y="752"/>
                    <a:pt x="2632" y="627"/>
                    <a:pt x="2306" y="426"/>
                  </a:cubicBezTo>
                  <a:cubicBezTo>
                    <a:pt x="2005" y="326"/>
                    <a:pt x="1679" y="226"/>
                    <a:pt x="1253" y="126"/>
                  </a:cubicBezTo>
                  <a:cubicBezTo>
                    <a:pt x="952" y="126"/>
                    <a:pt x="627" y="0"/>
                    <a:pt x="22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8" name="Google Shape;4438;p28"/>
            <p:cNvSpPr/>
            <p:nvPr/>
          </p:nvSpPr>
          <p:spPr>
            <a:xfrm>
              <a:off x="-2618200" y="3125500"/>
              <a:ext cx="94000" cy="67700"/>
            </a:xfrm>
            <a:custGeom>
              <a:rect b="b" l="l" r="r" t="t"/>
              <a:pathLst>
                <a:path extrusionOk="0" h="2708" w="3760">
                  <a:moveTo>
                    <a:pt x="226" y="1"/>
                  </a:moveTo>
                  <a:cubicBezTo>
                    <a:pt x="226" y="1"/>
                    <a:pt x="101" y="101"/>
                    <a:pt x="1" y="101"/>
                  </a:cubicBezTo>
                  <a:cubicBezTo>
                    <a:pt x="1" y="201"/>
                    <a:pt x="1" y="402"/>
                    <a:pt x="101" y="402"/>
                  </a:cubicBezTo>
                  <a:lnTo>
                    <a:pt x="1980" y="1354"/>
                  </a:lnTo>
                  <a:cubicBezTo>
                    <a:pt x="2206" y="1555"/>
                    <a:pt x="2507" y="1655"/>
                    <a:pt x="2732" y="1880"/>
                  </a:cubicBezTo>
                  <a:cubicBezTo>
                    <a:pt x="2933" y="2081"/>
                    <a:pt x="3133" y="2281"/>
                    <a:pt x="3359" y="2607"/>
                  </a:cubicBezTo>
                  <a:cubicBezTo>
                    <a:pt x="3459" y="2707"/>
                    <a:pt x="3459" y="2707"/>
                    <a:pt x="3559" y="2707"/>
                  </a:cubicBezTo>
                  <a:cubicBezTo>
                    <a:pt x="3660" y="2707"/>
                    <a:pt x="3760" y="2607"/>
                    <a:pt x="3760" y="2507"/>
                  </a:cubicBezTo>
                  <a:cubicBezTo>
                    <a:pt x="3760" y="2081"/>
                    <a:pt x="3559" y="1655"/>
                    <a:pt x="3234" y="1354"/>
                  </a:cubicBezTo>
                  <a:cubicBezTo>
                    <a:pt x="3033" y="1028"/>
                    <a:pt x="2732" y="828"/>
                    <a:pt x="2407" y="627"/>
                  </a:cubicBezTo>
                  <a:cubicBezTo>
                    <a:pt x="1980" y="402"/>
                    <a:pt x="1680" y="301"/>
                    <a:pt x="1354" y="201"/>
                  </a:cubicBezTo>
                  <a:cubicBezTo>
                    <a:pt x="953" y="101"/>
                    <a:pt x="627" y="1"/>
                    <a:pt x="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9" name="Google Shape;4439;p28"/>
            <p:cNvSpPr/>
            <p:nvPr/>
          </p:nvSpPr>
          <p:spPr>
            <a:xfrm>
              <a:off x="-2330600" y="2989550"/>
              <a:ext cx="31350" cy="98375"/>
            </a:xfrm>
            <a:custGeom>
              <a:rect b="b" l="l" r="r" t="t"/>
              <a:pathLst>
                <a:path extrusionOk="0" h="3935" w="1254">
                  <a:moveTo>
                    <a:pt x="627" y="0"/>
                  </a:moveTo>
                  <a:cubicBezTo>
                    <a:pt x="502" y="0"/>
                    <a:pt x="401" y="0"/>
                    <a:pt x="401" y="100"/>
                  </a:cubicBezTo>
                  <a:cubicBezTo>
                    <a:pt x="201" y="426"/>
                    <a:pt x="101" y="727"/>
                    <a:pt x="101" y="1053"/>
                  </a:cubicBezTo>
                  <a:cubicBezTo>
                    <a:pt x="0" y="1353"/>
                    <a:pt x="0" y="1780"/>
                    <a:pt x="0" y="2080"/>
                  </a:cubicBezTo>
                  <a:cubicBezTo>
                    <a:pt x="101" y="2406"/>
                    <a:pt x="101" y="2707"/>
                    <a:pt x="201" y="3033"/>
                  </a:cubicBezTo>
                  <a:cubicBezTo>
                    <a:pt x="401" y="3333"/>
                    <a:pt x="502" y="3659"/>
                    <a:pt x="827" y="3860"/>
                  </a:cubicBezTo>
                  <a:cubicBezTo>
                    <a:pt x="878" y="3910"/>
                    <a:pt x="928" y="3935"/>
                    <a:pt x="965" y="3935"/>
                  </a:cubicBezTo>
                  <a:cubicBezTo>
                    <a:pt x="1003" y="3935"/>
                    <a:pt x="1028" y="3910"/>
                    <a:pt x="1028" y="3860"/>
                  </a:cubicBezTo>
                  <a:cubicBezTo>
                    <a:pt x="1128" y="3860"/>
                    <a:pt x="1253" y="3759"/>
                    <a:pt x="1128" y="3659"/>
                  </a:cubicBezTo>
                  <a:cubicBezTo>
                    <a:pt x="1028" y="3333"/>
                    <a:pt x="1028" y="3133"/>
                    <a:pt x="928" y="2832"/>
                  </a:cubicBezTo>
                  <a:cubicBezTo>
                    <a:pt x="928" y="2607"/>
                    <a:pt x="928" y="2306"/>
                    <a:pt x="827" y="1980"/>
                  </a:cubicBezTo>
                  <a:cubicBezTo>
                    <a:pt x="827" y="1454"/>
                    <a:pt x="827" y="827"/>
                    <a:pt x="727" y="201"/>
                  </a:cubicBezTo>
                  <a:cubicBezTo>
                    <a:pt x="727" y="100"/>
                    <a:pt x="727" y="100"/>
                    <a:pt x="62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0" name="Google Shape;4440;p28"/>
            <p:cNvSpPr/>
            <p:nvPr/>
          </p:nvSpPr>
          <p:spPr>
            <a:xfrm>
              <a:off x="-2390750" y="3010225"/>
              <a:ext cx="38875" cy="99025"/>
            </a:xfrm>
            <a:custGeom>
              <a:rect b="b" l="l" r="r" t="t"/>
              <a:pathLst>
                <a:path extrusionOk="0" h="3961" w="1555">
                  <a:moveTo>
                    <a:pt x="527" y="0"/>
                  </a:moveTo>
                  <a:cubicBezTo>
                    <a:pt x="401" y="0"/>
                    <a:pt x="301" y="0"/>
                    <a:pt x="201" y="125"/>
                  </a:cubicBezTo>
                  <a:cubicBezTo>
                    <a:pt x="101" y="426"/>
                    <a:pt x="0" y="752"/>
                    <a:pt x="0" y="1153"/>
                  </a:cubicBezTo>
                  <a:cubicBezTo>
                    <a:pt x="0" y="1479"/>
                    <a:pt x="0" y="1780"/>
                    <a:pt x="101" y="2206"/>
                  </a:cubicBezTo>
                  <a:cubicBezTo>
                    <a:pt x="101" y="2506"/>
                    <a:pt x="201" y="2832"/>
                    <a:pt x="401" y="3133"/>
                  </a:cubicBezTo>
                  <a:cubicBezTo>
                    <a:pt x="627" y="3459"/>
                    <a:pt x="928" y="3760"/>
                    <a:pt x="1253" y="3885"/>
                  </a:cubicBezTo>
                  <a:cubicBezTo>
                    <a:pt x="1304" y="3935"/>
                    <a:pt x="1329" y="3960"/>
                    <a:pt x="1354" y="3960"/>
                  </a:cubicBezTo>
                  <a:cubicBezTo>
                    <a:pt x="1379" y="3960"/>
                    <a:pt x="1404" y="3935"/>
                    <a:pt x="1454" y="3885"/>
                  </a:cubicBezTo>
                  <a:cubicBezTo>
                    <a:pt x="1554" y="3885"/>
                    <a:pt x="1554" y="3659"/>
                    <a:pt x="1454" y="3659"/>
                  </a:cubicBezTo>
                  <a:lnTo>
                    <a:pt x="1454" y="3559"/>
                  </a:lnTo>
                  <a:cubicBezTo>
                    <a:pt x="1354" y="3359"/>
                    <a:pt x="1153" y="3133"/>
                    <a:pt x="1153" y="2832"/>
                  </a:cubicBezTo>
                  <a:cubicBezTo>
                    <a:pt x="1028" y="2632"/>
                    <a:pt x="928" y="2306"/>
                    <a:pt x="928" y="2005"/>
                  </a:cubicBezTo>
                  <a:cubicBezTo>
                    <a:pt x="827" y="1479"/>
                    <a:pt x="727" y="852"/>
                    <a:pt x="627" y="226"/>
                  </a:cubicBezTo>
                  <a:lnTo>
                    <a:pt x="627" y="125"/>
                  </a:lnTo>
                  <a:lnTo>
                    <a:pt x="52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1" name="Google Shape;4441;p28"/>
            <p:cNvSpPr/>
            <p:nvPr/>
          </p:nvSpPr>
          <p:spPr>
            <a:xfrm>
              <a:off x="-3095650" y="2253325"/>
              <a:ext cx="72700" cy="73325"/>
            </a:xfrm>
            <a:custGeom>
              <a:rect b="b" l="l" r="r" t="t"/>
              <a:pathLst>
                <a:path extrusionOk="0" h="2933" w="2908">
                  <a:moveTo>
                    <a:pt x="1454" y="0"/>
                  </a:moveTo>
                  <a:cubicBezTo>
                    <a:pt x="627" y="0"/>
                    <a:pt x="1" y="627"/>
                    <a:pt x="1" y="1454"/>
                  </a:cubicBezTo>
                  <a:cubicBezTo>
                    <a:pt x="1" y="2306"/>
                    <a:pt x="627" y="2933"/>
                    <a:pt x="1454" y="2933"/>
                  </a:cubicBezTo>
                  <a:cubicBezTo>
                    <a:pt x="2181" y="2933"/>
                    <a:pt x="2908" y="2306"/>
                    <a:pt x="2908" y="1454"/>
                  </a:cubicBezTo>
                  <a:cubicBezTo>
                    <a:pt x="2908" y="627"/>
                    <a:pt x="2181" y="0"/>
                    <a:pt x="145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2" name="Google Shape;4442;p28"/>
            <p:cNvSpPr/>
            <p:nvPr/>
          </p:nvSpPr>
          <p:spPr>
            <a:xfrm>
              <a:off x="-2719700" y="2062850"/>
              <a:ext cx="72700" cy="73325"/>
            </a:xfrm>
            <a:custGeom>
              <a:rect b="b" l="l" r="r" t="t"/>
              <a:pathLst>
                <a:path extrusionOk="0" h="2933" w="2908">
                  <a:moveTo>
                    <a:pt x="1454" y="0"/>
                  </a:moveTo>
                  <a:cubicBezTo>
                    <a:pt x="627" y="0"/>
                    <a:pt x="0" y="627"/>
                    <a:pt x="0" y="1454"/>
                  </a:cubicBezTo>
                  <a:cubicBezTo>
                    <a:pt x="0" y="2306"/>
                    <a:pt x="627" y="2933"/>
                    <a:pt x="1454" y="2933"/>
                  </a:cubicBezTo>
                  <a:cubicBezTo>
                    <a:pt x="2181" y="2933"/>
                    <a:pt x="2908" y="2306"/>
                    <a:pt x="2908" y="1454"/>
                  </a:cubicBezTo>
                  <a:cubicBezTo>
                    <a:pt x="2908" y="627"/>
                    <a:pt x="2181" y="0"/>
                    <a:pt x="145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3" name="Google Shape;4443;p28"/>
            <p:cNvSpPr/>
            <p:nvPr/>
          </p:nvSpPr>
          <p:spPr>
            <a:xfrm>
              <a:off x="-2965325" y="2157700"/>
              <a:ext cx="402300" cy="363825"/>
            </a:xfrm>
            <a:custGeom>
              <a:rect b="b" l="l" r="r" t="t"/>
              <a:pathLst>
                <a:path extrusionOk="0" h="14553" w="16092">
                  <a:moveTo>
                    <a:pt x="6980" y="1"/>
                  </a:moveTo>
                  <a:cubicBezTo>
                    <a:pt x="6034" y="1"/>
                    <a:pt x="5114" y="235"/>
                    <a:pt x="4286" y="692"/>
                  </a:cubicBezTo>
                  <a:cubicBezTo>
                    <a:pt x="1880" y="1946"/>
                    <a:pt x="1" y="6432"/>
                    <a:pt x="1780" y="11043"/>
                  </a:cubicBezTo>
                  <a:cubicBezTo>
                    <a:pt x="2765" y="13553"/>
                    <a:pt x="5018" y="14553"/>
                    <a:pt x="7251" y="14553"/>
                  </a:cubicBezTo>
                  <a:cubicBezTo>
                    <a:pt x="8541" y="14553"/>
                    <a:pt x="9825" y="14219"/>
                    <a:pt x="10853" y="13650"/>
                  </a:cubicBezTo>
                  <a:cubicBezTo>
                    <a:pt x="13058" y="12397"/>
                    <a:pt x="16091" y="9038"/>
                    <a:pt x="13259" y="4151"/>
                  </a:cubicBezTo>
                  <a:cubicBezTo>
                    <a:pt x="11650" y="1340"/>
                    <a:pt x="9244" y="1"/>
                    <a:pt x="6980" y="1"/>
                  </a:cubicBezTo>
                  <a:close/>
                </a:path>
              </a:pathLst>
            </a:custGeom>
            <a:solidFill>
              <a:srgbClr val="D6946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4" name="Google Shape;4444;p28"/>
            <p:cNvSpPr/>
            <p:nvPr/>
          </p:nvSpPr>
          <p:spPr>
            <a:xfrm>
              <a:off x="-2790500" y="2277125"/>
              <a:ext cx="44500" cy="90875"/>
            </a:xfrm>
            <a:custGeom>
              <a:rect b="b" l="l" r="r" t="t"/>
              <a:pathLst>
                <a:path extrusionOk="0" h="3635" w="1780">
                  <a:moveTo>
                    <a:pt x="101" y="1"/>
                  </a:moveTo>
                  <a:cubicBezTo>
                    <a:pt x="101" y="101"/>
                    <a:pt x="0" y="201"/>
                    <a:pt x="101" y="201"/>
                  </a:cubicBezTo>
                  <a:cubicBezTo>
                    <a:pt x="226" y="502"/>
                    <a:pt x="326" y="828"/>
                    <a:pt x="426" y="1028"/>
                  </a:cubicBezTo>
                  <a:lnTo>
                    <a:pt x="852" y="1880"/>
                  </a:lnTo>
                  <a:cubicBezTo>
                    <a:pt x="1053" y="2507"/>
                    <a:pt x="1253" y="3008"/>
                    <a:pt x="1479" y="3535"/>
                  </a:cubicBezTo>
                  <a:lnTo>
                    <a:pt x="1479" y="3635"/>
                  </a:lnTo>
                  <a:lnTo>
                    <a:pt x="1679" y="3635"/>
                  </a:lnTo>
                  <a:cubicBezTo>
                    <a:pt x="1679" y="3635"/>
                    <a:pt x="1780" y="3635"/>
                    <a:pt x="1780" y="3535"/>
                  </a:cubicBezTo>
                  <a:cubicBezTo>
                    <a:pt x="1780" y="3234"/>
                    <a:pt x="1679" y="2908"/>
                    <a:pt x="1679" y="2607"/>
                  </a:cubicBezTo>
                  <a:cubicBezTo>
                    <a:pt x="1579" y="2281"/>
                    <a:pt x="1479" y="1981"/>
                    <a:pt x="1354" y="1655"/>
                  </a:cubicBezTo>
                  <a:cubicBezTo>
                    <a:pt x="1053" y="1028"/>
                    <a:pt x="852" y="502"/>
                    <a:pt x="326" y="101"/>
                  </a:cubicBezTo>
                  <a:cubicBezTo>
                    <a:pt x="226" y="1"/>
                    <a:pt x="226" y="1"/>
                    <a:pt x="101" y="1"/>
                  </a:cubicBezTo>
                  <a:close/>
                </a:path>
              </a:pathLst>
            </a:custGeom>
            <a:solidFill>
              <a:srgbClr val="441E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5" name="Google Shape;4445;p28"/>
            <p:cNvSpPr/>
            <p:nvPr/>
          </p:nvSpPr>
          <p:spPr>
            <a:xfrm>
              <a:off x="-3168950" y="2365475"/>
              <a:ext cx="216825" cy="214300"/>
            </a:xfrm>
            <a:custGeom>
              <a:rect b="b" l="l" r="r" t="t"/>
              <a:pathLst>
                <a:path extrusionOk="0" h="8572" w="8673">
                  <a:moveTo>
                    <a:pt x="4386" y="1"/>
                  </a:moveTo>
                  <a:cubicBezTo>
                    <a:pt x="1980" y="1"/>
                    <a:pt x="0" y="1980"/>
                    <a:pt x="0" y="4286"/>
                  </a:cubicBezTo>
                  <a:cubicBezTo>
                    <a:pt x="0" y="6692"/>
                    <a:pt x="1980" y="8572"/>
                    <a:pt x="4386" y="8572"/>
                  </a:cubicBezTo>
                  <a:cubicBezTo>
                    <a:pt x="6692" y="8572"/>
                    <a:pt x="8672" y="6692"/>
                    <a:pt x="8672" y="4286"/>
                  </a:cubicBezTo>
                  <a:cubicBezTo>
                    <a:pt x="8672" y="1980"/>
                    <a:pt x="6692" y="1"/>
                    <a:pt x="4386" y="1"/>
                  </a:cubicBezTo>
                  <a:close/>
                </a:path>
              </a:pathLst>
            </a:custGeom>
            <a:solidFill>
              <a:srgbClr val="DB83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6" name="Google Shape;4446;p28"/>
            <p:cNvSpPr/>
            <p:nvPr/>
          </p:nvSpPr>
          <p:spPr>
            <a:xfrm>
              <a:off x="-2638875" y="2123000"/>
              <a:ext cx="203650" cy="203650"/>
            </a:xfrm>
            <a:custGeom>
              <a:rect b="b" l="l" r="r" t="t"/>
              <a:pathLst>
                <a:path extrusionOk="0" h="8146" w="8146">
                  <a:moveTo>
                    <a:pt x="4061" y="0"/>
                  </a:moveTo>
                  <a:cubicBezTo>
                    <a:pt x="1780" y="0"/>
                    <a:pt x="0" y="1780"/>
                    <a:pt x="0" y="4060"/>
                  </a:cubicBezTo>
                  <a:cubicBezTo>
                    <a:pt x="0" y="6366"/>
                    <a:pt x="1780" y="8146"/>
                    <a:pt x="4061" y="8146"/>
                  </a:cubicBezTo>
                  <a:cubicBezTo>
                    <a:pt x="6266" y="8146"/>
                    <a:pt x="8146" y="6366"/>
                    <a:pt x="8146" y="4060"/>
                  </a:cubicBezTo>
                  <a:cubicBezTo>
                    <a:pt x="8146" y="1780"/>
                    <a:pt x="6266" y="0"/>
                    <a:pt x="4061" y="0"/>
                  </a:cubicBezTo>
                  <a:close/>
                </a:path>
              </a:pathLst>
            </a:custGeom>
            <a:solidFill>
              <a:srgbClr val="DB83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7" name="Google Shape;4447;p28"/>
            <p:cNvSpPr/>
            <p:nvPr/>
          </p:nvSpPr>
          <p:spPr>
            <a:xfrm>
              <a:off x="-1672700" y="3589800"/>
              <a:ext cx="117200" cy="73325"/>
            </a:xfrm>
            <a:custGeom>
              <a:rect b="b" l="l" r="r" t="t"/>
              <a:pathLst>
                <a:path extrusionOk="0" h="2933" w="4688">
                  <a:moveTo>
                    <a:pt x="1454" y="0"/>
                  </a:moveTo>
                  <a:cubicBezTo>
                    <a:pt x="1028" y="126"/>
                    <a:pt x="502" y="226"/>
                    <a:pt x="101" y="426"/>
                  </a:cubicBezTo>
                  <a:cubicBezTo>
                    <a:pt x="0" y="527"/>
                    <a:pt x="0" y="527"/>
                    <a:pt x="0" y="627"/>
                  </a:cubicBezTo>
                  <a:cubicBezTo>
                    <a:pt x="0" y="752"/>
                    <a:pt x="101" y="852"/>
                    <a:pt x="201" y="852"/>
                  </a:cubicBezTo>
                  <a:cubicBezTo>
                    <a:pt x="627" y="752"/>
                    <a:pt x="1028" y="752"/>
                    <a:pt x="1454" y="752"/>
                  </a:cubicBezTo>
                  <a:cubicBezTo>
                    <a:pt x="1880" y="852"/>
                    <a:pt x="2281" y="953"/>
                    <a:pt x="2607" y="1153"/>
                  </a:cubicBezTo>
                  <a:cubicBezTo>
                    <a:pt x="2908" y="1253"/>
                    <a:pt x="3233" y="1579"/>
                    <a:pt x="3534" y="1780"/>
                  </a:cubicBezTo>
                  <a:cubicBezTo>
                    <a:pt x="3634" y="2005"/>
                    <a:pt x="3760" y="2206"/>
                    <a:pt x="3960" y="2306"/>
                  </a:cubicBezTo>
                  <a:cubicBezTo>
                    <a:pt x="4060" y="2506"/>
                    <a:pt x="4161" y="2632"/>
                    <a:pt x="4261" y="2832"/>
                  </a:cubicBezTo>
                  <a:cubicBezTo>
                    <a:pt x="4386" y="2933"/>
                    <a:pt x="4487" y="2933"/>
                    <a:pt x="4487" y="2933"/>
                  </a:cubicBezTo>
                  <a:cubicBezTo>
                    <a:pt x="4587" y="2933"/>
                    <a:pt x="4687" y="2832"/>
                    <a:pt x="4687" y="2732"/>
                  </a:cubicBezTo>
                  <a:cubicBezTo>
                    <a:pt x="4587" y="2506"/>
                    <a:pt x="4587" y="2206"/>
                    <a:pt x="4487" y="2005"/>
                  </a:cubicBezTo>
                  <a:cubicBezTo>
                    <a:pt x="4386" y="1780"/>
                    <a:pt x="4261" y="1579"/>
                    <a:pt x="4060" y="1379"/>
                  </a:cubicBezTo>
                  <a:cubicBezTo>
                    <a:pt x="3860" y="953"/>
                    <a:pt x="3434" y="627"/>
                    <a:pt x="3008" y="326"/>
                  </a:cubicBezTo>
                  <a:cubicBezTo>
                    <a:pt x="2507" y="126"/>
                    <a:pt x="1980" y="0"/>
                    <a:pt x="145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8" name="Google Shape;4448;p28"/>
            <p:cNvSpPr/>
            <p:nvPr/>
          </p:nvSpPr>
          <p:spPr>
            <a:xfrm>
              <a:off x="-1633850" y="3498950"/>
              <a:ext cx="109675" cy="62675"/>
            </a:xfrm>
            <a:custGeom>
              <a:rect b="b" l="l" r="r" t="t"/>
              <a:pathLst>
                <a:path extrusionOk="0" h="2507" w="4387">
                  <a:moveTo>
                    <a:pt x="1354" y="0"/>
                  </a:moveTo>
                  <a:cubicBezTo>
                    <a:pt x="827" y="100"/>
                    <a:pt x="426" y="201"/>
                    <a:pt x="100" y="401"/>
                  </a:cubicBezTo>
                  <a:cubicBezTo>
                    <a:pt x="0" y="501"/>
                    <a:pt x="0" y="501"/>
                    <a:pt x="0" y="627"/>
                  </a:cubicBezTo>
                  <a:cubicBezTo>
                    <a:pt x="0" y="727"/>
                    <a:pt x="100" y="827"/>
                    <a:pt x="201" y="827"/>
                  </a:cubicBezTo>
                  <a:cubicBezTo>
                    <a:pt x="627" y="727"/>
                    <a:pt x="953" y="727"/>
                    <a:pt x="1354" y="727"/>
                  </a:cubicBezTo>
                  <a:cubicBezTo>
                    <a:pt x="1679" y="727"/>
                    <a:pt x="2080" y="827"/>
                    <a:pt x="2406" y="927"/>
                  </a:cubicBezTo>
                  <a:cubicBezTo>
                    <a:pt x="2707" y="1128"/>
                    <a:pt x="3033" y="1253"/>
                    <a:pt x="3233" y="1554"/>
                  </a:cubicBezTo>
                  <a:cubicBezTo>
                    <a:pt x="3334" y="1654"/>
                    <a:pt x="3459" y="1755"/>
                    <a:pt x="3659" y="1980"/>
                  </a:cubicBezTo>
                  <a:cubicBezTo>
                    <a:pt x="3760" y="2080"/>
                    <a:pt x="3860" y="2281"/>
                    <a:pt x="3960" y="2381"/>
                  </a:cubicBezTo>
                  <a:cubicBezTo>
                    <a:pt x="4085" y="2506"/>
                    <a:pt x="4085" y="2506"/>
                    <a:pt x="4186" y="2506"/>
                  </a:cubicBezTo>
                  <a:cubicBezTo>
                    <a:pt x="4286" y="2506"/>
                    <a:pt x="4386" y="2381"/>
                    <a:pt x="4386" y="2281"/>
                  </a:cubicBezTo>
                  <a:cubicBezTo>
                    <a:pt x="4286" y="2080"/>
                    <a:pt x="4186" y="1880"/>
                    <a:pt x="4186" y="1654"/>
                  </a:cubicBezTo>
                  <a:cubicBezTo>
                    <a:pt x="4085" y="1454"/>
                    <a:pt x="3960" y="1253"/>
                    <a:pt x="3760" y="1028"/>
                  </a:cubicBezTo>
                  <a:cubicBezTo>
                    <a:pt x="3559" y="627"/>
                    <a:pt x="3133" y="401"/>
                    <a:pt x="2707" y="201"/>
                  </a:cubicBezTo>
                  <a:cubicBezTo>
                    <a:pt x="2306" y="0"/>
                    <a:pt x="1780" y="0"/>
                    <a:pt x="135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9" name="Google Shape;4449;p28"/>
            <p:cNvSpPr/>
            <p:nvPr/>
          </p:nvSpPr>
          <p:spPr>
            <a:xfrm>
              <a:off x="-2884500" y="2197325"/>
              <a:ext cx="156675" cy="99050"/>
            </a:xfrm>
            <a:custGeom>
              <a:rect b="b" l="l" r="r" t="t"/>
              <a:pathLst>
                <a:path extrusionOk="0" h="3962" w="6267">
                  <a:moveTo>
                    <a:pt x="4176" y="0"/>
                  </a:moveTo>
                  <a:cubicBezTo>
                    <a:pt x="3659" y="0"/>
                    <a:pt x="3077" y="119"/>
                    <a:pt x="2507" y="361"/>
                  </a:cubicBezTo>
                  <a:cubicBezTo>
                    <a:pt x="953" y="1087"/>
                    <a:pt x="1" y="2240"/>
                    <a:pt x="427" y="3193"/>
                  </a:cubicBezTo>
                  <a:cubicBezTo>
                    <a:pt x="608" y="3691"/>
                    <a:pt x="1252" y="3961"/>
                    <a:pt x="2054" y="3961"/>
                  </a:cubicBezTo>
                  <a:cubicBezTo>
                    <a:pt x="2583" y="3961"/>
                    <a:pt x="3182" y="3843"/>
                    <a:pt x="3760" y="3594"/>
                  </a:cubicBezTo>
                  <a:cubicBezTo>
                    <a:pt x="5339" y="2967"/>
                    <a:pt x="6267" y="1714"/>
                    <a:pt x="5866" y="887"/>
                  </a:cubicBezTo>
                  <a:cubicBezTo>
                    <a:pt x="5665" y="302"/>
                    <a:pt x="5001" y="0"/>
                    <a:pt x="4176" y="0"/>
                  </a:cubicBezTo>
                  <a:close/>
                </a:path>
              </a:pathLst>
            </a:custGeom>
            <a:solidFill>
              <a:srgbClr val="5C2D2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0" name="Google Shape;4450;p28"/>
            <p:cNvSpPr/>
            <p:nvPr/>
          </p:nvSpPr>
          <p:spPr>
            <a:xfrm>
              <a:off x="-2623200" y="3554925"/>
              <a:ext cx="33850" cy="16725"/>
            </a:xfrm>
            <a:custGeom>
              <a:rect b="b" l="l" r="r" t="t"/>
              <a:pathLst>
                <a:path extrusionOk="0" h="669" w="1354">
                  <a:moveTo>
                    <a:pt x="545" y="0"/>
                  </a:moveTo>
                  <a:cubicBezTo>
                    <a:pt x="396" y="0"/>
                    <a:pt x="242" y="71"/>
                    <a:pt x="100" y="142"/>
                  </a:cubicBezTo>
                  <a:lnTo>
                    <a:pt x="100" y="267"/>
                  </a:lnTo>
                  <a:cubicBezTo>
                    <a:pt x="0" y="368"/>
                    <a:pt x="100" y="468"/>
                    <a:pt x="100" y="468"/>
                  </a:cubicBezTo>
                  <a:cubicBezTo>
                    <a:pt x="301" y="568"/>
                    <a:pt x="526" y="568"/>
                    <a:pt x="627" y="668"/>
                  </a:cubicBezTo>
                  <a:lnTo>
                    <a:pt x="1253" y="668"/>
                  </a:lnTo>
                  <a:cubicBezTo>
                    <a:pt x="1353" y="568"/>
                    <a:pt x="1353" y="468"/>
                    <a:pt x="1353" y="368"/>
                  </a:cubicBezTo>
                  <a:cubicBezTo>
                    <a:pt x="1253" y="142"/>
                    <a:pt x="1053" y="42"/>
                    <a:pt x="727" y="42"/>
                  </a:cubicBezTo>
                  <a:cubicBezTo>
                    <a:pt x="668" y="12"/>
                    <a:pt x="607" y="0"/>
                    <a:pt x="54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1" name="Google Shape;4451;p28"/>
            <p:cNvSpPr/>
            <p:nvPr/>
          </p:nvSpPr>
          <p:spPr>
            <a:xfrm>
              <a:off x="-2549900" y="3595425"/>
              <a:ext cx="33850" cy="18200"/>
            </a:xfrm>
            <a:custGeom>
              <a:rect b="b" l="l" r="r" t="t"/>
              <a:pathLst>
                <a:path extrusionOk="0" h="728" w="1354">
                  <a:moveTo>
                    <a:pt x="201" y="1"/>
                  </a:moveTo>
                  <a:lnTo>
                    <a:pt x="101" y="101"/>
                  </a:lnTo>
                  <a:cubicBezTo>
                    <a:pt x="0" y="101"/>
                    <a:pt x="0" y="302"/>
                    <a:pt x="101" y="302"/>
                  </a:cubicBezTo>
                  <a:cubicBezTo>
                    <a:pt x="201" y="527"/>
                    <a:pt x="401" y="627"/>
                    <a:pt x="502" y="627"/>
                  </a:cubicBezTo>
                  <a:cubicBezTo>
                    <a:pt x="727" y="728"/>
                    <a:pt x="928" y="728"/>
                    <a:pt x="1128" y="728"/>
                  </a:cubicBezTo>
                  <a:cubicBezTo>
                    <a:pt x="1254" y="728"/>
                    <a:pt x="1354" y="627"/>
                    <a:pt x="1254" y="527"/>
                  </a:cubicBezTo>
                  <a:cubicBezTo>
                    <a:pt x="1128" y="302"/>
                    <a:pt x="1028" y="101"/>
                    <a:pt x="827" y="101"/>
                  </a:cubicBezTo>
                  <a:cubicBezTo>
                    <a:pt x="627" y="1"/>
                    <a:pt x="401" y="1"/>
                    <a:pt x="20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2" name="Google Shape;4452;p28"/>
            <p:cNvSpPr/>
            <p:nvPr/>
          </p:nvSpPr>
          <p:spPr>
            <a:xfrm>
              <a:off x="-2537375" y="3554075"/>
              <a:ext cx="28850" cy="17575"/>
            </a:xfrm>
            <a:custGeom>
              <a:rect b="b" l="l" r="r" t="t"/>
              <a:pathLst>
                <a:path extrusionOk="0" h="703" w="1154">
                  <a:moveTo>
                    <a:pt x="430" y="1"/>
                  </a:moveTo>
                  <a:cubicBezTo>
                    <a:pt x="326" y="1"/>
                    <a:pt x="226" y="26"/>
                    <a:pt x="126" y="76"/>
                  </a:cubicBezTo>
                  <a:cubicBezTo>
                    <a:pt x="1" y="176"/>
                    <a:pt x="1" y="301"/>
                    <a:pt x="126" y="301"/>
                  </a:cubicBezTo>
                  <a:cubicBezTo>
                    <a:pt x="226" y="502"/>
                    <a:pt x="326" y="602"/>
                    <a:pt x="527" y="602"/>
                  </a:cubicBezTo>
                  <a:cubicBezTo>
                    <a:pt x="627" y="702"/>
                    <a:pt x="753" y="702"/>
                    <a:pt x="953" y="702"/>
                  </a:cubicBezTo>
                  <a:lnTo>
                    <a:pt x="1053" y="702"/>
                  </a:lnTo>
                  <a:cubicBezTo>
                    <a:pt x="1154" y="702"/>
                    <a:pt x="1154" y="602"/>
                    <a:pt x="1154" y="502"/>
                  </a:cubicBezTo>
                  <a:cubicBezTo>
                    <a:pt x="1053" y="301"/>
                    <a:pt x="953" y="176"/>
                    <a:pt x="753" y="76"/>
                  </a:cubicBezTo>
                  <a:cubicBezTo>
                    <a:pt x="640" y="26"/>
                    <a:pt x="533" y="1"/>
                    <a:pt x="43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3" name="Google Shape;4453;p28"/>
            <p:cNvSpPr/>
            <p:nvPr/>
          </p:nvSpPr>
          <p:spPr>
            <a:xfrm>
              <a:off x="-2628225" y="3602950"/>
              <a:ext cx="20700" cy="15700"/>
            </a:xfrm>
            <a:custGeom>
              <a:rect b="b" l="l" r="r" t="t"/>
              <a:pathLst>
                <a:path extrusionOk="0" h="628" w="828">
                  <a:moveTo>
                    <a:pt x="101" y="1"/>
                  </a:moveTo>
                  <a:cubicBezTo>
                    <a:pt x="1" y="1"/>
                    <a:pt x="1" y="101"/>
                    <a:pt x="1" y="226"/>
                  </a:cubicBezTo>
                  <a:cubicBezTo>
                    <a:pt x="1" y="427"/>
                    <a:pt x="101" y="527"/>
                    <a:pt x="201" y="627"/>
                  </a:cubicBezTo>
                  <a:cubicBezTo>
                    <a:pt x="402" y="627"/>
                    <a:pt x="502" y="627"/>
                    <a:pt x="727" y="527"/>
                  </a:cubicBezTo>
                  <a:cubicBezTo>
                    <a:pt x="828" y="527"/>
                    <a:pt x="828" y="326"/>
                    <a:pt x="727" y="326"/>
                  </a:cubicBezTo>
                  <a:lnTo>
                    <a:pt x="727" y="226"/>
                  </a:lnTo>
                  <a:cubicBezTo>
                    <a:pt x="627" y="101"/>
                    <a:pt x="627" y="101"/>
                    <a:pt x="50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4" name="Google Shape;4454;p28"/>
            <p:cNvSpPr/>
            <p:nvPr/>
          </p:nvSpPr>
          <p:spPr>
            <a:xfrm>
              <a:off x="-2516075" y="3693400"/>
              <a:ext cx="23225" cy="19225"/>
            </a:xfrm>
            <a:custGeom>
              <a:rect b="b" l="l" r="r" t="t"/>
              <a:pathLst>
                <a:path extrusionOk="0" h="769" w="929">
                  <a:moveTo>
                    <a:pt x="359" y="0"/>
                  </a:moveTo>
                  <a:cubicBezTo>
                    <a:pt x="312" y="0"/>
                    <a:pt x="260" y="12"/>
                    <a:pt x="201" y="42"/>
                  </a:cubicBezTo>
                  <a:cubicBezTo>
                    <a:pt x="101" y="42"/>
                    <a:pt x="1" y="142"/>
                    <a:pt x="101" y="242"/>
                  </a:cubicBezTo>
                  <a:lnTo>
                    <a:pt x="101" y="368"/>
                  </a:lnTo>
                  <a:cubicBezTo>
                    <a:pt x="101" y="468"/>
                    <a:pt x="201" y="568"/>
                    <a:pt x="302" y="668"/>
                  </a:cubicBezTo>
                  <a:cubicBezTo>
                    <a:pt x="302" y="668"/>
                    <a:pt x="402" y="668"/>
                    <a:pt x="627" y="769"/>
                  </a:cubicBezTo>
                  <a:cubicBezTo>
                    <a:pt x="728" y="769"/>
                    <a:pt x="828" y="668"/>
                    <a:pt x="828" y="568"/>
                  </a:cubicBezTo>
                  <a:cubicBezTo>
                    <a:pt x="928" y="368"/>
                    <a:pt x="828" y="242"/>
                    <a:pt x="627" y="142"/>
                  </a:cubicBezTo>
                  <a:cubicBezTo>
                    <a:pt x="556" y="71"/>
                    <a:pt x="473" y="0"/>
                    <a:pt x="35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5" name="Google Shape;4455;p28"/>
            <p:cNvSpPr/>
            <p:nvPr/>
          </p:nvSpPr>
          <p:spPr>
            <a:xfrm>
              <a:off x="-2471575" y="3660600"/>
              <a:ext cx="20700" cy="20700"/>
            </a:xfrm>
            <a:custGeom>
              <a:rect b="b" l="l" r="r" t="t"/>
              <a:pathLst>
                <a:path extrusionOk="0" h="828" w="828">
                  <a:moveTo>
                    <a:pt x="201" y="0"/>
                  </a:moveTo>
                  <a:cubicBezTo>
                    <a:pt x="100" y="0"/>
                    <a:pt x="0" y="101"/>
                    <a:pt x="0" y="201"/>
                  </a:cubicBezTo>
                  <a:cubicBezTo>
                    <a:pt x="0" y="426"/>
                    <a:pt x="100" y="527"/>
                    <a:pt x="201" y="627"/>
                  </a:cubicBezTo>
                  <a:cubicBezTo>
                    <a:pt x="301" y="727"/>
                    <a:pt x="401" y="827"/>
                    <a:pt x="627" y="827"/>
                  </a:cubicBezTo>
                  <a:cubicBezTo>
                    <a:pt x="727" y="827"/>
                    <a:pt x="827" y="727"/>
                    <a:pt x="827" y="627"/>
                  </a:cubicBezTo>
                  <a:cubicBezTo>
                    <a:pt x="827" y="426"/>
                    <a:pt x="727" y="301"/>
                    <a:pt x="627" y="201"/>
                  </a:cubicBezTo>
                  <a:cubicBezTo>
                    <a:pt x="501" y="101"/>
                    <a:pt x="401" y="0"/>
                    <a:pt x="20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6" name="Google Shape;4456;p28"/>
            <p:cNvSpPr/>
            <p:nvPr/>
          </p:nvSpPr>
          <p:spPr>
            <a:xfrm>
              <a:off x="-2450900" y="3621125"/>
              <a:ext cx="26325" cy="23825"/>
            </a:xfrm>
            <a:custGeom>
              <a:rect b="b" l="l" r="r" t="t"/>
              <a:pathLst>
                <a:path extrusionOk="0" h="953" w="1053">
                  <a:moveTo>
                    <a:pt x="201" y="0"/>
                  </a:moveTo>
                  <a:cubicBezTo>
                    <a:pt x="101" y="126"/>
                    <a:pt x="0" y="126"/>
                    <a:pt x="101" y="226"/>
                  </a:cubicBezTo>
                  <a:cubicBezTo>
                    <a:pt x="101" y="426"/>
                    <a:pt x="201" y="627"/>
                    <a:pt x="301" y="752"/>
                  </a:cubicBezTo>
                  <a:cubicBezTo>
                    <a:pt x="527" y="852"/>
                    <a:pt x="627" y="953"/>
                    <a:pt x="827" y="953"/>
                  </a:cubicBezTo>
                  <a:lnTo>
                    <a:pt x="928" y="953"/>
                  </a:lnTo>
                  <a:cubicBezTo>
                    <a:pt x="1053" y="953"/>
                    <a:pt x="1053" y="852"/>
                    <a:pt x="1053" y="752"/>
                  </a:cubicBezTo>
                  <a:cubicBezTo>
                    <a:pt x="1053" y="527"/>
                    <a:pt x="827" y="326"/>
                    <a:pt x="727" y="226"/>
                  </a:cubicBezTo>
                  <a:cubicBezTo>
                    <a:pt x="627" y="126"/>
                    <a:pt x="527" y="0"/>
                    <a:pt x="30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7" name="Google Shape;4457;p28"/>
            <p:cNvSpPr/>
            <p:nvPr/>
          </p:nvSpPr>
          <p:spPr>
            <a:xfrm>
              <a:off x="-3646400" y="3479125"/>
              <a:ext cx="15700" cy="39050"/>
            </a:xfrm>
            <a:custGeom>
              <a:rect b="b" l="l" r="r" t="t"/>
              <a:pathLst>
                <a:path extrusionOk="0" h="1562" w="628">
                  <a:moveTo>
                    <a:pt x="279" y="0"/>
                  </a:moveTo>
                  <a:cubicBezTo>
                    <a:pt x="244" y="0"/>
                    <a:pt x="172" y="77"/>
                    <a:pt x="101" y="167"/>
                  </a:cubicBezTo>
                  <a:cubicBezTo>
                    <a:pt x="0" y="367"/>
                    <a:pt x="0" y="568"/>
                    <a:pt x="0" y="793"/>
                  </a:cubicBezTo>
                  <a:cubicBezTo>
                    <a:pt x="101" y="994"/>
                    <a:pt x="101" y="1294"/>
                    <a:pt x="201" y="1520"/>
                  </a:cubicBezTo>
                  <a:lnTo>
                    <a:pt x="301" y="1520"/>
                  </a:lnTo>
                  <a:cubicBezTo>
                    <a:pt x="331" y="1549"/>
                    <a:pt x="360" y="1561"/>
                    <a:pt x="387" y="1561"/>
                  </a:cubicBezTo>
                  <a:cubicBezTo>
                    <a:pt x="452" y="1561"/>
                    <a:pt x="502" y="1491"/>
                    <a:pt x="502" y="1420"/>
                  </a:cubicBezTo>
                  <a:cubicBezTo>
                    <a:pt x="627" y="1194"/>
                    <a:pt x="627" y="994"/>
                    <a:pt x="627" y="793"/>
                  </a:cubicBezTo>
                  <a:cubicBezTo>
                    <a:pt x="627" y="568"/>
                    <a:pt x="627" y="267"/>
                    <a:pt x="401" y="41"/>
                  </a:cubicBezTo>
                  <a:lnTo>
                    <a:pt x="301" y="41"/>
                  </a:lnTo>
                  <a:cubicBezTo>
                    <a:pt x="301" y="13"/>
                    <a:pt x="293" y="0"/>
                    <a:pt x="27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8" name="Google Shape;4458;p28"/>
            <p:cNvSpPr/>
            <p:nvPr/>
          </p:nvSpPr>
          <p:spPr>
            <a:xfrm>
              <a:off x="-3620700" y="3571625"/>
              <a:ext cx="21325" cy="31350"/>
            </a:xfrm>
            <a:custGeom>
              <a:rect b="b" l="l" r="r" t="t"/>
              <a:pathLst>
                <a:path extrusionOk="0" h="1254" w="853">
                  <a:moveTo>
                    <a:pt x="326" y="0"/>
                  </a:moveTo>
                  <a:cubicBezTo>
                    <a:pt x="226" y="0"/>
                    <a:pt x="100" y="0"/>
                    <a:pt x="100" y="101"/>
                  </a:cubicBezTo>
                  <a:cubicBezTo>
                    <a:pt x="0" y="326"/>
                    <a:pt x="100" y="527"/>
                    <a:pt x="100" y="727"/>
                  </a:cubicBezTo>
                  <a:cubicBezTo>
                    <a:pt x="226" y="953"/>
                    <a:pt x="326" y="1053"/>
                    <a:pt x="426" y="1254"/>
                  </a:cubicBezTo>
                  <a:lnTo>
                    <a:pt x="526" y="1254"/>
                  </a:lnTo>
                  <a:cubicBezTo>
                    <a:pt x="627" y="1254"/>
                    <a:pt x="727" y="1254"/>
                    <a:pt x="727" y="1153"/>
                  </a:cubicBezTo>
                  <a:cubicBezTo>
                    <a:pt x="852" y="953"/>
                    <a:pt x="727" y="727"/>
                    <a:pt x="727" y="527"/>
                  </a:cubicBezTo>
                  <a:cubicBezTo>
                    <a:pt x="627" y="326"/>
                    <a:pt x="526" y="226"/>
                    <a:pt x="42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9" name="Google Shape;4459;p28"/>
            <p:cNvSpPr/>
            <p:nvPr/>
          </p:nvSpPr>
          <p:spPr>
            <a:xfrm>
              <a:off x="-3594400" y="3530275"/>
              <a:ext cx="15700" cy="28225"/>
            </a:xfrm>
            <a:custGeom>
              <a:rect b="b" l="l" r="r" t="t"/>
              <a:pathLst>
                <a:path extrusionOk="0" h="1129" w="628">
                  <a:moveTo>
                    <a:pt x="301" y="0"/>
                  </a:moveTo>
                  <a:cubicBezTo>
                    <a:pt x="201" y="0"/>
                    <a:pt x="101" y="0"/>
                    <a:pt x="1" y="100"/>
                  </a:cubicBezTo>
                  <a:lnTo>
                    <a:pt x="1" y="627"/>
                  </a:lnTo>
                  <a:cubicBezTo>
                    <a:pt x="101" y="827"/>
                    <a:pt x="101" y="928"/>
                    <a:pt x="301" y="1128"/>
                  </a:cubicBezTo>
                  <a:cubicBezTo>
                    <a:pt x="427" y="1128"/>
                    <a:pt x="527" y="1128"/>
                    <a:pt x="627" y="1028"/>
                  </a:cubicBezTo>
                  <a:lnTo>
                    <a:pt x="627" y="502"/>
                  </a:lnTo>
                  <a:cubicBezTo>
                    <a:pt x="527" y="301"/>
                    <a:pt x="527" y="201"/>
                    <a:pt x="301" y="100"/>
                  </a:cubicBezTo>
                  <a:lnTo>
                    <a:pt x="301"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0" name="Google Shape;4460;p28"/>
            <p:cNvSpPr/>
            <p:nvPr/>
          </p:nvSpPr>
          <p:spPr>
            <a:xfrm>
              <a:off x="-3539875" y="3535275"/>
              <a:ext cx="21325" cy="23225"/>
            </a:xfrm>
            <a:custGeom>
              <a:rect b="b" l="l" r="r" t="t"/>
              <a:pathLst>
                <a:path extrusionOk="0" h="929" w="853">
                  <a:moveTo>
                    <a:pt x="326" y="1"/>
                  </a:moveTo>
                  <a:cubicBezTo>
                    <a:pt x="226" y="1"/>
                    <a:pt x="125" y="1"/>
                    <a:pt x="125" y="101"/>
                  </a:cubicBezTo>
                  <a:cubicBezTo>
                    <a:pt x="0" y="302"/>
                    <a:pt x="125" y="527"/>
                    <a:pt x="125" y="627"/>
                  </a:cubicBezTo>
                  <a:cubicBezTo>
                    <a:pt x="226" y="728"/>
                    <a:pt x="326" y="828"/>
                    <a:pt x="526" y="928"/>
                  </a:cubicBezTo>
                  <a:cubicBezTo>
                    <a:pt x="627" y="928"/>
                    <a:pt x="752" y="928"/>
                    <a:pt x="752" y="828"/>
                  </a:cubicBezTo>
                  <a:cubicBezTo>
                    <a:pt x="852" y="627"/>
                    <a:pt x="752" y="427"/>
                    <a:pt x="752" y="302"/>
                  </a:cubicBezTo>
                  <a:cubicBezTo>
                    <a:pt x="627" y="201"/>
                    <a:pt x="526" y="101"/>
                    <a:pt x="3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1" name="Google Shape;4461;p28"/>
            <p:cNvSpPr/>
            <p:nvPr/>
          </p:nvSpPr>
          <p:spPr>
            <a:xfrm>
              <a:off x="-3573725" y="3438800"/>
              <a:ext cx="15700" cy="20075"/>
            </a:xfrm>
            <a:custGeom>
              <a:rect b="b" l="l" r="r" t="t"/>
              <a:pathLst>
                <a:path extrusionOk="0" h="803" w="628">
                  <a:moveTo>
                    <a:pt x="427" y="0"/>
                  </a:moveTo>
                  <a:cubicBezTo>
                    <a:pt x="327" y="0"/>
                    <a:pt x="226" y="0"/>
                    <a:pt x="101" y="100"/>
                  </a:cubicBezTo>
                  <a:cubicBezTo>
                    <a:pt x="1" y="201"/>
                    <a:pt x="1" y="301"/>
                    <a:pt x="1" y="401"/>
                  </a:cubicBezTo>
                  <a:cubicBezTo>
                    <a:pt x="101" y="526"/>
                    <a:pt x="101" y="627"/>
                    <a:pt x="226" y="727"/>
                  </a:cubicBezTo>
                  <a:cubicBezTo>
                    <a:pt x="276" y="777"/>
                    <a:pt x="352" y="802"/>
                    <a:pt x="414" y="802"/>
                  </a:cubicBezTo>
                  <a:cubicBezTo>
                    <a:pt x="477" y="802"/>
                    <a:pt x="527" y="777"/>
                    <a:pt x="527" y="727"/>
                  </a:cubicBezTo>
                  <a:cubicBezTo>
                    <a:pt x="627" y="627"/>
                    <a:pt x="627" y="401"/>
                    <a:pt x="627" y="301"/>
                  </a:cubicBezTo>
                  <a:cubicBezTo>
                    <a:pt x="627" y="201"/>
                    <a:pt x="627" y="100"/>
                    <a:pt x="42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2" name="Google Shape;4462;p28"/>
            <p:cNvSpPr/>
            <p:nvPr/>
          </p:nvSpPr>
          <p:spPr>
            <a:xfrm>
              <a:off x="-3461550" y="3788425"/>
              <a:ext cx="21325" cy="20700"/>
            </a:xfrm>
            <a:custGeom>
              <a:rect b="b" l="l" r="r" t="t"/>
              <a:pathLst>
                <a:path extrusionOk="0" h="828" w="853">
                  <a:moveTo>
                    <a:pt x="326" y="0"/>
                  </a:moveTo>
                  <a:cubicBezTo>
                    <a:pt x="226" y="0"/>
                    <a:pt x="125" y="100"/>
                    <a:pt x="125" y="201"/>
                  </a:cubicBezTo>
                  <a:cubicBezTo>
                    <a:pt x="0" y="326"/>
                    <a:pt x="125" y="526"/>
                    <a:pt x="226" y="627"/>
                  </a:cubicBezTo>
                  <a:cubicBezTo>
                    <a:pt x="226" y="727"/>
                    <a:pt x="326" y="827"/>
                    <a:pt x="526" y="827"/>
                  </a:cubicBezTo>
                  <a:cubicBezTo>
                    <a:pt x="627" y="827"/>
                    <a:pt x="752" y="827"/>
                    <a:pt x="852" y="727"/>
                  </a:cubicBezTo>
                  <a:cubicBezTo>
                    <a:pt x="852" y="526"/>
                    <a:pt x="752" y="326"/>
                    <a:pt x="627" y="201"/>
                  </a:cubicBezTo>
                  <a:cubicBezTo>
                    <a:pt x="627" y="100"/>
                    <a:pt x="526" y="0"/>
                    <a:pt x="32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3" name="Google Shape;4463;p28"/>
            <p:cNvSpPr/>
            <p:nvPr/>
          </p:nvSpPr>
          <p:spPr>
            <a:xfrm>
              <a:off x="-3422100" y="3746425"/>
              <a:ext cx="20725" cy="26350"/>
            </a:xfrm>
            <a:custGeom>
              <a:rect b="b" l="l" r="r" t="t"/>
              <a:pathLst>
                <a:path extrusionOk="0" h="1054" w="829">
                  <a:moveTo>
                    <a:pt x="201" y="1"/>
                  </a:moveTo>
                  <a:cubicBezTo>
                    <a:pt x="101" y="1"/>
                    <a:pt x="101" y="126"/>
                    <a:pt x="1" y="226"/>
                  </a:cubicBezTo>
                  <a:cubicBezTo>
                    <a:pt x="1" y="427"/>
                    <a:pt x="101" y="527"/>
                    <a:pt x="201" y="753"/>
                  </a:cubicBezTo>
                  <a:cubicBezTo>
                    <a:pt x="302" y="853"/>
                    <a:pt x="427" y="953"/>
                    <a:pt x="628" y="1054"/>
                  </a:cubicBezTo>
                  <a:lnTo>
                    <a:pt x="728" y="1054"/>
                  </a:lnTo>
                  <a:cubicBezTo>
                    <a:pt x="828" y="1054"/>
                    <a:pt x="828" y="1054"/>
                    <a:pt x="828" y="953"/>
                  </a:cubicBezTo>
                  <a:cubicBezTo>
                    <a:pt x="828" y="753"/>
                    <a:pt x="828" y="527"/>
                    <a:pt x="728" y="427"/>
                  </a:cubicBezTo>
                  <a:cubicBezTo>
                    <a:pt x="628" y="226"/>
                    <a:pt x="527" y="126"/>
                    <a:pt x="30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4" name="Google Shape;4464;p28"/>
            <p:cNvSpPr/>
            <p:nvPr/>
          </p:nvSpPr>
          <p:spPr>
            <a:xfrm>
              <a:off x="-3466575" y="3683775"/>
              <a:ext cx="20700" cy="28850"/>
            </a:xfrm>
            <a:custGeom>
              <a:rect b="b" l="l" r="r" t="t"/>
              <a:pathLst>
                <a:path extrusionOk="0" h="1154" w="828">
                  <a:moveTo>
                    <a:pt x="326" y="1"/>
                  </a:moveTo>
                  <a:cubicBezTo>
                    <a:pt x="201" y="1"/>
                    <a:pt x="101" y="1"/>
                    <a:pt x="101" y="126"/>
                  </a:cubicBezTo>
                  <a:cubicBezTo>
                    <a:pt x="1" y="326"/>
                    <a:pt x="101" y="527"/>
                    <a:pt x="101" y="753"/>
                  </a:cubicBezTo>
                  <a:cubicBezTo>
                    <a:pt x="201" y="853"/>
                    <a:pt x="326" y="953"/>
                    <a:pt x="527" y="1053"/>
                  </a:cubicBezTo>
                  <a:lnTo>
                    <a:pt x="527" y="1154"/>
                  </a:lnTo>
                  <a:cubicBezTo>
                    <a:pt x="627" y="1154"/>
                    <a:pt x="727" y="1053"/>
                    <a:pt x="727" y="953"/>
                  </a:cubicBezTo>
                  <a:cubicBezTo>
                    <a:pt x="828" y="753"/>
                    <a:pt x="727" y="627"/>
                    <a:pt x="727" y="427"/>
                  </a:cubicBezTo>
                  <a:cubicBezTo>
                    <a:pt x="627" y="326"/>
                    <a:pt x="527" y="126"/>
                    <a:pt x="3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5" name="Google Shape;4465;p28"/>
            <p:cNvSpPr/>
            <p:nvPr/>
          </p:nvSpPr>
          <p:spPr>
            <a:xfrm>
              <a:off x="-3536750" y="3683775"/>
              <a:ext cx="18200" cy="31350"/>
            </a:xfrm>
            <a:custGeom>
              <a:rect b="b" l="l" r="r" t="t"/>
              <a:pathLst>
                <a:path extrusionOk="0" h="1254" w="728">
                  <a:moveTo>
                    <a:pt x="401" y="1"/>
                  </a:moveTo>
                  <a:cubicBezTo>
                    <a:pt x="301" y="1"/>
                    <a:pt x="201" y="1"/>
                    <a:pt x="101" y="126"/>
                  </a:cubicBezTo>
                  <a:cubicBezTo>
                    <a:pt x="0" y="326"/>
                    <a:pt x="0" y="527"/>
                    <a:pt x="101" y="753"/>
                  </a:cubicBezTo>
                  <a:cubicBezTo>
                    <a:pt x="101" y="953"/>
                    <a:pt x="201" y="1154"/>
                    <a:pt x="401" y="1254"/>
                  </a:cubicBezTo>
                  <a:lnTo>
                    <a:pt x="502" y="1254"/>
                  </a:lnTo>
                  <a:cubicBezTo>
                    <a:pt x="627" y="1254"/>
                    <a:pt x="727" y="1154"/>
                    <a:pt x="727" y="1053"/>
                  </a:cubicBezTo>
                  <a:lnTo>
                    <a:pt x="727" y="527"/>
                  </a:lnTo>
                  <a:cubicBezTo>
                    <a:pt x="627" y="427"/>
                    <a:pt x="627" y="226"/>
                    <a:pt x="401" y="126"/>
                  </a:cubicBezTo>
                  <a:lnTo>
                    <a:pt x="401"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6" name="Google Shape;4466;p28"/>
            <p:cNvSpPr/>
            <p:nvPr/>
          </p:nvSpPr>
          <p:spPr>
            <a:xfrm>
              <a:off x="-3346275" y="3874875"/>
              <a:ext cx="20700" cy="25725"/>
            </a:xfrm>
            <a:custGeom>
              <a:rect b="b" l="l" r="r" t="t"/>
              <a:pathLst>
                <a:path extrusionOk="0" h="1029" w="828">
                  <a:moveTo>
                    <a:pt x="101" y="1"/>
                  </a:moveTo>
                  <a:cubicBezTo>
                    <a:pt x="1" y="1"/>
                    <a:pt x="1" y="101"/>
                    <a:pt x="1" y="201"/>
                  </a:cubicBezTo>
                  <a:cubicBezTo>
                    <a:pt x="1" y="402"/>
                    <a:pt x="101" y="627"/>
                    <a:pt x="201" y="728"/>
                  </a:cubicBezTo>
                  <a:cubicBezTo>
                    <a:pt x="301" y="828"/>
                    <a:pt x="402" y="928"/>
                    <a:pt x="627" y="1028"/>
                  </a:cubicBezTo>
                  <a:lnTo>
                    <a:pt x="727" y="1028"/>
                  </a:lnTo>
                  <a:cubicBezTo>
                    <a:pt x="828" y="1028"/>
                    <a:pt x="828" y="928"/>
                    <a:pt x="828" y="828"/>
                  </a:cubicBezTo>
                  <a:cubicBezTo>
                    <a:pt x="828" y="627"/>
                    <a:pt x="727" y="402"/>
                    <a:pt x="627" y="302"/>
                  </a:cubicBezTo>
                  <a:cubicBezTo>
                    <a:pt x="527" y="201"/>
                    <a:pt x="402" y="101"/>
                    <a:pt x="20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7" name="Google Shape;4467;p28"/>
            <p:cNvSpPr/>
            <p:nvPr/>
          </p:nvSpPr>
          <p:spPr>
            <a:xfrm>
              <a:off x="-3296775" y="3856075"/>
              <a:ext cx="20700" cy="18825"/>
            </a:xfrm>
            <a:custGeom>
              <a:rect b="b" l="l" r="r" t="t"/>
              <a:pathLst>
                <a:path extrusionOk="0" h="753" w="828">
                  <a:moveTo>
                    <a:pt x="201" y="1"/>
                  </a:moveTo>
                  <a:cubicBezTo>
                    <a:pt x="101" y="1"/>
                    <a:pt x="1" y="126"/>
                    <a:pt x="1" y="226"/>
                  </a:cubicBezTo>
                  <a:cubicBezTo>
                    <a:pt x="1" y="427"/>
                    <a:pt x="101" y="527"/>
                    <a:pt x="201" y="627"/>
                  </a:cubicBezTo>
                  <a:cubicBezTo>
                    <a:pt x="301" y="627"/>
                    <a:pt x="427" y="753"/>
                    <a:pt x="627" y="753"/>
                  </a:cubicBezTo>
                  <a:cubicBezTo>
                    <a:pt x="727" y="753"/>
                    <a:pt x="828" y="627"/>
                    <a:pt x="828" y="427"/>
                  </a:cubicBezTo>
                  <a:cubicBezTo>
                    <a:pt x="828" y="327"/>
                    <a:pt x="727" y="226"/>
                    <a:pt x="627" y="126"/>
                  </a:cubicBezTo>
                  <a:cubicBezTo>
                    <a:pt x="527" y="1"/>
                    <a:pt x="427" y="1"/>
                    <a:pt x="20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8" name="Google Shape;4468;p28"/>
            <p:cNvSpPr/>
            <p:nvPr/>
          </p:nvSpPr>
          <p:spPr>
            <a:xfrm>
              <a:off x="-3267950" y="3936150"/>
              <a:ext cx="18200" cy="17075"/>
            </a:xfrm>
            <a:custGeom>
              <a:rect b="b" l="l" r="r" t="t"/>
              <a:pathLst>
                <a:path extrusionOk="0" h="683" w="728">
                  <a:moveTo>
                    <a:pt x="378" y="0"/>
                  </a:moveTo>
                  <a:cubicBezTo>
                    <a:pt x="326" y="0"/>
                    <a:pt x="268" y="14"/>
                    <a:pt x="201" y="56"/>
                  </a:cubicBezTo>
                  <a:cubicBezTo>
                    <a:pt x="101" y="56"/>
                    <a:pt x="0" y="156"/>
                    <a:pt x="0" y="257"/>
                  </a:cubicBezTo>
                  <a:cubicBezTo>
                    <a:pt x="0" y="357"/>
                    <a:pt x="101" y="457"/>
                    <a:pt x="201" y="557"/>
                  </a:cubicBezTo>
                  <a:cubicBezTo>
                    <a:pt x="301" y="557"/>
                    <a:pt x="401" y="683"/>
                    <a:pt x="527" y="683"/>
                  </a:cubicBezTo>
                  <a:cubicBezTo>
                    <a:pt x="627" y="557"/>
                    <a:pt x="727" y="457"/>
                    <a:pt x="727" y="357"/>
                  </a:cubicBezTo>
                  <a:cubicBezTo>
                    <a:pt x="727" y="257"/>
                    <a:pt x="627" y="156"/>
                    <a:pt x="627" y="56"/>
                  </a:cubicBezTo>
                  <a:cubicBezTo>
                    <a:pt x="560" y="56"/>
                    <a:pt x="482" y="0"/>
                    <a:pt x="37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9" name="Google Shape;4469;p28"/>
            <p:cNvSpPr/>
            <p:nvPr/>
          </p:nvSpPr>
          <p:spPr>
            <a:xfrm>
              <a:off x="-3372600" y="3960725"/>
              <a:ext cx="31375" cy="31350"/>
            </a:xfrm>
            <a:custGeom>
              <a:rect b="b" l="l" r="r" t="t"/>
              <a:pathLst>
                <a:path extrusionOk="0" h="1254" w="1255">
                  <a:moveTo>
                    <a:pt x="101" y="0"/>
                  </a:moveTo>
                  <a:cubicBezTo>
                    <a:pt x="101" y="0"/>
                    <a:pt x="1" y="101"/>
                    <a:pt x="1" y="201"/>
                  </a:cubicBezTo>
                  <a:cubicBezTo>
                    <a:pt x="101" y="426"/>
                    <a:pt x="201" y="627"/>
                    <a:pt x="427" y="827"/>
                  </a:cubicBezTo>
                  <a:cubicBezTo>
                    <a:pt x="527" y="1053"/>
                    <a:pt x="728" y="1153"/>
                    <a:pt x="953" y="1254"/>
                  </a:cubicBezTo>
                  <a:lnTo>
                    <a:pt x="1054" y="1254"/>
                  </a:lnTo>
                  <a:cubicBezTo>
                    <a:pt x="1154" y="1254"/>
                    <a:pt x="1254" y="1153"/>
                    <a:pt x="1254" y="1053"/>
                  </a:cubicBezTo>
                  <a:cubicBezTo>
                    <a:pt x="1154" y="827"/>
                    <a:pt x="1054" y="627"/>
                    <a:pt x="828" y="426"/>
                  </a:cubicBezTo>
                  <a:cubicBezTo>
                    <a:pt x="728" y="201"/>
                    <a:pt x="527" y="101"/>
                    <a:pt x="20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0" name="Google Shape;4470;p28"/>
            <p:cNvSpPr/>
            <p:nvPr/>
          </p:nvSpPr>
          <p:spPr>
            <a:xfrm>
              <a:off x="-2717200" y="3558475"/>
              <a:ext cx="36375" cy="15675"/>
            </a:xfrm>
            <a:custGeom>
              <a:rect b="b" l="l" r="r" t="t"/>
              <a:pathLst>
                <a:path extrusionOk="0" h="627" w="1455">
                  <a:moveTo>
                    <a:pt x="727" y="0"/>
                  </a:moveTo>
                  <a:cubicBezTo>
                    <a:pt x="527" y="0"/>
                    <a:pt x="301" y="0"/>
                    <a:pt x="101" y="226"/>
                  </a:cubicBezTo>
                  <a:lnTo>
                    <a:pt x="1" y="226"/>
                  </a:lnTo>
                  <a:cubicBezTo>
                    <a:pt x="1" y="326"/>
                    <a:pt x="1" y="426"/>
                    <a:pt x="101" y="526"/>
                  </a:cubicBezTo>
                  <a:cubicBezTo>
                    <a:pt x="301" y="627"/>
                    <a:pt x="527" y="627"/>
                    <a:pt x="727" y="627"/>
                  </a:cubicBezTo>
                  <a:cubicBezTo>
                    <a:pt x="928" y="627"/>
                    <a:pt x="1153" y="627"/>
                    <a:pt x="1354" y="526"/>
                  </a:cubicBezTo>
                  <a:lnTo>
                    <a:pt x="1454" y="526"/>
                  </a:lnTo>
                  <a:cubicBezTo>
                    <a:pt x="1454" y="426"/>
                    <a:pt x="1454" y="326"/>
                    <a:pt x="1354" y="226"/>
                  </a:cubicBezTo>
                  <a:cubicBezTo>
                    <a:pt x="1254" y="125"/>
                    <a:pt x="928" y="0"/>
                    <a:pt x="72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1" name="Google Shape;4471;p28"/>
            <p:cNvSpPr/>
            <p:nvPr/>
          </p:nvSpPr>
          <p:spPr>
            <a:xfrm>
              <a:off x="-2667700" y="3517100"/>
              <a:ext cx="28850" cy="15700"/>
            </a:xfrm>
            <a:custGeom>
              <a:rect b="b" l="l" r="r" t="t"/>
              <a:pathLst>
                <a:path extrusionOk="0" h="628" w="1154">
                  <a:moveTo>
                    <a:pt x="627" y="1"/>
                  </a:moveTo>
                  <a:cubicBezTo>
                    <a:pt x="427" y="1"/>
                    <a:pt x="326" y="1"/>
                    <a:pt x="101" y="101"/>
                  </a:cubicBezTo>
                  <a:cubicBezTo>
                    <a:pt x="1" y="201"/>
                    <a:pt x="1" y="302"/>
                    <a:pt x="101" y="402"/>
                  </a:cubicBezTo>
                  <a:cubicBezTo>
                    <a:pt x="201" y="527"/>
                    <a:pt x="427" y="627"/>
                    <a:pt x="527" y="627"/>
                  </a:cubicBezTo>
                  <a:cubicBezTo>
                    <a:pt x="727" y="627"/>
                    <a:pt x="828" y="627"/>
                    <a:pt x="1053" y="527"/>
                  </a:cubicBezTo>
                  <a:cubicBezTo>
                    <a:pt x="1153" y="402"/>
                    <a:pt x="1153" y="302"/>
                    <a:pt x="1053" y="201"/>
                  </a:cubicBezTo>
                  <a:cubicBezTo>
                    <a:pt x="953" y="101"/>
                    <a:pt x="727" y="1"/>
                    <a:pt x="62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2" name="Google Shape;4472;p28"/>
            <p:cNvSpPr/>
            <p:nvPr/>
          </p:nvSpPr>
          <p:spPr>
            <a:xfrm>
              <a:off x="-2793000" y="3527125"/>
              <a:ext cx="28825" cy="17100"/>
            </a:xfrm>
            <a:custGeom>
              <a:rect b="b" l="l" r="r" t="t"/>
              <a:pathLst>
                <a:path extrusionOk="0" h="684" w="1153">
                  <a:moveTo>
                    <a:pt x="526" y="1"/>
                  </a:moveTo>
                  <a:cubicBezTo>
                    <a:pt x="326" y="126"/>
                    <a:pt x="201" y="126"/>
                    <a:pt x="0" y="327"/>
                  </a:cubicBezTo>
                  <a:cubicBezTo>
                    <a:pt x="0" y="427"/>
                    <a:pt x="0" y="527"/>
                    <a:pt x="100" y="628"/>
                  </a:cubicBezTo>
                  <a:cubicBezTo>
                    <a:pt x="175" y="669"/>
                    <a:pt x="237" y="683"/>
                    <a:pt x="292" y="683"/>
                  </a:cubicBezTo>
                  <a:cubicBezTo>
                    <a:pt x="404" y="683"/>
                    <a:pt x="493" y="628"/>
                    <a:pt x="627" y="628"/>
                  </a:cubicBezTo>
                  <a:cubicBezTo>
                    <a:pt x="727" y="628"/>
                    <a:pt x="952" y="628"/>
                    <a:pt x="1053" y="427"/>
                  </a:cubicBezTo>
                  <a:lnTo>
                    <a:pt x="1153" y="427"/>
                  </a:lnTo>
                  <a:cubicBezTo>
                    <a:pt x="1153" y="327"/>
                    <a:pt x="1153" y="226"/>
                    <a:pt x="1053" y="126"/>
                  </a:cubicBezTo>
                  <a:cubicBezTo>
                    <a:pt x="952" y="1"/>
                    <a:pt x="727" y="1"/>
                    <a:pt x="5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3" name="Google Shape;4473;p28"/>
            <p:cNvSpPr/>
            <p:nvPr/>
          </p:nvSpPr>
          <p:spPr>
            <a:xfrm>
              <a:off x="-2813700" y="3569125"/>
              <a:ext cx="20700" cy="15675"/>
            </a:xfrm>
            <a:custGeom>
              <a:rect b="b" l="l" r="r" t="t"/>
              <a:pathLst>
                <a:path extrusionOk="0" h="627" w="828">
                  <a:moveTo>
                    <a:pt x="302" y="0"/>
                  </a:moveTo>
                  <a:cubicBezTo>
                    <a:pt x="201" y="100"/>
                    <a:pt x="101" y="100"/>
                    <a:pt x="1" y="326"/>
                  </a:cubicBezTo>
                  <a:cubicBezTo>
                    <a:pt x="1" y="426"/>
                    <a:pt x="101" y="526"/>
                    <a:pt x="201" y="526"/>
                  </a:cubicBezTo>
                  <a:cubicBezTo>
                    <a:pt x="302" y="627"/>
                    <a:pt x="402" y="627"/>
                    <a:pt x="527" y="627"/>
                  </a:cubicBezTo>
                  <a:cubicBezTo>
                    <a:pt x="628" y="627"/>
                    <a:pt x="628" y="526"/>
                    <a:pt x="728" y="426"/>
                  </a:cubicBezTo>
                  <a:cubicBezTo>
                    <a:pt x="828" y="326"/>
                    <a:pt x="728" y="201"/>
                    <a:pt x="728" y="100"/>
                  </a:cubicBezTo>
                  <a:cubicBezTo>
                    <a:pt x="527" y="0"/>
                    <a:pt x="402" y="0"/>
                    <a:pt x="30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4" name="Google Shape;4474;p28"/>
            <p:cNvSpPr/>
            <p:nvPr/>
          </p:nvSpPr>
          <p:spPr>
            <a:xfrm>
              <a:off x="-2902650" y="3566600"/>
              <a:ext cx="15675" cy="15700"/>
            </a:xfrm>
            <a:custGeom>
              <a:rect b="b" l="l" r="r" t="t"/>
              <a:pathLst>
                <a:path extrusionOk="0" h="628" w="627">
                  <a:moveTo>
                    <a:pt x="201" y="1"/>
                  </a:moveTo>
                  <a:cubicBezTo>
                    <a:pt x="100" y="1"/>
                    <a:pt x="0" y="101"/>
                    <a:pt x="0" y="201"/>
                  </a:cubicBezTo>
                  <a:cubicBezTo>
                    <a:pt x="0" y="302"/>
                    <a:pt x="0" y="427"/>
                    <a:pt x="100" y="527"/>
                  </a:cubicBezTo>
                  <a:cubicBezTo>
                    <a:pt x="201" y="627"/>
                    <a:pt x="326" y="627"/>
                    <a:pt x="426" y="627"/>
                  </a:cubicBezTo>
                  <a:lnTo>
                    <a:pt x="627" y="427"/>
                  </a:lnTo>
                  <a:cubicBezTo>
                    <a:pt x="627" y="302"/>
                    <a:pt x="627" y="201"/>
                    <a:pt x="526" y="101"/>
                  </a:cubicBezTo>
                  <a:cubicBezTo>
                    <a:pt x="426" y="1"/>
                    <a:pt x="326" y="1"/>
                    <a:pt x="20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5" name="Google Shape;4475;p28"/>
            <p:cNvSpPr/>
            <p:nvPr/>
          </p:nvSpPr>
          <p:spPr>
            <a:xfrm>
              <a:off x="-2547400" y="3649950"/>
              <a:ext cx="20700" cy="18200"/>
            </a:xfrm>
            <a:custGeom>
              <a:rect b="b" l="l" r="r" t="t"/>
              <a:pathLst>
                <a:path extrusionOk="0" h="728" w="828">
                  <a:moveTo>
                    <a:pt x="201" y="0"/>
                  </a:moveTo>
                  <a:cubicBezTo>
                    <a:pt x="101" y="0"/>
                    <a:pt x="1" y="100"/>
                    <a:pt x="1" y="226"/>
                  </a:cubicBezTo>
                  <a:cubicBezTo>
                    <a:pt x="1" y="426"/>
                    <a:pt x="101" y="527"/>
                    <a:pt x="201" y="627"/>
                  </a:cubicBezTo>
                  <a:cubicBezTo>
                    <a:pt x="301" y="727"/>
                    <a:pt x="402" y="727"/>
                    <a:pt x="627" y="727"/>
                  </a:cubicBezTo>
                  <a:cubicBezTo>
                    <a:pt x="727" y="627"/>
                    <a:pt x="828" y="527"/>
                    <a:pt x="828" y="426"/>
                  </a:cubicBezTo>
                  <a:lnTo>
                    <a:pt x="727" y="426"/>
                  </a:lnTo>
                  <a:cubicBezTo>
                    <a:pt x="727" y="326"/>
                    <a:pt x="627" y="226"/>
                    <a:pt x="627" y="100"/>
                  </a:cubicBezTo>
                  <a:cubicBezTo>
                    <a:pt x="527" y="0"/>
                    <a:pt x="402" y="0"/>
                    <a:pt x="20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6" name="Google Shape;4476;p28"/>
            <p:cNvSpPr/>
            <p:nvPr/>
          </p:nvSpPr>
          <p:spPr>
            <a:xfrm>
              <a:off x="-2396400" y="3628225"/>
              <a:ext cx="18825" cy="16725"/>
            </a:xfrm>
            <a:custGeom>
              <a:rect b="b" l="l" r="r" t="t"/>
              <a:pathLst>
                <a:path extrusionOk="0" h="669" w="753">
                  <a:moveTo>
                    <a:pt x="415" y="1"/>
                  </a:moveTo>
                  <a:cubicBezTo>
                    <a:pt x="385" y="1"/>
                    <a:pt x="356" y="13"/>
                    <a:pt x="327" y="42"/>
                  </a:cubicBezTo>
                  <a:cubicBezTo>
                    <a:pt x="226" y="42"/>
                    <a:pt x="126" y="142"/>
                    <a:pt x="126" y="243"/>
                  </a:cubicBezTo>
                  <a:cubicBezTo>
                    <a:pt x="1" y="343"/>
                    <a:pt x="126" y="468"/>
                    <a:pt x="226" y="568"/>
                  </a:cubicBezTo>
                  <a:cubicBezTo>
                    <a:pt x="226" y="669"/>
                    <a:pt x="327" y="669"/>
                    <a:pt x="527" y="669"/>
                  </a:cubicBezTo>
                  <a:cubicBezTo>
                    <a:pt x="627" y="669"/>
                    <a:pt x="753" y="568"/>
                    <a:pt x="753" y="468"/>
                  </a:cubicBezTo>
                  <a:cubicBezTo>
                    <a:pt x="753" y="243"/>
                    <a:pt x="627" y="142"/>
                    <a:pt x="627" y="142"/>
                  </a:cubicBezTo>
                  <a:cubicBezTo>
                    <a:pt x="556" y="72"/>
                    <a:pt x="486" y="1"/>
                    <a:pt x="41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7" name="Google Shape;4477;p28"/>
            <p:cNvSpPr/>
            <p:nvPr/>
          </p:nvSpPr>
          <p:spPr>
            <a:xfrm>
              <a:off x="-2385750" y="3686900"/>
              <a:ext cx="20700" cy="19250"/>
            </a:xfrm>
            <a:custGeom>
              <a:rect b="b" l="l" r="r" t="t"/>
              <a:pathLst>
                <a:path extrusionOk="0" h="770" w="828">
                  <a:moveTo>
                    <a:pt x="201" y="1"/>
                  </a:moveTo>
                  <a:cubicBezTo>
                    <a:pt x="101" y="101"/>
                    <a:pt x="1" y="101"/>
                    <a:pt x="1" y="201"/>
                  </a:cubicBezTo>
                  <a:lnTo>
                    <a:pt x="101" y="302"/>
                  </a:lnTo>
                  <a:lnTo>
                    <a:pt x="101" y="628"/>
                  </a:lnTo>
                  <a:cubicBezTo>
                    <a:pt x="201" y="628"/>
                    <a:pt x="327" y="728"/>
                    <a:pt x="427" y="728"/>
                  </a:cubicBezTo>
                  <a:cubicBezTo>
                    <a:pt x="456" y="757"/>
                    <a:pt x="486" y="769"/>
                    <a:pt x="515" y="769"/>
                  </a:cubicBezTo>
                  <a:cubicBezTo>
                    <a:pt x="586" y="769"/>
                    <a:pt x="657" y="698"/>
                    <a:pt x="728" y="628"/>
                  </a:cubicBezTo>
                  <a:cubicBezTo>
                    <a:pt x="828" y="502"/>
                    <a:pt x="728" y="302"/>
                    <a:pt x="627" y="201"/>
                  </a:cubicBezTo>
                  <a:cubicBezTo>
                    <a:pt x="527" y="101"/>
                    <a:pt x="427" y="1"/>
                    <a:pt x="20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8" name="Google Shape;4478;p28"/>
            <p:cNvSpPr/>
            <p:nvPr/>
          </p:nvSpPr>
          <p:spPr>
            <a:xfrm>
              <a:off x="-2424600" y="3712600"/>
              <a:ext cx="20700" cy="21325"/>
            </a:xfrm>
            <a:custGeom>
              <a:rect b="b" l="l" r="r" t="t"/>
              <a:pathLst>
                <a:path extrusionOk="0" h="853" w="828">
                  <a:moveTo>
                    <a:pt x="201" y="1"/>
                  </a:moveTo>
                  <a:cubicBezTo>
                    <a:pt x="101" y="1"/>
                    <a:pt x="1" y="101"/>
                    <a:pt x="1" y="226"/>
                  </a:cubicBezTo>
                  <a:cubicBezTo>
                    <a:pt x="1" y="427"/>
                    <a:pt x="1" y="527"/>
                    <a:pt x="101" y="627"/>
                  </a:cubicBezTo>
                  <a:cubicBezTo>
                    <a:pt x="201" y="727"/>
                    <a:pt x="402" y="853"/>
                    <a:pt x="502" y="853"/>
                  </a:cubicBezTo>
                  <a:lnTo>
                    <a:pt x="627" y="853"/>
                  </a:lnTo>
                  <a:cubicBezTo>
                    <a:pt x="728" y="853"/>
                    <a:pt x="828" y="727"/>
                    <a:pt x="828" y="627"/>
                  </a:cubicBezTo>
                  <a:cubicBezTo>
                    <a:pt x="828" y="527"/>
                    <a:pt x="728" y="326"/>
                    <a:pt x="627" y="226"/>
                  </a:cubicBezTo>
                  <a:cubicBezTo>
                    <a:pt x="502" y="101"/>
                    <a:pt x="402" y="1"/>
                    <a:pt x="20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9" name="Google Shape;4479;p28"/>
            <p:cNvSpPr/>
            <p:nvPr/>
          </p:nvSpPr>
          <p:spPr>
            <a:xfrm>
              <a:off x="-2367575" y="3741425"/>
              <a:ext cx="15700" cy="14300"/>
            </a:xfrm>
            <a:custGeom>
              <a:rect b="b" l="l" r="r" t="t"/>
              <a:pathLst>
                <a:path extrusionOk="0" h="572" w="628">
                  <a:moveTo>
                    <a:pt x="527" y="0"/>
                  </a:moveTo>
                  <a:cubicBezTo>
                    <a:pt x="427" y="0"/>
                    <a:pt x="427" y="0"/>
                    <a:pt x="326" y="101"/>
                  </a:cubicBezTo>
                  <a:cubicBezTo>
                    <a:pt x="226" y="101"/>
                    <a:pt x="101" y="201"/>
                    <a:pt x="101" y="326"/>
                  </a:cubicBezTo>
                  <a:cubicBezTo>
                    <a:pt x="1" y="426"/>
                    <a:pt x="101" y="527"/>
                    <a:pt x="101" y="527"/>
                  </a:cubicBezTo>
                  <a:cubicBezTo>
                    <a:pt x="184" y="527"/>
                    <a:pt x="212" y="571"/>
                    <a:pt x="281" y="571"/>
                  </a:cubicBezTo>
                  <a:cubicBezTo>
                    <a:pt x="315" y="571"/>
                    <a:pt x="360" y="560"/>
                    <a:pt x="427" y="527"/>
                  </a:cubicBezTo>
                  <a:cubicBezTo>
                    <a:pt x="427" y="527"/>
                    <a:pt x="527" y="426"/>
                    <a:pt x="527" y="326"/>
                  </a:cubicBezTo>
                  <a:cubicBezTo>
                    <a:pt x="627" y="101"/>
                    <a:pt x="527" y="101"/>
                    <a:pt x="52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0" name="Google Shape;4480;p28"/>
            <p:cNvSpPr/>
            <p:nvPr/>
          </p:nvSpPr>
          <p:spPr>
            <a:xfrm>
              <a:off x="-2847525" y="3524625"/>
              <a:ext cx="12550" cy="15700"/>
            </a:xfrm>
            <a:custGeom>
              <a:rect b="b" l="l" r="r" t="t"/>
              <a:pathLst>
                <a:path extrusionOk="0" h="628" w="502">
                  <a:moveTo>
                    <a:pt x="201" y="1"/>
                  </a:moveTo>
                  <a:cubicBezTo>
                    <a:pt x="201" y="101"/>
                    <a:pt x="101" y="101"/>
                    <a:pt x="1" y="226"/>
                  </a:cubicBezTo>
                  <a:cubicBezTo>
                    <a:pt x="1" y="326"/>
                    <a:pt x="1" y="427"/>
                    <a:pt x="101" y="527"/>
                  </a:cubicBezTo>
                  <a:cubicBezTo>
                    <a:pt x="201" y="627"/>
                    <a:pt x="201" y="627"/>
                    <a:pt x="301" y="627"/>
                  </a:cubicBezTo>
                  <a:cubicBezTo>
                    <a:pt x="301" y="627"/>
                    <a:pt x="402" y="627"/>
                    <a:pt x="502" y="527"/>
                  </a:cubicBezTo>
                  <a:lnTo>
                    <a:pt x="502" y="226"/>
                  </a:lnTo>
                  <a:cubicBezTo>
                    <a:pt x="402" y="101"/>
                    <a:pt x="301" y="1"/>
                    <a:pt x="20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1" name="Google Shape;4481;p28"/>
            <p:cNvSpPr/>
            <p:nvPr/>
          </p:nvSpPr>
          <p:spPr>
            <a:xfrm>
              <a:off x="-3229100" y="3125500"/>
              <a:ext cx="21325" cy="20700"/>
            </a:xfrm>
            <a:custGeom>
              <a:rect b="b" l="l" r="r" t="t"/>
              <a:pathLst>
                <a:path extrusionOk="0" h="828" w="853">
                  <a:moveTo>
                    <a:pt x="101" y="1"/>
                  </a:moveTo>
                  <a:cubicBezTo>
                    <a:pt x="0" y="1"/>
                    <a:pt x="0" y="101"/>
                    <a:pt x="0" y="201"/>
                  </a:cubicBezTo>
                  <a:cubicBezTo>
                    <a:pt x="101" y="402"/>
                    <a:pt x="101" y="527"/>
                    <a:pt x="226" y="627"/>
                  </a:cubicBezTo>
                  <a:cubicBezTo>
                    <a:pt x="326" y="728"/>
                    <a:pt x="426" y="828"/>
                    <a:pt x="627" y="828"/>
                  </a:cubicBezTo>
                  <a:cubicBezTo>
                    <a:pt x="727" y="828"/>
                    <a:pt x="852" y="828"/>
                    <a:pt x="852" y="728"/>
                  </a:cubicBezTo>
                  <a:cubicBezTo>
                    <a:pt x="852" y="527"/>
                    <a:pt x="852" y="301"/>
                    <a:pt x="627" y="201"/>
                  </a:cubicBezTo>
                  <a:cubicBezTo>
                    <a:pt x="527" y="101"/>
                    <a:pt x="426" y="1"/>
                    <a:pt x="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2" name="Google Shape;4482;p28"/>
            <p:cNvSpPr/>
            <p:nvPr/>
          </p:nvSpPr>
          <p:spPr>
            <a:xfrm>
              <a:off x="-3200275" y="3128000"/>
              <a:ext cx="23825" cy="23225"/>
            </a:xfrm>
            <a:custGeom>
              <a:rect b="b" l="l" r="r" t="t"/>
              <a:pathLst>
                <a:path extrusionOk="0" h="929" w="953">
                  <a:moveTo>
                    <a:pt x="326" y="1"/>
                  </a:moveTo>
                  <a:cubicBezTo>
                    <a:pt x="201" y="1"/>
                    <a:pt x="100" y="1"/>
                    <a:pt x="100" y="101"/>
                  </a:cubicBezTo>
                  <a:cubicBezTo>
                    <a:pt x="0" y="427"/>
                    <a:pt x="100" y="527"/>
                    <a:pt x="201" y="728"/>
                  </a:cubicBezTo>
                  <a:cubicBezTo>
                    <a:pt x="326" y="828"/>
                    <a:pt x="527" y="928"/>
                    <a:pt x="727" y="928"/>
                  </a:cubicBezTo>
                  <a:lnTo>
                    <a:pt x="827" y="928"/>
                  </a:lnTo>
                  <a:cubicBezTo>
                    <a:pt x="953" y="928"/>
                    <a:pt x="953" y="828"/>
                    <a:pt x="953" y="728"/>
                  </a:cubicBezTo>
                  <a:cubicBezTo>
                    <a:pt x="953" y="527"/>
                    <a:pt x="827" y="427"/>
                    <a:pt x="727" y="302"/>
                  </a:cubicBezTo>
                  <a:cubicBezTo>
                    <a:pt x="627" y="201"/>
                    <a:pt x="527" y="101"/>
                    <a:pt x="3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3" name="Google Shape;4483;p28"/>
            <p:cNvSpPr/>
            <p:nvPr/>
          </p:nvSpPr>
          <p:spPr>
            <a:xfrm>
              <a:off x="-3179600" y="3175000"/>
              <a:ext cx="21325" cy="20700"/>
            </a:xfrm>
            <a:custGeom>
              <a:rect b="b" l="l" r="r" t="t"/>
              <a:pathLst>
                <a:path extrusionOk="0" h="828" w="853">
                  <a:moveTo>
                    <a:pt x="226" y="1"/>
                  </a:moveTo>
                  <a:cubicBezTo>
                    <a:pt x="126" y="1"/>
                    <a:pt x="0" y="101"/>
                    <a:pt x="0" y="201"/>
                  </a:cubicBezTo>
                  <a:cubicBezTo>
                    <a:pt x="0" y="427"/>
                    <a:pt x="126" y="527"/>
                    <a:pt x="226" y="627"/>
                  </a:cubicBezTo>
                  <a:cubicBezTo>
                    <a:pt x="326" y="727"/>
                    <a:pt x="426" y="828"/>
                    <a:pt x="627" y="828"/>
                  </a:cubicBezTo>
                  <a:cubicBezTo>
                    <a:pt x="752" y="828"/>
                    <a:pt x="852" y="727"/>
                    <a:pt x="852" y="627"/>
                  </a:cubicBezTo>
                  <a:cubicBezTo>
                    <a:pt x="852" y="427"/>
                    <a:pt x="752" y="301"/>
                    <a:pt x="627" y="201"/>
                  </a:cubicBezTo>
                  <a:cubicBezTo>
                    <a:pt x="527" y="101"/>
                    <a:pt x="426" y="1"/>
                    <a:pt x="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4" name="Google Shape;4484;p28"/>
            <p:cNvSpPr/>
            <p:nvPr/>
          </p:nvSpPr>
          <p:spPr>
            <a:xfrm>
              <a:off x="-3126975" y="3182525"/>
              <a:ext cx="25725" cy="21325"/>
            </a:xfrm>
            <a:custGeom>
              <a:rect b="b" l="l" r="r" t="t"/>
              <a:pathLst>
                <a:path extrusionOk="0" h="853" w="1029">
                  <a:moveTo>
                    <a:pt x="201" y="0"/>
                  </a:moveTo>
                  <a:cubicBezTo>
                    <a:pt x="101" y="0"/>
                    <a:pt x="1" y="126"/>
                    <a:pt x="1" y="226"/>
                  </a:cubicBezTo>
                  <a:cubicBezTo>
                    <a:pt x="101" y="426"/>
                    <a:pt x="201" y="527"/>
                    <a:pt x="301" y="627"/>
                  </a:cubicBezTo>
                  <a:cubicBezTo>
                    <a:pt x="402" y="853"/>
                    <a:pt x="627" y="853"/>
                    <a:pt x="828" y="853"/>
                  </a:cubicBezTo>
                  <a:lnTo>
                    <a:pt x="928" y="853"/>
                  </a:lnTo>
                  <a:cubicBezTo>
                    <a:pt x="928" y="853"/>
                    <a:pt x="1028" y="752"/>
                    <a:pt x="1028" y="627"/>
                  </a:cubicBezTo>
                  <a:cubicBezTo>
                    <a:pt x="928" y="426"/>
                    <a:pt x="828" y="326"/>
                    <a:pt x="727" y="226"/>
                  </a:cubicBezTo>
                  <a:cubicBezTo>
                    <a:pt x="627" y="126"/>
                    <a:pt x="402" y="0"/>
                    <a:pt x="20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5" name="Google Shape;4485;p28"/>
            <p:cNvSpPr/>
            <p:nvPr/>
          </p:nvSpPr>
          <p:spPr>
            <a:xfrm>
              <a:off x="-3142650" y="3151200"/>
              <a:ext cx="20725" cy="18825"/>
            </a:xfrm>
            <a:custGeom>
              <a:rect b="b" l="l" r="r" t="t"/>
              <a:pathLst>
                <a:path extrusionOk="0" h="753" w="829">
                  <a:moveTo>
                    <a:pt x="201" y="0"/>
                  </a:moveTo>
                  <a:cubicBezTo>
                    <a:pt x="101" y="0"/>
                    <a:pt x="1" y="0"/>
                    <a:pt x="1" y="126"/>
                  </a:cubicBezTo>
                  <a:cubicBezTo>
                    <a:pt x="1" y="326"/>
                    <a:pt x="101" y="527"/>
                    <a:pt x="201" y="627"/>
                  </a:cubicBezTo>
                  <a:cubicBezTo>
                    <a:pt x="302" y="752"/>
                    <a:pt x="527" y="752"/>
                    <a:pt x="728" y="752"/>
                  </a:cubicBezTo>
                  <a:cubicBezTo>
                    <a:pt x="828" y="752"/>
                    <a:pt x="828" y="627"/>
                    <a:pt x="828" y="527"/>
                  </a:cubicBezTo>
                  <a:lnTo>
                    <a:pt x="828" y="426"/>
                  </a:lnTo>
                  <a:cubicBezTo>
                    <a:pt x="728" y="326"/>
                    <a:pt x="728" y="226"/>
                    <a:pt x="628" y="126"/>
                  </a:cubicBezTo>
                  <a:cubicBezTo>
                    <a:pt x="527" y="126"/>
                    <a:pt x="402" y="0"/>
                    <a:pt x="20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6" name="Google Shape;4486;p28"/>
            <p:cNvSpPr/>
            <p:nvPr/>
          </p:nvSpPr>
          <p:spPr>
            <a:xfrm>
              <a:off x="-3069950" y="3198175"/>
              <a:ext cx="34475" cy="22375"/>
            </a:xfrm>
            <a:custGeom>
              <a:rect b="b" l="l" r="r" t="t"/>
              <a:pathLst>
                <a:path extrusionOk="0" h="895" w="1379">
                  <a:moveTo>
                    <a:pt x="126" y="1"/>
                  </a:moveTo>
                  <a:cubicBezTo>
                    <a:pt x="126" y="126"/>
                    <a:pt x="0" y="227"/>
                    <a:pt x="0" y="227"/>
                  </a:cubicBezTo>
                  <a:cubicBezTo>
                    <a:pt x="126" y="527"/>
                    <a:pt x="326" y="628"/>
                    <a:pt x="527" y="753"/>
                  </a:cubicBezTo>
                  <a:cubicBezTo>
                    <a:pt x="686" y="824"/>
                    <a:pt x="833" y="895"/>
                    <a:pt x="976" y="895"/>
                  </a:cubicBezTo>
                  <a:cubicBezTo>
                    <a:pt x="1036" y="895"/>
                    <a:pt x="1094" y="882"/>
                    <a:pt x="1153" y="853"/>
                  </a:cubicBezTo>
                  <a:lnTo>
                    <a:pt x="1253" y="853"/>
                  </a:lnTo>
                  <a:cubicBezTo>
                    <a:pt x="1379" y="853"/>
                    <a:pt x="1379" y="753"/>
                    <a:pt x="1253" y="628"/>
                  </a:cubicBezTo>
                  <a:cubicBezTo>
                    <a:pt x="1153" y="427"/>
                    <a:pt x="953" y="327"/>
                    <a:pt x="852" y="227"/>
                  </a:cubicBezTo>
                  <a:cubicBezTo>
                    <a:pt x="627" y="126"/>
                    <a:pt x="426" y="1"/>
                    <a:pt x="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7" name="Google Shape;4487;p28"/>
            <p:cNvSpPr/>
            <p:nvPr/>
          </p:nvSpPr>
          <p:spPr>
            <a:xfrm>
              <a:off x="-3077475" y="3168675"/>
              <a:ext cx="23200" cy="19500"/>
            </a:xfrm>
            <a:custGeom>
              <a:rect b="b" l="l" r="r" t="t"/>
              <a:pathLst>
                <a:path extrusionOk="0" h="780" w="928">
                  <a:moveTo>
                    <a:pt x="373" y="1"/>
                  </a:moveTo>
                  <a:cubicBezTo>
                    <a:pt x="325" y="1"/>
                    <a:pt x="269" y="16"/>
                    <a:pt x="201" y="53"/>
                  </a:cubicBezTo>
                  <a:lnTo>
                    <a:pt x="101" y="53"/>
                  </a:lnTo>
                  <a:cubicBezTo>
                    <a:pt x="0" y="53"/>
                    <a:pt x="0" y="153"/>
                    <a:pt x="0" y="254"/>
                  </a:cubicBezTo>
                  <a:cubicBezTo>
                    <a:pt x="101" y="454"/>
                    <a:pt x="201" y="554"/>
                    <a:pt x="301" y="680"/>
                  </a:cubicBezTo>
                  <a:cubicBezTo>
                    <a:pt x="427" y="680"/>
                    <a:pt x="527" y="780"/>
                    <a:pt x="727" y="780"/>
                  </a:cubicBezTo>
                  <a:lnTo>
                    <a:pt x="828" y="780"/>
                  </a:lnTo>
                  <a:cubicBezTo>
                    <a:pt x="928" y="780"/>
                    <a:pt x="928" y="680"/>
                    <a:pt x="928" y="554"/>
                  </a:cubicBezTo>
                  <a:cubicBezTo>
                    <a:pt x="928" y="354"/>
                    <a:pt x="828" y="254"/>
                    <a:pt x="627" y="153"/>
                  </a:cubicBezTo>
                  <a:cubicBezTo>
                    <a:pt x="557" y="83"/>
                    <a:pt x="487" y="1"/>
                    <a:pt x="37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8" name="Google Shape;4488;p28"/>
            <p:cNvSpPr/>
            <p:nvPr/>
          </p:nvSpPr>
          <p:spPr>
            <a:xfrm>
              <a:off x="-3072450" y="3235150"/>
              <a:ext cx="18175" cy="15700"/>
            </a:xfrm>
            <a:custGeom>
              <a:rect b="b" l="l" r="r" t="t"/>
              <a:pathLst>
                <a:path extrusionOk="0" h="628" w="727">
                  <a:moveTo>
                    <a:pt x="426" y="1"/>
                  </a:moveTo>
                  <a:cubicBezTo>
                    <a:pt x="326" y="1"/>
                    <a:pt x="226" y="1"/>
                    <a:pt x="100" y="101"/>
                  </a:cubicBezTo>
                  <a:cubicBezTo>
                    <a:pt x="0" y="101"/>
                    <a:pt x="0" y="201"/>
                    <a:pt x="0" y="301"/>
                  </a:cubicBezTo>
                  <a:cubicBezTo>
                    <a:pt x="0" y="527"/>
                    <a:pt x="100" y="627"/>
                    <a:pt x="226" y="627"/>
                  </a:cubicBezTo>
                  <a:cubicBezTo>
                    <a:pt x="426" y="627"/>
                    <a:pt x="526" y="627"/>
                    <a:pt x="627" y="527"/>
                  </a:cubicBezTo>
                  <a:cubicBezTo>
                    <a:pt x="727" y="402"/>
                    <a:pt x="727" y="301"/>
                    <a:pt x="627" y="201"/>
                  </a:cubicBezTo>
                  <a:cubicBezTo>
                    <a:pt x="526" y="101"/>
                    <a:pt x="526" y="1"/>
                    <a:pt x="4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9" name="Google Shape;4489;p28"/>
            <p:cNvSpPr/>
            <p:nvPr/>
          </p:nvSpPr>
          <p:spPr>
            <a:xfrm>
              <a:off x="-2370075" y="2626750"/>
              <a:ext cx="18200" cy="22575"/>
            </a:xfrm>
            <a:custGeom>
              <a:rect b="b" l="l" r="r" t="t"/>
              <a:pathLst>
                <a:path extrusionOk="0" h="903" w="728">
                  <a:moveTo>
                    <a:pt x="426" y="1"/>
                  </a:moveTo>
                  <a:cubicBezTo>
                    <a:pt x="326" y="1"/>
                    <a:pt x="201" y="1"/>
                    <a:pt x="101" y="101"/>
                  </a:cubicBezTo>
                  <a:cubicBezTo>
                    <a:pt x="0" y="301"/>
                    <a:pt x="0" y="427"/>
                    <a:pt x="101" y="527"/>
                  </a:cubicBezTo>
                  <a:cubicBezTo>
                    <a:pt x="101" y="627"/>
                    <a:pt x="101" y="728"/>
                    <a:pt x="201" y="828"/>
                  </a:cubicBezTo>
                  <a:cubicBezTo>
                    <a:pt x="264" y="878"/>
                    <a:pt x="320" y="903"/>
                    <a:pt x="373" y="903"/>
                  </a:cubicBezTo>
                  <a:cubicBezTo>
                    <a:pt x="426" y="903"/>
                    <a:pt x="477" y="878"/>
                    <a:pt x="527" y="828"/>
                  </a:cubicBezTo>
                  <a:cubicBezTo>
                    <a:pt x="627" y="728"/>
                    <a:pt x="727" y="627"/>
                    <a:pt x="627" y="427"/>
                  </a:cubicBezTo>
                  <a:cubicBezTo>
                    <a:pt x="627" y="301"/>
                    <a:pt x="627" y="101"/>
                    <a:pt x="4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0" name="Google Shape;4490;p28"/>
            <p:cNvSpPr/>
            <p:nvPr/>
          </p:nvSpPr>
          <p:spPr>
            <a:xfrm>
              <a:off x="-2370075" y="2677650"/>
              <a:ext cx="15675" cy="22450"/>
            </a:xfrm>
            <a:custGeom>
              <a:rect b="b" l="l" r="r" t="t"/>
              <a:pathLst>
                <a:path extrusionOk="0" h="898" w="627">
                  <a:moveTo>
                    <a:pt x="368" y="0"/>
                  </a:moveTo>
                  <a:cubicBezTo>
                    <a:pt x="301" y="0"/>
                    <a:pt x="201" y="45"/>
                    <a:pt x="201" y="45"/>
                  </a:cubicBezTo>
                  <a:lnTo>
                    <a:pt x="201" y="145"/>
                  </a:lnTo>
                  <a:cubicBezTo>
                    <a:pt x="101" y="270"/>
                    <a:pt x="0" y="371"/>
                    <a:pt x="0" y="471"/>
                  </a:cubicBezTo>
                  <a:cubicBezTo>
                    <a:pt x="0" y="571"/>
                    <a:pt x="0" y="571"/>
                    <a:pt x="101" y="772"/>
                  </a:cubicBezTo>
                  <a:cubicBezTo>
                    <a:pt x="201" y="897"/>
                    <a:pt x="326" y="897"/>
                    <a:pt x="426" y="897"/>
                  </a:cubicBezTo>
                  <a:cubicBezTo>
                    <a:pt x="527" y="772"/>
                    <a:pt x="627" y="671"/>
                    <a:pt x="627" y="471"/>
                  </a:cubicBezTo>
                  <a:cubicBezTo>
                    <a:pt x="627" y="371"/>
                    <a:pt x="627" y="145"/>
                    <a:pt x="426" y="45"/>
                  </a:cubicBezTo>
                  <a:cubicBezTo>
                    <a:pt x="426" y="11"/>
                    <a:pt x="401" y="0"/>
                    <a:pt x="36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1" name="Google Shape;4491;p28"/>
            <p:cNvSpPr/>
            <p:nvPr/>
          </p:nvSpPr>
          <p:spPr>
            <a:xfrm>
              <a:off x="-2346275" y="2658700"/>
              <a:ext cx="15700" cy="24950"/>
            </a:xfrm>
            <a:custGeom>
              <a:rect b="b" l="l" r="r" t="t"/>
              <a:pathLst>
                <a:path extrusionOk="0" h="998" w="628">
                  <a:moveTo>
                    <a:pt x="302" y="1"/>
                  </a:moveTo>
                  <a:cubicBezTo>
                    <a:pt x="251" y="1"/>
                    <a:pt x="201" y="26"/>
                    <a:pt x="201" y="76"/>
                  </a:cubicBezTo>
                  <a:cubicBezTo>
                    <a:pt x="1" y="176"/>
                    <a:pt x="1" y="402"/>
                    <a:pt x="1" y="502"/>
                  </a:cubicBezTo>
                  <a:cubicBezTo>
                    <a:pt x="1" y="602"/>
                    <a:pt x="1" y="703"/>
                    <a:pt x="201" y="903"/>
                  </a:cubicBezTo>
                  <a:cubicBezTo>
                    <a:pt x="201" y="966"/>
                    <a:pt x="251" y="997"/>
                    <a:pt x="302" y="997"/>
                  </a:cubicBezTo>
                  <a:cubicBezTo>
                    <a:pt x="352" y="997"/>
                    <a:pt x="402" y="966"/>
                    <a:pt x="402" y="903"/>
                  </a:cubicBezTo>
                  <a:cubicBezTo>
                    <a:pt x="627" y="703"/>
                    <a:pt x="627" y="602"/>
                    <a:pt x="627" y="502"/>
                  </a:cubicBezTo>
                  <a:cubicBezTo>
                    <a:pt x="627" y="402"/>
                    <a:pt x="627" y="176"/>
                    <a:pt x="402" y="76"/>
                  </a:cubicBezTo>
                  <a:cubicBezTo>
                    <a:pt x="402" y="26"/>
                    <a:pt x="352" y="1"/>
                    <a:pt x="30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2" name="Google Shape;4492;p28"/>
            <p:cNvSpPr/>
            <p:nvPr/>
          </p:nvSpPr>
          <p:spPr>
            <a:xfrm>
              <a:off x="-2333725" y="2616725"/>
              <a:ext cx="15675" cy="22575"/>
            </a:xfrm>
            <a:custGeom>
              <a:rect b="b" l="l" r="r" t="t"/>
              <a:pathLst>
                <a:path extrusionOk="0" h="903" w="627">
                  <a:moveTo>
                    <a:pt x="276" y="1"/>
                  </a:moveTo>
                  <a:cubicBezTo>
                    <a:pt x="226" y="1"/>
                    <a:pt x="175" y="26"/>
                    <a:pt x="125" y="76"/>
                  </a:cubicBezTo>
                  <a:cubicBezTo>
                    <a:pt x="0" y="301"/>
                    <a:pt x="0" y="402"/>
                    <a:pt x="0" y="502"/>
                  </a:cubicBezTo>
                  <a:cubicBezTo>
                    <a:pt x="0" y="602"/>
                    <a:pt x="125" y="702"/>
                    <a:pt x="226" y="828"/>
                  </a:cubicBezTo>
                  <a:cubicBezTo>
                    <a:pt x="276" y="878"/>
                    <a:pt x="326" y="903"/>
                    <a:pt x="376" y="903"/>
                  </a:cubicBezTo>
                  <a:cubicBezTo>
                    <a:pt x="426" y="903"/>
                    <a:pt x="476" y="878"/>
                    <a:pt x="526" y="828"/>
                  </a:cubicBezTo>
                  <a:cubicBezTo>
                    <a:pt x="627" y="602"/>
                    <a:pt x="627" y="502"/>
                    <a:pt x="627" y="402"/>
                  </a:cubicBezTo>
                  <a:cubicBezTo>
                    <a:pt x="627" y="301"/>
                    <a:pt x="526" y="201"/>
                    <a:pt x="426" y="76"/>
                  </a:cubicBezTo>
                  <a:cubicBezTo>
                    <a:pt x="376" y="26"/>
                    <a:pt x="326" y="1"/>
                    <a:pt x="27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3" name="Google Shape;4493;p28"/>
            <p:cNvSpPr/>
            <p:nvPr/>
          </p:nvSpPr>
          <p:spPr>
            <a:xfrm>
              <a:off x="-2318075" y="2695050"/>
              <a:ext cx="15700" cy="15075"/>
            </a:xfrm>
            <a:custGeom>
              <a:rect b="b" l="l" r="r" t="t"/>
              <a:pathLst>
                <a:path extrusionOk="0" h="603" w="628">
                  <a:moveTo>
                    <a:pt x="377" y="1"/>
                  </a:moveTo>
                  <a:cubicBezTo>
                    <a:pt x="326" y="1"/>
                    <a:pt x="276" y="26"/>
                    <a:pt x="226" y="76"/>
                  </a:cubicBezTo>
                  <a:cubicBezTo>
                    <a:pt x="126" y="76"/>
                    <a:pt x="1" y="201"/>
                    <a:pt x="1" y="301"/>
                  </a:cubicBezTo>
                  <a:cubicBezTo>
                    <a:pt x="1" y="402"/>
                    <a:pt x="126" y="402"/>
                    <a:pt x="226" y="502"/>
                  </a:cubicBezTo>
                  <a:cubicBezTo>
                    <a:pt x="226" y="602"/>
                    <a:pt x="427" y="602"/>
                    <a:pt x="527" y="602"/>
                  </a:cubicBezTo>
                  <a:cubicBezTo>
                    <a:pt x="627" y="502"/>
                    <a:pt x="627" y="402"/>
                    <a:pt x="627" y="301"/>
                  </a:cubicBezTo>
                  <a:cubicBezTo>
                    <a:pt x="627" y="301"/>
                    <a:pt x="627" y="201"/>
                    <a:pt x="527" y="76"/>
                  </a:cubicBezTo>
                  <a:cubicBezTo>
                    <a:pt x="477" y="26"/>
                    <a:pt x="427" y="1"/>
                    <a:pt x="37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4" name="Google Shape;4494;p28"/>
            <p:cNvSpPr/>
            <p:nvPr/>
          </p:nvSpPr>
          <p:spPr>
            <a:xfrm>
              <a:off x="-3573725" y="2230125"/>
              <a:ext cx="18200" cy="33250"/>
            </a:xfrm>
            <a:custGeom>
              <a:rect b="b" l="l" r="r" t="t"/>
              <a:pathLst>
                <a:path extrusionOk="0" h="1330" w="728">
                  <a:moveTo>
                    <a:pt x="427" y="1"/>
                  </a:moveTo>
                  <a:cubicBezTo>
                    <a:pt x="226" y="201"/>
                    <a:pt x="101" y="402"/>
                    <a:pt x="101" y="502"/>
                  </a:cubicBezTo>
                  <a:cubicBezTo>
                    <a:pt x="1" y="728"/>
                    <a:pt x="1" y="1029"/>
                    <a:pt x="101" y="1254"/>
                  </a:cubicBezTo>
                  <a:lnTo>
                    <a:pt x="226" y="1254"/>
                  </a:lnTo>
                  <a:cubicBezTo>
                    <a:pt x="226" y="1304"/>
                    <a:pt x="251" y="1329"/>
                    <a:pt x="289" y="1329"/>
                  </a:cubicBezTo>
                  <a:cubicBezTo>
                    <a:pt x="327" y="1329"/>
                    <a:pt x="377" y="1304"/>
                    <a:pt x="427" y="1254"/>
                  </a:cubicBezTo>
                  <a:cubicBezTo>
                    <a:pt x="527" y="1029"/>
                    <a:pt x="627" y="828"/>
                    <a:pt x="627" y="728"/>
                  </a:cubicBezTo>
                  <a:cubicBezTo>
                    <a:pt x="728" y="502"/>
                    <a:pt x="728" y="302"/>
                    <a:pt x="627" y="101"/>
                  </a:cubicBezTo>
                  <a:lnTo>
                    <a:pt x="627"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5" name="Google Shape;4495;p28"/>
            <p:cNvSpPr/>
            <p:nvPr/>
          </p:nvSpPr>
          <p:spPr>
            <a:xfrm>
              <a:off x="-3605050" y="2321775"/>
              <a:ext cx="18200" cy="32925"/>
            </a:xfrm>
            <a:custGeom>
              <a:rect b="b" l="l" r="r" t="t"/>
              <a:pathLst>
                <a:path extrusionOk="0" h="1317" w="728">
                  <a:moveTo>
                    <a:pt x="565" y="0"/>
                  </a:moveTo>
                  <a:cubicBezTo>
                    <a:pt x="527" y="0"/>
                    <a:pt x="477" y="32"/>
                    <a:pt x="427" y="94"/>
                  </a:cubicBezTo>
                  <a:cubicBezTo>
                    <a:pt x="226" y="195"/>
                    <a:pt x="101" y="395"/>
                    <a:pt x="101" y="596"/>
                  </a:cubicBezTo>
                  <a:cubicBezTo>
                    <a:pt x="1" y="721"/>
                    <a:pt x="1" y="921"/>
                    <a:pt x="101" y="1122"/>
                  </a:cubicBezTo>
                  <a:lnTo>
                    <a:pt x="101" y="1222"/>
                  </a:lnTo>
                  <a:cubicBezTo>
                    <a:pt x="101" y="1285"/>
                    <a:pt x="132" y="1316"/>
                    <a:pt x="176" y="1316"/>
                  </a:cubicBezTo>
                  <a:cubicBezTo>
                    <a:pt x="220" y="1316"/>
                    <a:pt x="276" y="1285"/>
                    <a:pt x="326" y="1222"/>
                  </a:cubicBezTo>
                  <a:cubicBezTo>
                    <a:pt x="527" y="1122"/>
                    <a:pt x="627" y="921"/>
                    <a:pt x="727" y="721"/>
                  </a:cubicBezTo>
                  <a:lnTo>
                    <a:pt x="727" y="195"/>
                  </a:lnTo>
                  <a:lnTo>
                    <a:pt x="627" y="94"/>
                  </a:lnTo>
                  <a:cubicBezTo>
                    <a:pt x="627" y="32"/>
                    <a:pt x="602" y="0"/>
                    <a:pt x="56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6" name="Google Shape;4496;p28"/>
            <p:cNvSpPr/>
            <p:nvPr/>
          </p:nvSpPr>
          <p:spPr>
            <a:xfrm>
              <a:off x="-3555550" y="2295300"/>
              <a:ext cx="18825" cy="35750"/>
            </a:xfrm>
            <a:custGeom>
              <a:rect b="b" l="l" r="r" t="t"/>
              <a:pathLst>
                <a:path extrusionOk="0" h="1430" w="753">
                  <a:moveTo>
                    <a:pt x="427" y="0"/>
                  </a:moveTo>
                  <a:cubicBezTo>
                    <a:pt x="226" y="201"/>
                    <a:pt x="126" y="401"/>
                    <a:pt x="126" y="627"/>
                  </a:cubicBezTo>
                  <a:cubicBezTo>
                    <a:pt x="1" y="828"/>
                    <a:pt x="1" y="1028"/>
                    <a:pt x="1" y="1254"/>
                  </a:cubicBezTo>
                  <a:lnTo>
                    <a:pt x="126" y="1354"/>
                  </a:lnTo>
                  <a:cubicBezTo>
                    <a:pt x="126" y="1404"/>
                    <a:pt x="151" y="1429"/>
                    <a:pt x="189" y="1429"/>
                  </a:cubicBezTo>
                  <a:cubicBezTo>
                    <a:pt x="226" y="1429"/>
                    <a:pt x="276" y="1404"/>
                    <a:pt x="326" y="1354"/>
                  </a:cubicBezTo>
                  <a:cubicBezTo>
                    <a:pt x="527" y="1254"/>
                    <a:pt x="627" y="1028"/>
                    <a:pt x="752" y="828"/>
                  </a:cubicBezTo>
                  <a:cubicBezTo>
                    <a:pt x="752" y="627"/>
                    <a:pt x="752" y="301"/>
                    <a:pt x="627" y="101"/>
                  </a:cubicBezTo>
                  <a:lnTo>
                    <a:pt x="62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7" name="Google Shape;4497;p28"/>
            <p:cNvSpPr/>
            <p:nvPr/>
          </p:nvSpPr>
          <p:spPr>
            <a:xfrm>
              <a:off x="-3534250" y="2257300"/>
              <a:ext cx="15700" cy="14225"/>
            </a:xfrm>
            <a:custGeom>
              <a:rect b="b" l="l" r="r" t="t"/>
              <a:pathLst>
                <a:path extrusionOk="0" h="569" w="628">
                  <a:moveTo>
                    <a:pt x="390" y="1"/>
                  </a:moveTo>
                  <a:cubicBezTo>
                    <a:pt x="361" y="1"/>
                    <a:pt x="330" y="13"/>
                    <a:pt x="301" y="42"/>
                  </a:cubicBezTo>
                  <a:cubicBezTo>
                    <a:pt x="101" y="42"/>
                    <a:pt x="101" y="167"/>
                    <a:pt x="101" y="167"/>
                  </a:cubicBezTo>
                  <a:cubicBezTo>
                    <a:pt x="1" y="267"/>
                    <a:pt x="1" y="368"/>
                    <a:pt x="101" y="468"/>
                  </a:cubicBezTo>
                  <a:cubicBezTo>
                    <a:pt x="201" y="568"/>
                    <a:pt x="301" y="568"/>
                    <a:pt x="402" y="568"/>
                  </a:cubicBezTo>
                  <a:cubicBezTo>
                    <a:pt x="527" y="468"/>
                    <a:pt x="627" y="468"/>
                    <a:pt x="627" y="368"/>
                  </a:cubicBezTo>
                  <a:cubicBezTo>
                    <a:pt x="627" y="267"/>
                    <a:pt x="627" y="267"/>
                    <a:pt x="527" y="167"/>
                  </a:cubicBezTo>
                  <a:cubicBezTo>
                    <a:pt x="527" y="78"/>
                    <a:pt x="463" y="1"/>
                    <a:pt x="39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8" name="Google Shape;4498;p28"/>
            <p:cNvSpPr/>
            <p:nvPr/>
          </p:nvSpPr>
          <p:spPr>
            <a:xfrm>
              <a:off x="-3605050" y="2460850"/>
              <a:ext cx="18200" cy="35600"/>
            </a:xfrm>
            <a:custGeom>
              <a:rect b="b" l="l" r="r" t="t"/>
              <a:pathLst>
                <a:path extrusionOk="0" h="1424" w="728">
                  <a:moveTo>
                    <a:pt x="427" y="1"/>
                  </a:moveTo>
                  <a:cubicBezTo>
                    <a:pt x="360" y="1"/>
                    <a:pt x="293" y="45"/>
                    <a:pt x="226" y="45"/>
                  </a:cubicBezTo>
                  <a:cubicBezTo>
                    <a:pt x="101" y="271"/>
                    <a:pt x="101" y="471"/>
                    <a:pt x="101" y="672"/>
                  </a:cubicBezTo>
                  <a:cubicBezTo>
                    <a:pt x="1" y="897"/>
                    <a:pt x="1" y="998"/>
                    <a:pt x="1" y="1298"/>
                  </a:cubicBezTo>
                  <a:lnTo>
                    <a:pt x="101" y="1298"/>
                  </a:lnTo>
                  <a:cubicBezTo>
                    <a:pt x="101" y="1424"/>
                    <a:pt x="226" y="1424"/>
                    <a:pt x="326" y="1424"/>
                  </a:cubicBezTo>
                  <a:cubicBezTo>
                    <a:pt x="527" y="1198"/>
                    <a:pt x="627" y="998"/>
                    <a:pt x="627" y="797"/>
                  </a:cubicBezTo>
                  <a:cubicBezTo>
                    <a:pt x="727" y="572"/>
                    <a:pt x="727" y="271"/>
                    <a:pt x="527" y="45"/>
                  </a:cubicBezTo>
                  <a:cubicBezTo>
                    <a:pt x="494" y="12"/>
                    <a:pt x="460" y="1"/>
                    <a:pt x="42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9" name="Google Shape;4499;p28"/>
            <p:cNvSpPr/>
            <p:nvPr/>
          </p:nvSpPr>
          <p:spPr>
            <a:xfrm>
              <a:off x="-3636375" y="2391800"/>
              <a:ext cx="21325" cy="33225"/>
            </a:xfrm>
            <a:custGeom>
              <a:rect b="b" l="l" r="r" t="t"/>
              <a:pathLst>
                <a:path extrusionOk="0" h="1329" w="853">
                  <a:moveTo>
                    <a:pt x="527" y="0"/>
                  </a:moveTo>
                  <a:cubicBezTo>
                    <a:pt x="326" y="100"/>
                    <a:pt x="226" y="301"/>
                    <a:pt x="101" y="526"/>
                  </a:cubicBezTo>
                  <a:cubicBezTo>
                    <a:pt x="101" y="727"/>
                    <a:pt x="0" y="927"/>
                    <a:pt x="101" y="1253"/>
                  </a:cubicBezTo>
                  <a:cubicBezTo>
                    <a:pt x="163" y="1303"/>
                    <a:pt x="220" y="1328"/>
                    <a:pt x="273" y="1328"/>
                  </a:cubicBezTo>
                  <a:cubicBezTo>
                    <a:pt x="326" y="1328"/>
                    <a:pt x="376" y="1303"/>
                    <a:pt x="427" y="1253"/>
                  </a:cubicBezTo>
                  <a:cubicBezTo>
                    <a:pt x="527" y="1153"/>
                    <a:pt x="627" y="927"/>
                    <a:pt x="727" y="727"/>
                  </a:cubicBezTo>
                  <a:cubicBezTo>
                    <a:pt x="727" y="627"/>
                    <a:pt x="853" y="426"/>
                    <a:pt x="853" y="201"/>
                  </a:cubicBezTo>
                  <a:lnTo>
                    <a:pt x="853" y="100"/>
                  </a:lnTo>
                  <a:cubicBezTo>
                    <a:pt x="727" y="0"/>
                    <a:pt x="627" y="0"/>
                    <a:pt x="52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0" name="Google Shape;4500;p28"/>
            <p:cNvSpPr/>
            <p:nvPr/>
          </p:nvSpPr>
          <p:spPr>
            <a:xfrm>
              <a:off x="-3578725" y="2388250"/>
              <a:ext cx="18200" cy="26125"/>
            </a:xfrm>
            <a:custGeom>
              <a:rect b="b" l="l" r="r" t="t"/>
              <a:pathLst>
                <a:path extrusionOk="0" h="1045" w="728">
                  <a:moveTo>
                    <a:pt x="468" y="0"/>
                  </a:moveTo>
                  <a:cubicBezTo>
                    <a:pt x="444" y="0"/>
                    <a:pt x="426" y="13"/>
                    <a:pt x="426" y="42"/>
                  </a:cubicBezTo>
                  <a:cubicBezTo>
                    <a:pt x="201" y="142"/>
                    <a:pt x="101" y="242"/>
                    <a:pt x="0" y="443"/>
                  </a:cubicBezTo>
                  <a:lnTo>
                    <a:pt x="0" y="869"/>
                  </a:lnTo>
                  <a:lnTo>
                    <a:pt x="0" y="969"/>
                  </a:lnTo>
                  <a:cubicBezTo>
                    <a:pt x="50" y="1019"/>
                    <a:pt x="101" y="1044"/>
                    <a:pt x="151" y="1044"/>
                  </a:cubicBezTo>
                  <a:cubicBezTo>
                    <a:pt x="201" y="1044"/>
                    <a:pt x="251" y="1019"/>
                    <a:pt x="301" y="969"/>
                  </a:cubicBezTo>
                  <a:cubicBezTo>
                    <a:pt x="527" y="869"/>
                    <a:pt x="527" y="769"/>
                    <a:pt x="627" y="668"/>
                  </a:cubicBezTo>
                  <a:cubicBezTo>
                    <a:pt x="727" y="443"/>
                    <a:pt x="727" y="343"/>
                    <a:pt x="627" y="142"/>
                  </a:cubicBezTo>
                  <a:cubicBezTo>
                    <a:pt x="627" y="71"/>
                    <a:pt x="527" y="0"/>
                    <a:pt x="46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1" name="Google Shape;4501;p28"/>
            <p:cNvSpPr/>
            <p:nvPr/>
          </p:nvSpPr>
          <p:spPr>
            <a:xfrm>
              <a:off x="-3657050" y="2532775"/>
              <a:ext cx="15675" cy="28850"/>
            </a:xfrm>
            <a:custGeom>
              <a:rect b="b" l="l" r="r" t="t"/>
              <a:pathLst>
                <a:path extrusionOk="0" h="1154" w="627">
                  <a:moveTo>
                    <a:pt x="426" y="0"/>
                  </a:moveTo>
                  <a:cubicBezTo>
                    <a:pt x="301" y="0"/>
                    <a:pt x="201" y="0"/>
                    <a:pt x="101" y="101"/>
                  </a:cubicBezTo>
                  <a:cubicBezTo>
                    <a:pt x="0" y="201"/>
                    <a:pt x="0" y="426"/>
                    <a:pt x="0" y="527"/>
                  </a:cubicBezTo>
                  <a:lnTo>
                    <a:pt x="0" y="1053"/>
                  </a:lnTo>
                  <a:cubicBezTo>
                    <a:pt x="101" y="1153"/>
                    <a:pt x="201" y="1153"/>
                    <a:pt x="301" y="1153"/>
                  </a:cubicBezTo>
                  <a:cubicBezTo>
                    <a:pt x="527" y="1053"/>
                    <a:pt x="527" y="827"/>
                    <a:pt x="627" y="627"/>
                  </a:cubicBezTo>
                  <a:cubicBezTo>
                    <a:pt x="627" y="426"/>
                    <a:pt x="627" y="201"/>
                    <a:pt x="42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2" name="Google Shape;4502;p28"/>
            <p:cNvSpPr/>
            <p:nvPr/>
          </p:nvSpPr>
          <p:spPr>
            <a:xfrm>
              <a:off x="-3560550" y="2454450"/>
              <a:ext cx="20700" cy="35725"/>
            </a:xfrm>
            <a:custGeom>
              <a:rect b="b" l="l" r="r" t="t"/>
              <a:pathLst>
                <a:path extrusionOk="0" h="1429" w="828">
                  <a:moveTo>
                    <a:pt x="426" y="0"/>
                  </a:moveTo>
                  <a:lnTo>
                    <a:pt x="326" y="101"/>
                  </a:lnTo>
                  <a:cubicBezTo>
                    <a:pt x="201" y="201"/>
                    <a:pt x="201" y="427"/>
                    <a:pt x="100" y="627"/>
                  </a:cubicBezTo>
                  <a:cubicBezTo>
                    <a:pt x="100" y="828"/>
                    <a:pt x="0" y="1053"/>
                    <a:pt x="0" y="1254"/>
                  </a:cubicBezTo>
                  <a:lnTo>
                    <a:pt x="100" y="1354"/>
                  </a:lnTo>
                  <a:cubicBezTo>
                    <a:pt x="100" y="1404"/>
                    <a:pt x="125" y="1429"/>
                    <a:pt x="166" y="1429"/>
                  </a:cubicBezTo>
                  <a:cubicBezTo>
                    <a:pt x="207" y="1429"/>
                    <a:pt x="263" y="1404"/>
                    <a:pt x="326" y="1354"/>
                  </a:cubicBezTo>
                  <a:cubicBezTo>
                    <a:pt x="526" y="1254"/>
                    <a:pt x="627" y="1053"/>
                    <a:pt x="727" y="828"/>
                  </a:cubicBezTo>
                  <a:cubicBezTo>
                    <a:pt x="727" y="527"/>
                    <a:pt x="827" y="301"/>
                    <a:pt x="627" y="101"/>
                  </a:cubicBezTo>
                  <a:lnTo>
                    <a:pt x="62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3" name="Google Shape;4503;p28"/>
            <p:cNvSpPr/>
            <p:nvPr/>
          </p:nvSpPr>
          <p:spPr>
            <a:xfrm>
              <a:off x="-3594400" y="2559075"/>
              <a:ext cx="15700" cy="20075"/>
            </a:xfrm>
            <a:custGeom>
              <a:rect b="b" l="l" r="r" t="t"/>
              <a:pathLst>
                <a:path extrusionOk="0" h="803" w="628">
                  <a:moveTo>
                    <a:pt x="101" y="1"/>
                  </a:moveTo>
                  <a:cubicBezTo>
                    <a:pt x="1" y="201"/>
                    <a:pt x="1" y="302"/>
                    <a:pt x="1" y="402"/>
                  </a:cubicBezTo>
                  <a:cubicBezTo>
                    <a:pt x="1" y="502"/>
                    <a:pt x="1" y="627"/>
                    <a:pt x="101" y="728"/>
                  </a:cubicBezTo>
                  <a:cubicBezTo>
                    <a:pt x="151" y="778"/>
                    <a:pt x="201" y="803"/>
                    <a:pt x="254" y="803"/>
                  </a:cubicBezTo>
                  <a:cubicBezTo>
                    <a:pt x="308" y="803"/>
                    <a:pt x="364" y="778"/>
                    <a:pt x="427" y="728"/>
                  </a:cubicBezTo>
                  <a:cubicBezTo>
                    <a:pt x="527" y="627"/>
                    <a:pt x="627" y="502"/>
                    <a:pt x="627" y="402"/>
                  </a:cubicBezTo>
                  <a:cubicBezTo>
                    <a:pt x="627" y="302"/>
                    <a:pt x="527" y="201"/>
                    <a:pt x="42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4" name="Google Shape;4504;p28"/>
            <p:cNvSpPr/>
            <p:nvPr/>
          </p:nvSpPr>
          <p:spPr>
            <a:xfrm>
              <a:off x="-3513575" y="2363600"/>
              <a:ext cx="18200" cy="30100"/>
            </a:xfrm>
            <a:custGeom>
              <a:rect b="b" l="l" r="r" t="t"/>
              <a:pathLst>
                <a:path extrusionOk="0" h="1204" w="728">
                  <a:moveTo>
                    <a:pt x="477" y="0"/>
                  </a:moveTo>
                  <a:cubicBezTo>
                    <a:pt x="427" y="0"/>
                    <a:pt x="377" y="25"/>
                    <a:pt x="327" y="76"/>
                  </a:cubicBezTo>
                  <a:cubicBezTo>
                    <a:pt x="201" y="176"/>
                    <a:pt x="101" y="401"/>
                    <a:pt x="101" y="602"/>
                  </a:cubicBezTo>
                  <a:cubicBezTo>
                    <a:pt x="1" y="702"/>
                    <a:pt x="1" y="928"/>
                    <a:pt x="101" y="1128"/>
                  </a:cubicBezTo>
                  <a:cubicBezTo>
                    <a:pt x="151" y="1178"/>
                    <a:pt x="208" y="1203"/>
                    <a:pt x="264" y="1203"/>
                  </a:cubicBezTo>
                  <a:cubicBezTo>
                    <a:pt x="320" y="1203"/>
                    <a:pt x="377" y="1178"/>
                    <a:pt x="427" y="1128"/>
                  </a:cubicBezTo>
                  <a:cubicBezTo>
                    <a:pt x="527" y="1028"/>
                    <a:pt x="627" y="928"/>
                    <a:pt x="627" y="702"/>
                  </a:cubicBezTo>
                  <a:cubicBezTo>
                    <a:pt x="728" y="502"/>
                    <a:pt x="728" y="401"/>
                    <a:pt x="627" y="176"/>
                  </a:cubicBezTo>
                  <a:lnTo>
                    <a:pt x="627" y="76"/>
                  </a:lnTo>
                  <a:cubicBezTo>
                    <a:pt x="577" y="25"/>
                    <a:pt x="527" y="0"/>
                    <a:pt x="47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5" name="Google Shape;4505;p28"/>
            <p:cNvSpPr/>
            <p:nvPr/>
          </p:nvSpPr>
          <p:spPr>
            <a:xfrm>
              <a:off x="-3667700" y="2626750"/>
              <a:ext cx="15675" cy="37475"/>
            </a:xfrm>
            <a:custGeom>
              <a:rect b="b" l="l" r="r" t="t"/>
              <a:pathLst>
                <a:path extrusionOk="0" h="1499" w="627">
                  <a:moveTo>
                    <a:pt x="426" y="1"/>
                  </a:moveTo>
                  <a:cubicBezTo>
                    <a:pt x="326" y="1"/>
                    <a:pt x="226" y="1"/>
                    <a:pt x="226" y="101"/>
                  </a:cubicBezTo>
                  <a:cubicBezTo>
                    <a:pt x="0" y="301"/>
                    <a:pt x="0" y="527"/>
                    <a:pt x="0" y="728"/>
                  </a:cubicBezTo>
                  <a:cubicBezTo>
                    <a:pt x="0" y="928"/>
                    <a:pt x="0" y="1154"/>
                    <a:pt x="101" y="1354"/>
                  </a:cubicBezTo>
                  <a:lnTo>
                    <a:pt x="101" y="1454"/>
                  </a:lnTo>
                  <a:cubicBezTo>
                    <a:pt x="142" y="1488"/>
                    <a:pt x="181" y="1499"/>
                    <a:pt x="218" y="1499"/>
                  </a:cubicBezTo>
                  <a:cubicBezTo>
                    <a:pt x="293" y="1499"/>
                    <a:pt x="360" y="1454"/>
                    <a:pt x="426" y="1454"/>
                  </a:cubicBezTo>
                  <a:cubicBezTo>
                    <a:pt x="527" y="1254"/>
                    <a:pt x="527" y="1053"/>
                    <a:pt x="627" y="728"/>
                  </a:cubicBezTo>
                  <a:cubicBezTo>
                    <a:pt x="627" y="527"/>
                    <a:pt x="627" y="301"/>
                    <a:pt x="426" y="101"/>
                  </a:cubicBezTo>
                  <a:lnTo>
                    <a:pt x="426"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6" name="Google Shape;4506;p28"/>
            <p:cNvSpPr/>
            <p:nvPr/>
          </p:nvSpPr>
          <p:spPr>
            <a:xfrm>
              <a:off x="-3722225" y="2644925"/>
              <a:ext cx="15700" cy="35750"/>
            </a:xfrm>
            <a:custGeom>
              <a:rect b="b" l="l" r="r" t="t"/>
              <a:pathLst>
                <a:path extrusionOk="0" h="1430" w="628">
                  <a:moveTo>
                    <a:pt x="402" y="1"/>
                  </a:moveTo>
                  <a:cubicBezTo>
                    <a:pt x="402" y="1"/>
                    <a:pt x="201" y="1"/>
                    <a:pt x="201" y="101"/>
                  </a:cubicBezTo>
                  <a:cubicBezTo>
                    <a:pt x="101" y="326"/>
                    <a:pt x="1" y="527"/>
                    <a:pt x="1" y="727"/>
                  </a:cubicBezTo>
                  <a:cubicBezTo>
                    <a:pt x="1" y="953"/>
                    <a:pt x="101" y="1153"/>
                    <a:pt x="201" y="1354"/>
                  </a:cubicBezTo>
                  <a:lnTo>
                    <a:pt x="302" y="1354"/>
                  </a:lnTo>
                  <a:cubicBezTo>
                    <a:pt x="302" y="1404"/>
                    <a:pt x="327" y="1429"/>
                    <a:pt x="367" y="1429"/>
                  </a:cubicBezTo>
                  <a:cubicBezTo>
                    <a:pt x="408" y="1429"/>
                    <a:pt x="465" y="1404"/>
                    <a:pt x="527" y="1354"/>
                  </a:cubicBezTo>
                  <a:cubicBezTo>
                    <a:pt x="627" y="1153"/>
                    <a:pt x="627" y="953"/>
                    <a:pt x="627" y="727"/>
                  </a:cubicBezTo>
                  <a:cubicBezTo>
                    <a:pt x="627" y="527"/>
                    <a:pt x="627" y="326"/>
                    <a:pt x="527" y="101"/>
                  </a:cubicBezTo>
                  <a:lnTo>
                    <a:pt x="402"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7" name="Google Shape;4507;p28"/>
            <p:cNvSpPr/>
            <p:nvPr/>
          </p:nvSpPr>
          <p:spPr>
            <a:xfrm>
              <a:off x="-3612575" y="2672625"/>
              <a:ext cx="15700" cy="45625"/>
            </a:xfrm>
            <a:custGeom>
              <a:rect b="b" l="l" r="r" t="t"/>
              <a:pathLst>
                <a:path extrusionOk="0" h="1825" w="628">
                  <a:moveTo>
                    <a:pt x="272" y="1"/>
                  </a:moveTo>
                  <a:cubicBezTo>
                    <a:pt x="235" y="1"/>
                    <a:pt x="168" y="45"/>
                    <a:pt x="101" y="45"/>
                  </a:cubicBezTo>
                  <a:cubicBezTo>
                    <a:pt x="1" y="346"/>
                    <a:pt x="1" y="672"/>
                    <a:pt x="1" y="872"/>
                  </a:cubicBezTo>
                  <a:cubicBezTo>
                    <a:pt x="1" y="1198"/>
                    <a:pt x="1" y="1499"/>
                    <a:pt x="201" y="1725"/>
                  </a:cubicBezTo>
                  <a:cubicBezTo>
                    <a:pt x="201" y="1725"/>
                    <a:pt x="201" y="1825"/>
                    <a:pt x="302" y="1825"/>
                  </a:cubicBezTo>
                  <a:cubicBezTo>
                    <a:pt x="402" y="1825"/>
                    <a:pt x="527" y="1725"/>
                    <a:pt x="527" y="1725"/>
                  </a:cubicBezTo>
                  <a:cubicBezTo>
                    <a:pt x="627" y="1399"/>
                    <a:pt x="627" y="1098"/>
                    <a:pt x="627" y="872"/>
                  </a:cubicBezTo>
                  <a:cubicBezTo>
                    <a:pt x="527" y="672"/>
                    <a:pt x="527" y="346"/>
                    <a:pt x="402" y="146"/>
                  </a:cubicBezTo>
                  <a:lnTo>
                    <a:pt x="302" y="45"/>
                  </a:lnTo>
                  <a:cubicBezTo>
                    <a:pt x="302" y="12"/>
                    <a:pt x="290" y="1"/>
                    <a:pt x="27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8" name="Google Shape;4508;p28"/>
            <p:cNvSpPr/>
            <p:nvPr/>
          </p:nvSpPr>
          <p:spPr>
            <a:xfrm>
              <a:off x="-3529225" y="2606075"/>
              <a:ext cx="15675" cy="32475"/>
            </a:xfrm>
            <a:custGeom>
              <a:rect b="b" l="l" r="r" t="t"/>
              <a:pathLst>
                <a:path extrusionOk="0" h="1299" w="627">
                  <a:moveTo>
                    <a:pt x="326" y="1"/>
                  </a:moveTo>
                  <a:cubicBezTo>
                    <a:pt x="201" y="1"/>
                    <a:pt x="100" y="1"/>
                    <a:pt x="100" y="101"/>
                  </a:cubicBezTo>
                  <a:cubicBezTo>
                    <a:pt x="0" y="301"/>
                    <a:pt x="0" y="502"/>
                    <a:pt x="0" y="727"/>
                  </a:cubicBezTo>
                  <a:cubicBezTo>
                    <a:pt x="0" y="828"/>
                    <a:pt x="100" y="1028"/>
                    <a:pt x="201" y="1254"/>
                  </a:cubicBezTo>
                  <a:lnTo>
                    <a:pt x="326" y="1254"/>
                  </a:lnTo>
                  <a:cubicBezTo>
                    <a:pt x="359" y="1287"/>
                    <a:pt x="393" y="1298"/>
                    <a:pt x="423" y="1298"/>
                  </a:cubicBezTo>
                  <a:cubicBezTo>
                    <a:pt x="482" y="1298"/>
                    <a:pt x="527" y="1254"/>
                    <a:pt x="527" y="1254"/>
                  </a:cubicBezTo>
                  <a:cubicBezTo>
                    <a:pt x="627" y="1028"/>
                    <a:pt x="627" y="828"/>
                    <a:pt x="627" y="627"/>
                  </a:cubicBezTo>
                  <a:cubicBezTo>
                    <a:pt x="627" y="402"/>
                    <a:pt x="527" y="201"/>
                    <a:pt x="4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9" name="Google Shape;4509;p28"/>
            <p:cNvSpPr/>
            <p:nvPr/>
          </p:nvSpPr>
          <p:spPr>
            <a:xfrm>
              <a:off x="-3675225" y="2757075"/>
              <a:ext cx="18200" cy="37000"/>
            </a:xfrm>
            <a:custGeom>
              <a:rect b="b" l="l" r="r" t="t"/>
              <a:pathLst>
                <a:path extrusionOk="0" h="1480" w="728">
                  <a:moveTo>
                    <a:pt x="402" y="1"/>
                  </a:moveTo>
                  <a:cubicBezTo>
                    <a:pt x="301" y="1"/>
                    <a:pt x="201" y="1"/>
                    <a:pt x="101" y="101"/>
                  </a:cubicBezTo>
                  <a:cubicBezTo>
                    <a:pt x="1" y="327"/>
                    <a:pt x="1" y="527"/>
                    <a:pt x="101" y="853"/>
                  </a:cubicBezTo>
                  <a:cubicBezTo>
                    <a:pt x="101" y="1053"/>
                    <a:pt x="201" y="1254"/>
                    <a:pt x="402" y="1479"/>
                  </a:cubicBezTo>
                  <a:cubicBezTo>
                    <a:pt x="527" y="1479"/>
                    <a:pt x="627" y="1479"/>
                    <a:pt x="627" y="1354"/>
                  </a:cubicBezTo>
                  <a:cubicBezTo>
                    <a:pt x="727" y="1053"/>
                    <a:pt x="727" y="853"/>
                    <a:pt x="627" y="627"/>
                  </a:cubicBezTo>
                  <a:cubicBezTo>
                    <a:pt x="627" y="427"/>
                    <a:pt x="627" y="327"/>
                    <a:pt x="402" y="101"/>
                  </a:cubicBezTo>
                  <a:lnTo>
                    <a:pt x="402"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0" name="Google Shape;4510;p28"/>
            <p:cNvSpPr/>
            <p:nvPr/>
          </p:nvSpPr>
          <p:spPr>
            <a:xfrm>
              <a:off x="-3594400" y="2757700"/>
              <a:ext cx="18200" cy="28225"/>
            </a:xfrm>
            <a:custGeom>
              <a:rect b="b" l="l" r="r" t="t"/>
              <a:pathLst>
                <a:path extrusionOk="0" h="1129" w="728">
                  <a:moveTo>
                    <a:pt x="352" y="1"/>
                  </a:moveTo>
                  <a:cubicBezTo>
                    <a:pt x="308" y="1"/>
                    <a:pt x="251" y="26"/>
                    <a:pt x="201" y="76"/>
                  </a:cubicBezTo>
                  <a:cubicBezTo>
                    <a:pt x="1" y="302"/>
                    <a:pt x="1" y="502"/>
                    <a:pt x="101" y="703"/>
                  </a:cubicBezTo>
                  <a:cubicBezTo>
                    <a:pt x="101" y="928"/>
                    <a:pt x="201" y="1028"/>
                    <a:pt x="427" y="1129"/>
                  </a:cubicBezTo>
                  <a:lnTo>
                    <a:pt x="527" y="1129"/>
                  </a:lnTo>
                  <a:cubicBezTo>
                    <a:pt x="627" y="1129"/>
                    <a:pt x="627" y="1129"/>
                    <a:pt x="728" y="1028"/>
                  </a:cubicBezTo>
                  <a:lnTo>
                    <a:pt x="728" y="502"/>
                  </a:lnTo>
                  <a:cubicBezTo>
                    <a:pt x="627" y="402"/>
                    <a:pt x="627" y="302"/>
                    <a:pt x="527" y="76"/>
                  </a:cubicBezTo>
                  <a:lnTo>
                    <a:pt x="427" y="76"/>
                  </a:lnTo>
                  <a:cubicBezTo>
                    <a:pt x="427" y="26"/>
                    <a:pt x="395" y="1"/>
                    <a:pt x="35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1" name="Google Shape;4511;p28"/>
            <p:cNvSpPr/>
            <p:nvPr/>
          </p:nvSpPr>
          <p:spPr>
            <a:xfrm>
              <a:off x="-3560550" y="2696925"/>
              <a:ext cx="18175" cy="23850"/>
            </a:xfrm>
            <a:custGeom>
              <a:rect b="b" l="l" r="r" t="t"/>
              <a:pathLst>
                <a:path extrusionOk="0" h="954" w="727">
                  <a:moveTo>
                    <a:pt x="426" y="1"/>
                  </a:moveTo>
                  <a:cubicBezTo>
                    <a:pt x="326" y="1"/>
                    <a:pt x="201" y="1"/>
                    <a:pt x="201" y="126"/>
                  </a:cubicBezTo>
                  <a:cubicBezTo>
                    <a:pt x="100" y="226"/>
                    <a:pt x="0" y="427"/>
                    <a:pt x="100" y="527"/>
                  </a:cubicBezTo>
                  <a:cubicBezTo>
                    <a:pt x="100" y="627"/>
                    <a:pt x="100" y="753"/>
                    <a:pt x="326" y="853"/>
                  </a:cubicBezTo>
                  <a:lnTo>
                    <a:pt x="326" y="953"/>
                  </a:lnTo>
                  <a:cubicBezTo>
                    <a:pt x="426" y="953"/>
                    <a:pt x="526" y="953"/>
                    <a:pt x="627" y="853"/>
                  </a:cubicBezTo>
                  <a:cubicBezTo>
                    <a:pt x="727" y="753"/>
                    <a:pt x="727" y="527"/>
                    <a:pt x="727" y="427"/>
                  </a:cubicBezTo>
                  <a:cubicBezTo>
                    <a:pt x="627" y="327"/>
                    <a:pt x="627" y="126"/>
                    <a:pt x="4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2" name="Google Shape;4512;p28"/>
            <p:cNvSpPr/>
            <p:nvPr/>
          </p:nvSpPr>
          <p:spPr>
            <a:xfrm>
              <a:off x="-3735375" y="2790925"/>
              <a:ext cx="15700" cy="38025"/>
            </a:xfrm>
            <a:custGeom>
              <a:rect b="b" l="l" r="r" t="t"/>
              <a:pathLst>
                <a:path extrusionOk="0" h="1521" w="628">
                  <a:moveTo>
                    <a:pt x="427" y="0"/>
                  </a:moveTo>
                  <a:cubicBezTo>
                    <a:pt x="301" y="0"/>
                    <a:pt x="201" y="0"/>
                    <a:pt x="101" y="125"/>
                  </a:cubicBezTo>
                  <a:cubicBezTo>
                    <a:pt x="1" y="326"/>
                    <a:pt x="1" y="526"/>
                    <a:pt x="1" y="752"/>
                  </a:cubicBezTo>
                  <a:cubicBezTo>
                    <a:pt x="1" y="1053"/>
                    <a:pt x="101" y="1253"/>
                    <a:pt x="201" y="1479"/>
                  </a:cubicBezTo>
                  <a:lnTo>
                    <a:pt x="301" y="1479"/>
                  </a:lnTo>
                  <a:cubicBezTo>
                    <a:pt x="338" y="1508"/>
                    <a:pt x="373" y="1520"/>
                    <a:pt x="403" y="1520"/>
                  </a:cubicBezTo>
                  <a:cubicBezTo>
                    <a:pt x="477" y="1520"/>
                    <a:pt x="527" y="1449"/>
                    <a:pt x="527" y="1379"/>
                  </a:cubicBezTo>
                  <a:cubicBezTo>
                    <a:pt x="627" y="1153"/>
                    <a:pt x="627" y="953"/>
                    <a:pt x="627" y="752"/>
                  </a:cubicBezTo>
                  <a:cubicBezTo>
                    <a:pt x="627" y="526"/>
                    <a:pt x="627" y="326"/>
                    <a:pt x="427" y="125"/>
                  </a:cubicBezTo>
                  <a:lnTo>
                    <a:pt x="42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3" name="Google Shape;4513;p28"/>
            <p:cNvSpPr/>
            <p:nvPr/>
          </p:nvSpPr>
          <p:spPr>
            <a:xfrm>
              <a:off x="-3693400" y="2855400"/>
              <a:ext cx="15700" cy="29525"/>
            </a:xfrm>
            <a:custGeom>
              <a:rect b="b" l="l" r="r" t="t"/>
              <a:pathLst>
                <a:path extrusionOk="0" h="1181" w="628">
                  <a:moveTo>
                    <a:pt x="214" y="0"/>
                  </a:moveTo>
                  <a:cubicBezTo>
                    <a:pt x="150" y="0"/>
                    <a:pt x="101" y="83"/>
                    <a:pt x="101" y="153"/>
                  </a:cubicBezTo>
                  <a:cubicBezTo>
                    <a:pt x="1" y="253"/>
                    <a:pt x="1" y="454"/>
                    <a:pt x="1" y="679"/>
                  </a:cubicBezTo>
                  <a:cubicBezTo>
                    <a:pt x="1" y="780"/>
                    <a:pt x="101" y="980"/>
                    <a:pt x="201" y="1080"/>
                  </a:cubicBezTo>
                  <a:lnTo>
                    <a:pt x="201" y="1181"/>
                  </a:lnTo>
                  <a:cubicBezTo>
                    <a:pt x="302" y="1181"/>
                    <a:pt x="402" y="1181"/>
                    <a:pt x="502" y="1080"/>
                  </a:cubicBezTo>
                  <a:cubicBezTo>
                    <a:pt x="627" y="880"/>
                    <a:pt x="627" y="780"/>
                    <a:pt x="627" y="554"/>
                  </a:cubicBezTo>
                  <a:cubicBezTo>
                    <a:pt x="502" y="354"/>
                    <a:pt x="502" y="253"/>
                    <a:pt x="302" y="53"/>
                  </a:cubicBezTo>
                  <a:cubicBezTo>
                    <a:pt x="272" y="15"/>
                    <a:pt x="242" y="0"/>
                    <a:pt x="21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4" name="Google Shape;4514;p28"/>
            <p:cNvSpPr/>
            <p:nvPr/>
          </p:nvSpPr>
          <p:spPr>
            <a:xfrm>
              <a:off x="-3620700" y="2846675"/>
              <a:ext cx="15675" cy="21200"/>
            </a:xfrm>
            <a:custGeom>
              <a:rect b="b" l="l" r="r" t="t"/>
              <a:pathLst>
                <a:path extrusionOk="0" h="848" w="627">
                  <a:moveTo>
                    <a:pt x="226" y="1"/>
                  </a:moveTo>
                  <a:cubicBezTo>
                    <a:pt x="157" y="1"/>
                    <a:pt x="100" y="26"/>
                    <a:pt x="100" y="76"/>
                  </a:cubicBezTo>
                  <a:cubicBezTo>
                    <a:pt x="0" y="276"/>
                    <a:pt x="0" y="402"/>
                    <a:pt x="0" y="502"/>
                  </a:cubicBezTo>
                  <a:cubicBezTo>
                    <a:pt x="0" y="602"/>
                    <a:pt x="100" y="703"/>
                    <a:pt x="226" y="803"/>
                  </a:cubicBezTo>
                  <a:cubicBezTo>
                    <a:pt x="259" y="836"/>
                    <a:pt x="292" y="847"/>
                    <a:pt x="326" y="847"/>
                  </a:cubicBezTo>
                  <a:cubicBezTo>
                    <a:pt x="393" y="847"/>
                    <a:pt x="460" y="803"/>
                    <a:pt x="526" y="803"/>
                  </a:cubicBezTo>
                  <a:cubicBezTo>
                    <a:pt x="627" y="602"/>
                    <a:pt x="627" y="502"/>
                    <a:pt x="627" y="402"/>
                  </a:cubicBezTo>
                  <a:cubicBezTo>
                    <a:pt x="627" y="276"/>
                    <a:pt x="526" y="76"/>
                    <a:pt x="426" y="76"/>
                  </a:cubicBezTo>
                  <a:cubicBezTo>
                    <a:pt x="376" y="26"/>
                    <a:pt x="295" y="1"/>
                    <a:pt x="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5" name="Google Shape;4515;p28"/>
            <p:cNvSpPr/>
            <p:nvPr/>
          </p:nvSpPr>
          <p:spPr>
            <a:xfrm>
              <a:off x="-3737875" y="2919375"/>
              <a:ext cx="18200" cy="47000"/>
            </a:xfrm>
            <a:custGeom>
              <a:rect b="b" l="l" r="r" t="t"/>
              <a:pathLst>
                <a:path extrusionOk="0" h="1880" w="728">
                  <a:moveTo>
                    <a:pt x="301" y="0"/>
                  </a:moveTo>
                  <a:cubicBezTo>
                    <a:pt x="201" y="0"/>
                    <a:pt x="101" y="0"/>
                    <a:pt x="101" y="100"/>
                  </a:cubicBezTo>
                  <a:cubicBezTo>
                    <a:pt x="0" y="401"/>
                    <a:pt x="0" y="727"/>
                    <a:pt x="0" y="1028"/>
                  </a:cubicBezTo>
                  <a:cubicBezTo>
                    <a:pt x="101" y="1253"/>
                    <a:pt x="201" y="1554"/>
                    <a:pt x="401" y="1754"/>
                  </a:cubicBezTo>
                  <a:cubicBezTo>
                    <a:pt x="401" y="1880"/>
                    <a:pt x="527" y="1880"/>
                    <a:pt x="527" y="1880"/>
                  </a:cubicBezTo>
                  <a:cubicBezTo>
                    <a:pt x="627" y="1880"/>
                    <a:pt x="727" y="1754"/>
                    <a:pt x="727" y="1654"/>
                  </a:cubicBezTo>
                  <a:cubicBezTo>
                    <a:pt x="727" y="1353"/>
                    <a:pt x="727" y="1128"/>
                    <a:pt x="627" y="827"/>
                  </a:cubicBezTo>
                  <a:cubicBezTo>
                    <a:pt x="627" y="627"/>
                    <a:pt x="527" y="301"/>
                    <a:pt x="401" y="100"/>
                  </a:cubicBezTo>
                  <a:lnTo>
                    <a:pt x="301"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6" name="Google Shape;4516;p28"/>
            <p:cNvSpPr/>
            <p:nvPr/>
          </p:nvSpPr>
          <p:spPr>
            <a:xfrm>
              <a:off x="-3992600" y="1911825"/>
              <a:ext cx="194600" cy="345300"/>
            </a:xfrm>
            <a:custGeom>
              <a:rect b="b" l="l" r="r" t="t"/>
              <a:pathLst>
                <a:path extrusionOk="0" h="13812" w="7784">
                  <a:moveTo>
                    <a:pt x="4978" y="0"/>
                  </a:moveTo>
                  <a:cubicBezTo>
                    <a:pt x="4012" y="0"/>
                    <a:pt x="1" y="5315"/>
                    <a:pt x="565" y="10101"/>
                  </a:cubicBezTo>
                  <a:cubicBezTo>
                    <a:pt x="873" y="12678"/>
                    <a:pt x="2195" y="13812"/>
                    <a:pt x="3556" y="13812"/>
                  </a:cubicBezTo>
                  <a:cubicBezTo>
                    <a:pt x="4962" y="13812"/>
                    <a:pt x="6411" y="12603"/>
                    <a:pt x="6831" y="10527"/>
                  </a:cubicBezTo>
                  <a:cubicBezTo>
                    <a:pt x="7783" y="6467"/>
                    <a:pt x="5377" y="2182"/>
                    <a:pt x="5177" y="202"/>
                  </a:cubicBezTo>
                  <a:cubicBezTo>
                    <a:pt x="5154" y="65"/>
                    <a:pt x="5085" y="0"/>
                    <a:pt x="497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7" name="Google Shape;4517;p28"/>
            <p:cNvSpPr/>
            <p:nvPr/>
          </p:nvSpPr>
          <p:spPr>
            <a:xfrm>
              <a:off x="-3915825" y="1781500"/>
              <a:ext cx="133475" cy="401675"/>
            </a:xfrm>
            <a:custGeom>
              <a:rect b="b" l="l" r="r" t="t"/>
              <a:pathLst>
                <a:path extrusionOk="0" h="16067" w="5339">
                  <a:moveTo>
                    <a:pt x="5076" y="1"/>
                  </a:moveTo>
                  <a:cubicBezTo>
                    <a:pt x="5019" y="1"/>
                    <a:pt x="4963" y="26"/>
                    <a:pt x="4913" y="76"/>
                  </a:cubicBezTo>
                  <a:cubicBezTo>
                    <a:pt x="3885" y="1029"/>
                    <a:pt x="2833" y="2056"/>
                    <a:pt x="2206" y="3309"/>
                  </a:cubicBezTo>
                  <a:cubicBezTo>
                    <a:pt x="1479" y="4562"/>
                    <a:pt x="853" y="5916"/>
                    <a:pt x="527" y="7395"/>
                  </a:cubicBezTo>
                  <a:cubicBezTo>
                    <a:pt x="226" y="8748"/>
                    <a:pt x="0" y="10202"/>
                    <a:pt x="0" y="11680"/>
                  </a:cubicBezTo>
                  <a:cubicBezTo>
                    <a:pt x="0" y="13134"/>
                    <a:pt x="126" y="14487"/>
                    <a:pt x="527" y="15941"/>
                  </a:cubicBezTo>
                  <a:cubicBezTo>
                    <a:pt x="527" y="16066"/>
                    <a:pt x="627" y="16066"/>
                    <a:pt x="752" y="16066"/>
                  </a:cubicBezTo>
                  <a:cubicBezTo>
                    <a:pt x="853" y="16066"/>
                    <a:pt x="953" y="15941"/>
                    <a:pt x="953" y="15841"/>
                  </a:cubicBezTo>
                  <a:cubicBezTo>
                    <a:pt x="853" y="15114"/>
                    <a:pt x="752" y="14487"/>
                    <a:pt x="752" y="13760"/>
                  </a:cubicBezTo>
                  <a:lnTo>
                    <a:pt x="752" y="11680"/>
                  </a:lnTo>
                  <a:cubicBezTo>
                    <a:pt x="853" y="10302"/>
                    <a:pt x="953" y="8848"/>
                    <a:pt x="1379" y="7595"/>
                  </a:cubicBezTo>
                  <a:cubicBezTo>
                    <a:pt x="1680" y="6242"/>
                    <a:pt x="2206" y="4888"/>
                    <a:pt x="2833" y="3735"/>
                  </a:cubicBezTo>
                  <a:lnTo>
                    <a:pt x="3359" y="2783"/>
                  </a:lnTo>
                  <a:lnTo>
                    <a:pt x="3885" y="1956"/>
                  </a:lnTo>
                  <a:cubicBezTo>
                    <a:pt x="3985" y="1856"/>
                    <a:pt x="4086" y="1655"/>
                    <a:pt x="4186" y="1530"/>
                  </a:cubicBezTo>
                  <a:lnTo>
                    <a:pt x="4612" y="1129"/>
                  </a:lnTo>
                  <a:cubicBezTo>
                    <a:pt x="4813" y="903"/>
                    <a:pt x="5013" y="603"/>
                    <a:pt x="5239" y="277"/>
                  </a:cubicBezTo>
                  <a:cubicBezTo>
                    <a:pt x="5339" y="277"/>
                    <a:pt x="5339" y="76"/>
                    <a:pt x="5239" y="76"/>
                  </a:cubicBezTo>
                  <a:cubicBezTo>
                    <a:pt x="5188" y="26"/>
                    <a:pt x="5132" y="1"/>
                    <a:pt x="5076"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8" name="Google Shape;4518;p28"/>
            <p:cNvSpPr/>
            <p:nvPr/>
          </p:nvSpPr>
          <p:spPr>
            <a:xfrm>
              <a:off x="-4088825" y="1647325"/>
              <a:ext cx="145225" cy="221250"/>
            </a:xfrm>
            <a:custGeom>
              <a:rect b="b" l="l" r="r" t="t"/>
              <a:pathLst>
                <a:path extrusionOk="0" h="8850" w="5809">
                  <a:moveTo>
                    <a:pt x="1901" y="1"/>
                  </a:moveTo>
                  <a:cubicBezTo>
                    <a:pt x="1616" y="1"/>
                    <a:pt x="1365" y="166"/>
                    <a:pt x="1181" y="531"/>
                  </a:cubicBezTo>
                  <a:cubicBezTo>
                    <a:pt x="0" y="2609"/>
                    <a:pt x="3649" y="8849"/>
                    <a:pt x="4241" y="8849"/>
                  </a:cubicBezTo>
                  <a:cubicBezTo>
                    <a:pt x="4278" y="8849"/>
                    <a:pt x="4302" y="8826"/>
                    <a:pt x="4314" y="8777"/>
                  </a:cubicBezTo>
                  <a:cubicBezTo>
                    <a:pt x="5809" y="4566"/>
                    <a:pt x="3395" y="1"/>
                    <a:pt x="190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9" name="Google Shape;4519;p28"/>
            <p:cNvSpPr/>
            <p:nvPr/>
          </p:nvSpPr>
          <p:spPr>
            <a:xfrm>
              <a:off x="-4033000" y="1706550"/>
              <a:ext cx="62700" cy="244150"/>
            </a:xfrm>
            <a:custGeom>
              <a:rect b="b" l="l" r="r" t="t"/>
              <a:pathLst>
                <a:path extrusionOk="0" h="9766" w="2508">
                  <a:moveTo>
                    <a:pt x="292" y="0"/>
                  </a:moveTo>
                  <a:cubicBezTo>
                    <a:pt x="262" y="0"/>
                    <a:pt x="231" y="12"/>
                    <a:pt x="201" y="42"/>
                  </a:cubicBezTo>
                  <a:cubicBezTo>
                    <a:pt x="101" y="42"/>
                    <a:pt x="1" y="142"/>
                    <a:pt x="1" y="267"/>
                  </a:cubicBezTo>
                  <a:lnTo>
                    <a:pt x="728" y="2548"/>
                  </a:lnTo>
                  <a:cubicBezTo>
                    <a:pt x="928" y="3400"/>
                    <a:pt x="1154" y="4127"/>
                    <a:pt x="1254" y="4954"/>
                  </a:cubicBezTo>
                  <a:cubicBezTo>
                    <a:pt x="1454" y="5681"/>
                    <a:pt x="1680" y="6408"/>
                    <a:pt x="1780" y="7260"/>
                  </a:cubicBezTo>
                  <a:cubicBezTo>
                    <a:pt x="1880" y="7986"/>
                    <a:pt x="1981" y="8814"/>
                    <a:pt x="1981" y="9540"/>
                  </a:cubicBezTo>
                  <a:cubicBezTo>
                    <a:pt x="1981" y="9666"/>
                    <a:pt x="1981" y="9766"/>
                    <a:pt x="2081" y="9766"/>
                  </a:cubicBezTo>
                  <a:cubicBezTo>
                    <a:pt x="2181" y="9766"/>
                    <a:pt x="2307" y="9766"/>
                    <a:pt x="2307" y="9666"/>
                  </a:cubicBezTo>
                  <a:cubicBezTo>
                    <a:pt x="2507" y="8814"/>
                    <a:pt x="2507" y="7986"/>
                    <a:pt x="2507" y="7159"/>
                  </a:cubicBezTo>
                  <a:cubicBezTo>
                    <a:pt x="2407" y="6307"/>
                    <a:pt x="2307" y="5480"/>
                    <a:pt x="2081" y="4753"/>
                  </a:cubicBezTo>
                  <a:cubicBezTo>
                    <a:pt x="1880" y="3901"/>
                    <a:pt x="1680" y="3174"/>
                    <a:pt x="1354" y="2347"/>
                  </a:cubicBezTo>
                  <a:cubicBezTo>
                    <a:pt x="1154" y="1621"/>
                    <a:pt x="828" y="894"/>
                    <a:pt x="427" y="142"/>
                  </a:cubicBezTo>
                  <a:cubicBezTo>
                    <a:pt x="427" y="71"/>
                    <a:pt x="364" y="0"/>
                    <a:pt x="292" y="0"/>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0" name="Google Shape;4520;p28"/>
            <p:cNvSpPr/>
            <p:nvPr/>
          </p:nvSpPr>
          <p:spPr>
            <a:xfrm>
              <a:off x="-3944025" y="1532775"/>
              <a:ext cx="78350" cy="82725"/>
            </a:xfrm>
            <a:custGeom>
              <a:rect b="b" l="l" r="r" t="t"/>
              <a:pathLst>
                <a:path extrusionOk="0" h="3309" w="3134">
                  <a:moveTo>
                    <a:pt x="1454" y="0"/>
                  </a:moveTo>
                  <a:cubicBezTo>
                    <a:pt x="1254" y="0"/>
                    <a:pt x="1128" y="100"/>
                    <a:pt x="1028" y="100"/>
                  </a:cubicBezTo>
                  <a:cubicBezTo>
                    <a:pt x="828" y="201"/>
                    <a:pt x="627" y="326"/>
                    <a:pt x="502" y="426"/>
                  </a:cubicBezTo>
                  <a:cubicBezTo>
                    <a:pt x="301" y="627"/>
                    <a:pt x="101" y="827"/>
                    <a:pt x="101" y="1153"/>
                  </a:cubicBezTo>
                  <a:cubicBezTo>
                    <a:pt x="1" y="1353"/>
                    <a:pt x="1" y="1679"/>
                    <a:pt x="101" y="1880"/>
                  </a:cubicBezTo>
                  <a:cubicBezTo>
                    <a:pt x="101" y="2080"/>
                    <a:pt x="101" y="2206"/>
                    <a:pt x="201" y="2406"/>
                  </a:cubicBezTo>
                  <a:cubicBezTo>
                    <a:pt x="301" y="2607"/>
                    <a:pt x="402" y="2832"/>
                    <a:pt x="627" y="2932"/>
                  </a:cubicBezTo>
                  <a:cubicBezTo>
                    <a:pt x="828" y="3133"/>
                    <a:pt x="1028" y="3233"/>
                    <a:pt x="1254" y="3233"/>
                  </a:cubicBezTo>
                  <a:cubicBezTo>
                    <a:pt x="1404" y="3283"/>
                    <a:pt x="1529" y="3308"/>
                    <a:pt x="1645" y="3308"/>
                  </a:cubicBezTo>
                  <a:cubicBezTo>
                    <a:pt x="1761" y="3308"/>
                    <a:pt x="1868" y="3283"/>
                    <a:pt x="1981" y="3233"/>
                  </a:cubicBezTo>
                  <a:cubicBezTo>
                    <a:pt x="2507" y="3133"/>
                    <a:pt x="2908" y="2707"/>
                    <a:pt x="3134" y="2206"/>
                  </a:cubicBezTo>
                  <a:lnTo>
                    <a:pt x="3134" y="1353"/>
                  </a:lnTo>
                  <a:cubicBezTo>
                    <a:pt x="3134" y="1253"/>
                    <a:pt x="3008" y="1153"/>
                    <a:pt x="3008" y="1053"/>
                  </a:cubicBezTo>
                  <a:cubicBezTo>
                    <a:pt x="3008" y="952"/>
                    <a:pt x="2908" y="827"/>
                    <a:pt x="2808" y="727"/>
                  </a:cubicBezTo>
                  <a:cubicBezTo>
                    <a:pt x="2707" y="526"/>
                    <a:pt x="2507" y="326"/>
                    <a:pt x="2281" y="201"/>
                  </a:cubicBezTo>
                  <a:cubicBezTo>
                    <a:pt x="1981" y="100"/>
                    <a:pt x="1655" y="0"/>
                    <a:pt x="145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1" name="Google Shape;4521;p28"/>
            <p:cNvSpPr/>
            <p:nvPr/>
          </p:nvSpPr>
          <p:spPr>
            <a:xfrm>
              <a:off x="-3900150" y="1686900"/>
              <a:ext cx="57650" cy="57675"/>
            </a:xfrm>
            <a:custGeom>
              <a:rect b="b" l="l" r="r" t="t"/>
              <a:pathLst>
                <a:path extrusionOk="0" h="2307" w="2306">
                  <a:moveTo>
                    <a:pt x="852" y="1"/>
                  </a:moveTo>
                  <a:cubicBezTo>
                    <a:pt x="752" y="101"/>
                    <a:pt x="752" y="101"/>
                    <a:pt x="627" y="101"/>
                  </a:cubicBezTo>
                  <a:cubicBezTo>
                    <a:pt x="526" y="201"/>
                    <a:pt x="426" y="201"/>
                    <a:pt x="426" y="301"/>
                  </a:cubicBezTo>
                  <a:lnTo>
                    <a:pt x="326" y="427"/>
                  </a:lnTo>
                  <a:cubicBezTo>
                    <a:pt x="226" y="527"/>
                    <a:pt x="226" y="527"/>
                    <a:pt x="125" y="727"/>
                  </a:cubicBezTo>
                  <a:cubicBezTo>
                    <a:pt x="125" y="828"/>
                    <a:pt x="0" y="928"/>
                    <a:pt x="0" y="928"/>
                  </a:cubicBezTo>
                  <a:lnTo>
                    <a:pt x="0" y="1153"/>
                  </a:lnTo>
                  <a:lnTo>
                    <a:pt x="0" y="1254"/>
                  </a:lnTo>
                  <a:lnTo>
                    <a:pt x="0" y="1454"/>
                  </a:lnTo>
                  <a:cubicBezTo>
                    <a:pt x="125" y="1554"/>
                    <a:pt x="125" y="1680"/>
                    <a:pt x="125" y="1680"/>
                  </a:cubicBezTo>
                  <a:lnTo>
                    <a:pt x="125" y="1780"/>
                  </a:lnTo>
                  <a:lnTo>
                    <a:pt x="226" y="1880"/>
                  </a:lnTo>
                  <a:lnTo>
                    <a:pt x="326" y="1880"/>
                  </a:lnTo>
                  <a:cubicBezTo>
                    <a:pt x="326" y="1980"/>
                    <a:pt x="426" y="2081"/>
                    <a:pt x="526" y="2081"/>
                  </a:cubicBezTo>
                  <a:cubicBezTo>
                    <a:pt x="627" y="2181"/>
                    <a:pt x="752" y="2181"/>
                    <a:pt x="852" y="2181"/>
                  </a:cubicBezTo>
                  <a:cubicBezTo>
                    <a:pt x="952" y="2306"/>
                    <a:pt x="1053" y="2306"/>
                    <a:pt x="1053" y="2306"/>
                  </a:cubicBezTo>
                  <a:lnTo>
                    <a:pt x="1153" y="2306"/>
                  </a:lnTo>
                  <a:cubicBezTo>
                    <a:pt x="1379" y="2306"/>
                    <a:pt x="1479" y="2181"/>
                    <a:pt x="1679" y="2181"/>
                  </a:cubicBezTo>
                  <a:lnTo>
                    <a:pt x="1780" y="2081"/>
                  </a:lnTo>
                  <a:lnTo>
                    <a:pt x="2005" y="1880"/>
                  </a:lnTo>
                  <a:cubicBezTo>
                    <a:pt x="2005" y="1880"/>
                    <a:pt x="2105" y="1780"/>
                    <a:pt x="2105" y="1680"/>
                  </a:cubicBezTo>
                  <a:cubicBezTo>
                    <a:pt x="2206" y="1680"/>
                    <a:pt x="2206" y="1554"/>
                    <a:pt x="2206" y="1454"/>
                  </a:cubicBezTo>
                  <a:cubicBezTo>
                    <a:pt x="2306" y="1354"/>
                    <a:pt x="2306" y="1254"/>
                    <a:pt x="2306" y="1153"/>
                  </a:cubicBezTo>
                  <a:lnTo>
                    <a:pt x="2306" y="828"/>
                  </a:lnTo>
                  <a:lnTo>
                    <a:pt x="2206" y="727"/>
                  </a:lnTo>
                  <a:cubicBezTo>
                    <a:pt x="2206" y="627"/>
                    <a:pt x="2105" y="427"/>
                    <a:pt x="2005" y="301"/>
                  </a:cubicBezTo>
                  <a:cubicBezTo>
                    <a:pt x="1880" y="201"/>
                    <a:pt x="1679" y="101"/>
                    <a:pt x="147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2" name="Google Shape;4522;p28"/>
            <p:cNvSpPr/>
            <p:nvPr/>
          </p:nvSpPr>
          <p:spPr>
            <a:xfrm>
              <a:off x="-4129475" y="2436325"/>
              <a:ext cx="280200" cy="1177725"/>
            </a:xfrm>
            <a:custGeom>
              <a:rect b="b" l="l" r="r" t="t"/>
              <a:pathLst>
                <a:path extrusionOk="0" h="47109" w="11208">
                  <a:moveTo>
                    <a:pt x="8829" y="1"/>
                  </a:moveTo>
                  <a:cubicBezTo>
                    <a:pt x="8458" y="1"/>
                    <a:pt x="7993" y="203"/>
                    <a:pt x="7419" y="625"/>
                  </a:cubicBezTo>
                  <a:cubicBezTo>
                    <a:pt x="2181" y="4485"/>
                    <a:pt x="0" y="29974"/>
                    <a:pt x="9800" y="46991"/>
                  </a:cubicBezTo>
                  <a:cubicBezTo>
                    <a:pt x="9846" y="47070"/>
                    <a:pt x="9877" y="47109"/>
                    <a:pt x="9894" y="47109"/>
                  </a:cubicBezTo>
                  <a:cubicBezTo>
                    <a:pt x="10194" y="47109"/>
                    <a:pt x="6373" y="35377"/>
                    <a:pt x="8246" y="20350"/>
                  </a:cubicBezTo>
                  <a:cubicBezTo>
                    <a:pt x="9699" y="8336"/>
                    <a:pt x="11208" y="1"/>
                    <a:pt x="88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3" name="Google Shape;4523;p28"/>
            <p:cNvSpPr/>
            <p:nvPr/>
          </p:nvSpPr>
          <p:spPr>
            <a:xfrm>
              <a:off x="-3994150" y="2616100"/>
              <a:ext cx="167325" cy="1121375"/>
            </a:xfrm>
            <a:custGeom>
              <a:rect b="b" l="l" r="r" t="t"/>
              <a:pathLst>
                <a:path extrusionOk="0" h="44855" w="6693">
                  <a:moveTo>
                    <a:pt x="1479" y="1"/>
                  </a:moveTo>
                  <a:cubicBezTo>
                    <a:pt x="1379" y="1"/>
                    <a:pt x="1254" y="101"/>
                    <a:pt x="1254" y="226"/>
                  </a:cubicBezTo>
                  <a:cubicBezTo>
                    <a:pt x="627" y="3986"/>
                    <a:pt x="326" y="7745"/>
                    <a:pt x="226" y="11504"/>
                  </a:cubicBezTo>
                  <a:cubicBezTo>
                    <a:pt x="1" y="15364"/>
                    <a:pt x="126" y="19124"/>
                    <a:pt x="326" y="22883"/>
                  </a:cubicBezTo>
                  <a:cubicBezTo>
                    <a:pt x="427" y="24863"/>
                    <a:pt x="627" y="26743"/>
                    <a:pt x="953" y="28622"/>
                  </a:cubicBezTo>
                  <a:cubicBezTo>
                    <a:pt x="1254" y="30502"/>
                    <a:pt x="1580" y="32382"/>
                    <a:pt x="2106" y="34161"/>
                  </a:cubicBezTo>
                  <a:cubicBezTo>
                    <a:pt x="2933" y="37921"/>
                    <a:pt x="4286" y="41454"/>
                    <a:pt x="6392" y="44713"/>
                  </a:cubicBezTo>
                  <a:cubicBezTo>
                    <a:pt x="6392" y="44784"/>
                    <a:pt x="6442" y="44854"/>
                    <a:pt x="6507" y="44854"/>
                  </a:cubicBezTo>
                  <a:cubicBezTo>
                    <a:pt x="6533" y="44854"/>
                    <a:pt x="6563" y="44842"/>
                    <a:pt x="6592" y="44813"/>
                  </a:cubicBezTo>
                  <a:cubicBezTo>
                    <a:pt x="6692" y="44713"/>
                    <a:pt x="6692" y="44587"/>
                    <a:pt x="6692" y="44487"/>
                  </a:cubicBezTo>
                  <a:cubicBezTo>
                    <a:pt x="5765" y="42933"/>
                    <a:pt x="5013" y="41154"/>
                    <a:pt x="4387" y="39374"/>
                  </a:cubicBezTo>
                  <a:cubicBezTo>
                    <a:pt x="3660" y="37695"/>
                    <a:pt x="3133" y="35815"/>
                    <a:pt x="2732" y="34061"/>
                  </a:cubicBezTo>
                  <a:cubicBezTo>
                    <a:pt x="2306" y="32181"/>
                    <a:pt x="2006" y="30302"/>
                    <a:pt x="1780" y="28522"/>
                  </a:cubicBezTo>
                  <a:cubicBezTo>
                    <a:pt x="1479" y="26642"/>
                    <a:pt x="1254" y="24763"/>
                    <a:pt x="1154" y="22883"/>
                  </a:cubicBezTo>
                  <a:cubicBezTo>
                    <a:pt x="853" y="19124"/>
                    <a:pt x="853" y="15364"/>
                    <a:pt x="953" y="11605"/>
                  </a:cubicBezTo>
                  <a:cubicBezTo>
                    <a:pt x="953" y="9725"/>
                    <a:pt x="1053" y="7845"/>
                    <a:pt x="1154" y="5966"/>
                  </a:cubicBezTo>
                  <a:cubicBezTo>
                    <a:pt x="1254" y="4086"/>
                    <a:pt x="1479" y="2206"/>
                    <a:pt x="1680" y="326"/>
                  </a:cubicBezTo>
                  <a:cubicBezTo>
                    <a:pt x="1680" y="226"/>
                    <a:pt x="1580" y="101"/>
                    <a:pt x="1479"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4" name="Google Shape;4524;p28"/>
            <p:cNvSpPr/>
            <p:nvPr/>
          </p:nvSpPr>
          <p:spPr>
            <a:xfrm>
              <a:off x="-3800525" y="4245175"/>
              <a:ext cx="203650" cy="268825"/>
            </a:xfrm>
            <a:custGeom>
              <a:rect b="b" l="l" r="r" t="t"/>
              <a:pathLst>
                <a:path extrusionOk="0" h="10753" w="8146">
                  <a:moveTo>
                    <a:pt x="2406" y="1"/>
                  </a:moveTo>
                  <a:cubicBezTo>
                    <a:pt x="1654" y="527"/>
                    <a:pt x="827" y="953"/>
                    <a:pt x="0" y="1254"/>
                  </a:cubicBezTo>
                  <a:cubicBezTo>
                    <a:pt x="401" y="5339"/>
                    <a:pt x="1654" y="10352"/>
                    <a:pt x="2406" y="10653"/>
                  </a:cubicBezTo>
                  <a:cubicBezTo>
                    <a:pt x="2530" y="10717"/>
                    <a:pt x="2798" y="10752"/>
                    <a:pt x="3151" y="10752"/>
                  </a:cubicBezTo>
                  <a:cubicBezTo>
                    <a:pt x="4580" y="10752"/>
                    <a:pt x="7418" y="10180"/>
                    <a:pt x="7920" y="8673"/>
                  </a:cubicBezTo>
                  <a:cubicBezTo>
                    <a:pt x="8145" y="8146"/>
                    <a:pt x="4587" y="7520"/>
                    <a:pt x="2406" y="1"/>
                  </a:cubicBezTo>
                  <a:close/>
                </a:path>
              </a:pathLst>
            </a:custGeom>
            <a:solidFill>
              <a:srgbClr val="AF79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5" name="Google Shape;4525;p28"/>
            <p:cNvSpPr/>
            <p:nvPr/>
          </p:nvSpPr>
          <p:spPr>
            <a:xfrm>
              <a:off x="-3984400" y="3895775"/>
              <a:ext cx="358700" cy="389375"/>
            </a:xfrm>
            <a:custGeom>
              <a:rect b="b" l="l" r="r" t="t"/>
              <a:pathLst>
                <a:path extrusionOk="0" h="15575" w="14348">
                  <a:moveTo>
                    <a:pt x="5592" y="1"/>
                  </a:moveTo>
                  <a:cubicBezTo>
                    <a:pt x="5127" y="1"/>
                    <a:pt x="4601" y="91"/>
                    <a:pt x="3997" y="293"/>
                  </a:cubicBezTo>
                  <a:cubicBezTo>
                    <a:pt x="1616" y="1044"/>
                    <a:pt x="1089" y="3325"/>
                    <a:pt x="864" y="5430"/>
                  </a:cubicBezTo>
                  <a:cubicBezTo>
                    <a:pt x="663" y="7511"/>
                    <a:pt x="1716" y="12197"/>
                    <a:pt x="237" y="13977"/>
                  </a:cubicBezTo>
                  <a:cubicBezTo>
                    <a:pt x="1" y="14233"/>
                    <a:pt x="2276" y="15575"/>
                    <a:pt x="5039" y="15575"/>
                  </a:cubicBezTo>
                  <a:cubicBezTo>
                    <a:pt x="5789" y="15575"/>
                    <a:pt x="6574" y="15476"/>
                    <a:pt x="7355" y="15230"/>
                  </a:cubicBezTo>
                  <a:cubicBezTo>
                    <a:pt x="8182" y="14929"/>
                    <a:pt x="9009" y="14503"/>
                    <a:pt x="9761" y="13977"/>
                  </a:cubicBezTo>
                  <a:cubicBezTo>
                    <a:pt x="13921" y="10543"/>
                    <a:pt x="14348" y="7711"/>
                    <a:pt x="14147" y="7310"/>
                  </a:cubicBezTo>
                  <a:cubicBezTo>
                    <a:pt x="13821" y="6984"/>
                    <a:pt x="11641" y="6984"/>
                    <a:pt x="10062" y="4578"/>
                  </a:cubicBezTo>
                  <a:cubicBezTo>
                    <a:pt x="8758" y="2475"/>
                    <a:pt x="8018" y="1"/>
                    <a:pt x="559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6" name="Google Shape;4526;p28"/>
            <p:cNvSpPr/>
            <p:nvPr/>
          </p:nvSpPr>
          <p:spPr>
            <a:xfrm>
              <a:off x="-3931500" y="3906200"/>
              <a:ext cx="37000" cy="367825"/>
            </a:xfrm>
            <a:custGeom>
              <a:rect b="b" l="l" r="r" t="t"/>
              <a:pathLst>
                <a:path extrusionOk="0" h="14713" w="1480">
                  <a:moveTo>
                    <a:pt x="1379" y="1"/>
                  </a:moveTo>
                  <a:cubicBezTo>
                    <a:pt x="853" y="402"/>
                    <a:pt x="527" y="1028"/>
                    <a:pt x="427" y="1655"/>
                  </a:cubicBezTo>
                  <a:cubicBezTo>
                    <a:pt x="226" y="2282"/>
                    <a:pt x="126" y="2908"/>
                    <a:pt x="126" y="3535"/>
                  </a:cubicBezTo>
                  <a:cubicBezTo>
                    <a:pt x="126" y="4888"/>
                    <a:pt x="327" y="6141"/>
                    <a:pt x="627" y="7394"/>
                  </a:cubicBezTo>
                  <a:cubicBezTo>
                    <a:pt x="953" y="8648"/>
                    <a:pt x="1254" y="9901"/>
                    <a:pt x="1254" y="11154"/>
                  </a:cubicBezTo>
                  <a:cubicBezTo>
                    <a:pt x="1254" y="11780"/>
                    <a:pt x="1154" y="12407"/>
                    <a:pt x="953" y="12933"/>
                  </a:cubicBezTo>
                  <a:cubicBezTo>
                    <a:pt x="753" y="13560"/>
                    <a:pt x="527" y="14186"/>
                    <a:pt x="1" y="14613"/>
                  </a:cubicBezTo>
                  <a:lnTo>
                    <a:pt x="1" y="14713"/>
                  </a:lnTo>
                  <a:lnTo>
                    <a:pt x="126" y="14713"/>
                  </a:lnTo>
                  <a:cubicBezTo>
                    <a:pt x="753" y="14287"/>
                    <a:pt x="953" y="13660"/>
                    <a:pt x="1154" y="13034"/>
                  </a:cubicBezTo>
                  <a:cubicBezTo>
                    <a:pt x="1379" y="12407"/>
                    <a:pt x="1480" y="11780"/>
                    <a:pt x="1480" y="11154"/>
                  </a:cubicBezTo>
                  <a:cubicBezTo>
                    <a:pt x="1480" y="9800"/>
                    <a:pt x="1254" y="8547"/>
                    <a:pt x="953" y="7294"/>
                  </a:cubicBezTo>
                  <a:cubicBezTo>
                    <a:pt x="627" y="6041"/>
                    <a:pt x="327" y="4888"/>
                    <a:pt x="427" y="3635"/>
                  </a:cubicBezTo>
                  <a:cubicBezTo>
                    <a:pt x="427" y="2908"/>
                    <a:pt x="527" y="2382"/>
                    <a:pt x="627" y="1755"/>
                  </a:cubicBezTo>
                  <a:cubicBezTo>
                    <a:pt x="753" y="1129"/>
                    <a:pt x="1054" y="502"/>
                    <a:pt x="1480" y="101"/>
                  </a:cubicBezTo>
                  <a:lnTo>
                    <a:pt x="1480"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7" name="Google Shape;4527;p28"/>
            <p:cNvSpPr/>
            <p:nvPr/>
          </p:nvSpPr>
          <p:spPr>
            <a:xfrm>
              <a:off x="-3905175" y="3900575"/>
              <a:ext cx="44525" cy="386625"/>
            </a:xfrm>
            <a:custGeom>
              <a:rect b="b" l="l" r="r" t="t"/>
              <a:pathLst>
                <a:path extrusionOk="0" h="15465" w="1781">
                  <a:moveTo>
                    <a:pt x="953" y="0"/>
                  </a:moveTo>
                  <a:cubicBezTo>
                    <a:pt x="527" y="527"/>
                    <a:pt x="326" y="1253"/>
                    <a:pt x="201" y="1880"/>
                  </a:cubicBezTo>
                  <a:cubicBezTo>
                    <a:pt x="1" y="2507"/>
                    <a:pt x="1" y="3233"/>
                    <a:pt x="101" y="3860"/>
                  </a:cubicBezTo>
                  <a:cubicBezTo>
                    <a:pt x="201" y="5238"/>
                    <a:pt x="627" y="6492"/>
                    <a:pt x="953" y="7745"/>
                  </a:cubicBezTo>
                  <a:cubicBezTo>
                    <a:pt x="1254" y="8998"/>
                    <a:pt x="1580" y="10251"/>
                    <a:pt x="1580" y="11604"/>
                  </a:cubicBezTo>
                  <a:cubicBezTo>
                    <a:pt x="1580" y="12231"/>
                    <a:pt x="1454" y="12858"/>
                    <a:pt x="1454" y="13584"/>
                  </a:cubicBezTo>
                  <a:cubicBezTo>
                    <a:pt x="1354" y="14211"/>
                    <a:pt x="1254" y="14838"/>
                    <a:pt x="828" y="15364"/>
                  </a:cubicBezTo>
                  <a:lnTo>
                    <a:pt x="828" y="15464"/>
                  </a:lnTo>
                  <a:lnTo>
                    <a:pt x="953" y="15464"/>
                  </a:lnTo>
                  <a:cubicBezTo>
                    <a:pt x="1454" y="14938"/>
                    <a:pt x="1580" y="14211"/>
                    <a:pt x="1680" y="13584"/>
                  </a:cubicBezTo>
                  <a:cubicBezTo>
                    <a:pt x="1780" y="12958"/>
                    <a:pt x="1780" y="12231"/>
                    <a:pt x="1780" y="11604"/>
                  </a:cubicBezTo>
                  <a:cubicBezTo>
                    <a:pt x="1780" y="10251"/>
                    <a:pt x="1580" y="8998"/>
                    <a:pt x="1254" y="7619"/>
                  </a:cubicBezTo>
                  <a:cubicBezTo>
                    <a:pt x="953" y="6366"/>
                    <a:pt x="427" y="5113"/>
                    <a:pt x="326" y="3860"/>
                  </a:cubicBezTo>
                  <a:cubicBezTo>
                    <a:pt x="201" y="2607"/>
                    <a:pt x="427" y="1253"/>
                    <a:pt x="1053" y="101"/>
                  </a:cubicBezTo>
                  <a:lnTo>
                    <a:pt x="1053"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8" name="Google Shape;4528;p28"/>
            <p:cNvSpPr/>
            <p:nvPr/>
          </p:nvSpPr>
          <p:spPr>
            <a:xfrm>
              <a:off x="-3865700" y="3893050"/>
              <a:ext cx="70200" cy="391625"/>
            </a:xfrm>
            <a:custGeom>
              <a:rect b="b" l="l" r="r" t="t"/>
              <a:pathLst>
                <a:path extrusionOk="0" h="15665" w="2808">
                  <a:moveTo>
                    <a:pt x="828" y="1"/>
                  </a:moveTo>
                  <a:cubicBezTo>
                    <a:pt x="727" y="1"/>
                    <a:pt x="727" y="1"/>
                    <a:pt x="727" y="101"/>
                  </a:cubicBezTo>
                  <a:cubicBezTo>
                    <a:pt x="201" y="1354"/>
                    <a:pt x="1" y="2707"/>
                    <a:pt x="101" y="4061"/>
                  </a:cubicBezTo>
                  <a:cubicBezTo>
                    <a:pt x="201" y="5414"/>
                    <a:pt x="627" y="6667"/>
                    <a:pt x="1028" y="7920"/>
                  </a:cubicBezTo>
                  <a:cubicBezTo>
                    <a:pt x="1454" y="9174"/>
                    <a:pt x="1980" y="10427"/>
                    <a:pt x="2281" y="11680"/>
                  </a:cubicBezTo>
                  <a:cubicBezTo>
                    <a:pt x="2381" y="12306"/>
                    <a:pt x="2507" y="12933"/>
                    <a:pt x="2507" y="13685"/>
                  </a:cubicBezTo>
                  <a:cubicBezTo>
                    <a:pt x="2607" y="13986"/>
                    <a:pt x="2607" y="14311"/>
                    <a:pt x="2507" y="14612"/>
                  </a:cubicBezTo>
                  <a:lnTo>
                    <a:pt x="2507" y="15139"/>
                  </a:lnTo>
                  <a:cubicBezTo>
                    <a:pt x="2507" y="15239"/>
                    <a:pt x="2507" y="15439"/>
                    <a:pt x="2381" y="15439"/>
                  </a:cubicBezTo>
                  <a:lnTo>
                    <a:pt x="2381" y="15565"/>
                  </a:lnTo>
                  <a:cubicBezTo>
                    <a:pt x="2381" y="15665"/>
                    <a:pt x="2381" y="15665"/>
                    <a:pt x="2507" y="15665"/>
                  </a:cubicBezTo>
                  <a:cubicBezTo>
                    <a:pt x="2607" y="15565"/>
                    <a:pt x="2607" y="15439"/>
                    <a:pt x="2707" y="15339"/>
                  </a:cubicBezTo>
                  <a:lnTo>
                    <a:pt x="2707" y="15139"/>
                  </a:lnTo>
                  <a:cubicBezTo>
                    <a:pt x="2707" y="14938"/>
                    <a:pt x="2707" y="14813"/>
                    <a:pt x="2808" y="14612"/>
                  </a:cubicBezTo>
                  <a:lnTo>
                    <a:pt x="2808" y="13560"/>
                  </a:lnTo>
                  <a:cubicBezTo>
                    <a:pt x="2808" y="12933"/>
                    <a:pt x="2607" y="12306"/>
                    <a:pt x="2507" y="11580"/>
                  </a:cubicBezTo>
                  <a:cubicBezTo>
                    <a:pt x="2181" y="10326"/>
                    <a:pt x="1755" y="9073"/>
                    <a:pt x="1354" y="7820"/>
                  </a:cubicBezTo>
                  <a:cubicBezTo>
                    <a:pt x="928" y="6567"/>
                    <a:pt x="402" y="5314"/>
                    <a:pt x="301" y="3961"/>
                  </a:cubicBezTo>
                  <a:cubicBezTo>
                    <a:pt x="301" y="2707"/>
                    <a:pt x="502" y="1354"/>
                    <a:pt x="828" y="101"/>
                  </a:cubicBezTo>
                  <a:lnTo>
                    <a:pt x="82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9" name="Google Shape;4529;p28"/>
            <p:cNvSpPr/>
            <p:nvPr/>
          </p:nvSpPr>
          <p:spPr>
            <a:xfrm>
              <a:off x="-3818700" y="3908725"/>
              <a:ext cx="172325" cy="234975"/>
            </a:xfrm>
            <a:custGeom>
              <a:rect b="b" l="l" r="r" t="t"/>
              <a:pathLst>
                <a:path extrusionOk="0" h="9399" w="6893">
                  <a:moveTo>
                    <a:pt x="100" y="0"/>
                  </a:moveTo>
                  <a:cubicBezTo>
                    <a:pt x="100" y="0"/>
                    <a:pt x="0" y="0"/>
                    <a:pt x="0" y="100"/>
                  </a:cubicBezTo>
                  <a:cubicBezTo>
                    <a:pt x="201" y="1028"/>
                    <a:pt x="401" y="1980"/>
                    <a:pt x="827" y="2907"/>
                  </a:cubicBezTo>
                  <a:cubicBezTo>
                    <a:pt x="1253" y="3860"/>
                    <a:pt x="1654" y="4687"/>
                    <a:pt x="2281" y="5539"/>
                  </a:cubicBezTo>
                  <a:cubicBezTo>
                    <a:pt x="2506" y="5940"/>
                    <a:pt x="2907" y="6366"/>
                    <a:pt x="3233" y="6667"/>
                  </a:cubicBezTo>
                  <a:cubicBezTo>
                    <a:pt x="3534" y="7093"/>
                    <a:pt x="3860" y="7419"/>
                    <a:pt x="4261" y="7720"/>
                  </a:cubicBezTo>
                  <a:cubicBezTo>
                    <a:pt x="4486" y="7920"/>
                    <a:pt x="4587" y="8045"/>
                    <a:pt x="4787" y="8246"/>
                  </a:cubicBezTo>
                  <a:lnTo>
                    <a:pt x="5414" y="8672"/>
                  </a:lnTo>
                  <a:cubicBezTo>
                    <a:pt x="5639" y="8772"/>
                    <a:pt x="5840" y="8973"/>
                    <a:pt x="6040" y="9073"/>
                  </a:cubicBezTo>
                  <a:cubicBezTo>
                    <a:pt x="6266" y="9173"/>
                    <a:pt x="6466" y="9298"/>
                    <a:pt x="6667" y="9399"/>
                  </a:cubicBezTo>
                  <a:lnTo>
                    <a:pt x="6892" y="9399"/>
                  </a:lnTo>
                  <a:cubicBezTo>
                    <a:pt x="6892" y="9298"/>
                    <a:pt x="6892" y="9298"/>
                    <a:pt x="6767" y="9298"/>
                  </a:cubicBezTo>
                  <a:cubicBezTo>
                    <a:pt x="5940" y="8772"/>
                    <a:pt x="5113" y="8246"/>
                    <a:pt x="4386" y="7619"/>
                  </a:cubicBezTo>
                  <a:cubicBezTo>
                    <a:pt x="4060" y="7293"/>
                    <a:pt x="3760" y="6892"/>
                    <a:pt x="3434" y="6567"/>
                  </a:cubicBezTo>
                  <a:cubicBezTo>
                    <a:pt x="3133" y="6166"/>
                    <a:pt x="2807" y="5740"/>
                    <a:pt x="2506" y="5414"/>
                  </a:cubicBezTo>
                  <a:cubicBezTo>
                    <a:pt x="1980" y="4587"/>
                    <a:pt x="1454" y="3760"/>
                    <a:pt x="1028" y="2807"/>
                  </a:cubicBezTo>
                  <a:lnTo>
                    <a:pt x="827" y="2181"/>
                  </a:lnTo>
                  <a:lnTo>
                    <a:pt x="627" y="1454"/>
                  </a:lnTo>
                  <a:cubicBezTo>
                    <a:pt x="401" y="1028"/>
                    <a:pt x="301" y="526"/>
                    <a:pt x="201" y="100"/>
                  </a:cubicBezTo>
                  <a:cubicBezTo>
                    <a:pt x="201" y="0"/>
                    <a:pt x="201" y="0"/>
                    <a:pt x="100"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0" name="Google Shape;4530;p28"/>
            <p:cNvSpPr/>
            <p:nvPr/>
          </p:nvSpPr>
          <p:spPr>
            <a:xfrm>
              <a:off x="-3837500" y="3895550"/>
              <a:ext cx="138500" cy="318325"/>
            </a:xfrm>
            <a:custGeom>
              <a:rect b="b" l="l" r="r" t="t"/>
              <a:pathLst>
                <a:path extrusionOk="0" h="12733" w="5540">
                  <a:moveTo>
                    <a:pt x="426" y="1"/>
                  </a:moveTo>
                  <a:cubicBezTo>
                    <a:pt x="0" y="1254"/>
                    <a:pt x="0" y="2407"/>
                    <a:pt x="226" y="3560"/>
                  </a:cubicBezTo>
                  <a:cubicBezTo>
                    <a:pt x="426" y="4813"/>
                    <a:pt x="752" y="5941"/>
                    <a:pt x="1253" y="6993"/>
                  </a:cubicBezTo>
                  <a:cubicBezTo>
                    <a:pt x="1780" y="8046"/>
                    <a:pt x="2406" y="9074"/>
                    <a:pt x="3133" y="10026"/>
                  </a:cubicBezTo>
                  <a:cubicBezTo>
                    <a:pt x="3459" y="10552"/>
                    <a:pt x="3885" y="10953"/>
                    <a:pt x="4186" y="11379"/>
                  </a:cubicBezTo>
                  <a:cubicBezTo>
                    <a:pt x="4612" y="11906"/>
                    <a:pt x="5013" y="12332"/>
                    <a:pt x="5439" y="12733"/>
                  </a:cubicBezTo>
                  <a:lnTo>
                    <a:pt x="5539" y="12733"/>
                  </a:lnTo>
                  <a:lnTo>
                    <a:pt x="5539" y="12633"/>
                  </a:lnTo>
                  <a:lnTo>
                    <a:pt x="5539" y="12532"/>
                  </a:lnTo>
                  <a:cubicBezTo>
                    <a:pt x="5138" y="12106"/>
                    <a:pt x="4812" y="11705"/>
                    <a:pt x="4386" y="11279"/>
                  </a:cubicBezTo>
                  <a:cubicBezTo>
                    <a:pt x="3985" y="10753"/>
                    <a:pt x="3659" y="10327"/>
                    <a:pt x="3258" y="9926"/>
                  </a:cubicBezTo>
                  <a:cubicBezTo>
                    <a:pt x="2933" y="9399"/>
                    <a:pt x="2632" y="8973"/>
                    <a:pt x="2306" y="8447"/>
                  </a:cubicBezTo>
                  <a:cubicBezTo>
                    <a:pt x="2206" y="8146"/>
                    <a:pt x="2106" y="7946"/>
                    <a:pt x="1880" y="7620"/>
                  </a:cubicBezTo>
                  <a:cubicBezTo>
                    <a:pt x="1780" y="7419"/>
                    <a:pt x="1680" y="7094"/>
                    <a:pt x="1579" y="6893"/>
                  </a:cubicBezTo>
                  <a:cubicBezTo>
                    <a:pt x="1053" y="5840"/>
                    <a:pt x="627" y="4688"/>
                    <a:pt x="527" y="3560"/>
                  </a:cubicBezTo>
                  <a:cubicBezTo>
                    <a:pt x="426" y="2933"/>
                    <a:pt x="326" y="2407"/>
                    <a:pt x="326" y="1780"/>
                  </a:cubicBezTo>
                  <a:cubicBezTo>
                    <a:pt x="326" y="1254"/>
                    <a:pt x="426" y="627"/>
                    <a:pt x="527" y="101"/>
                  </a:cubicBezTo>
                  <a:cubicBezTo>
                    <a:pt x="527" y="1"/>
                    <a:pt x="527" y="1"/>
                    <a:pt x="42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1" name="Google Shape;4531;p28"/>
            <p:cNvSpPr/>
            <p:nvPr/>
          </p:nvSpPr>
          <p:spPr>
            <a:xfrm>
              <a:off x="-3756050" y="3754575"/>
              <a:ext cx="70200" cy="73350"/>
            </a:xfrm>
            <a:custGeom>
              <a:rect b="b" l="l" r="r" t="t"/>
              <a:pathLst>
                <a:path extrusionOk="0" h="2934" w="2808">
                  <a:moveTo>
                    <a:pt x="1254" y="1"/>
                  </a:moveTo>
                  <a:cubicBezTo>
                    <a:pt x="928" y="1"/>
                    <a:pt x="727" y="101"/>
                    <a:pt x="627" y="201"/>
                  </a:cubicBezTo>
                  <a:cubicBezTo>
                    <a:pt x="502" y="301"/>
                    <a:pt x="401" y="427"/>
                    <a:pt x="401" y="527"/>
                  </a:cubicBezTo>
                  <a:cubicBezTo>
                    <a:pt x="401" y="527"/>
                    <a:pt x="301" y="527"/>
                    <a:pt x="301" y="627"/>
                  </a:cubicBezTo>
                  <a:cubicBezTo>
                    <a:pt x="301" y="728"/>
                    <a:pt x="201" y="728"/>
                    <a:pt x="201" y="828"/>
                  </a:cubicBezTo>
                  <a:lnTo>
                    <a:pt x="201" y="1254"/>
                  </a:lnTo>
                  <a:lnTo>
                    <a:pt x="201" y="1454"/>
                  </a:lnTo>
                  <a:cubicBezTo>
                    <a:pt x="101" y="1555"/>
                    <a:pt x="0" y="1680"/>
                    <a:pt x="0" y="1780"/>
                  </a:cubicBezTo>
                  <a:cubicBezTo>
                    <a:pt x="0" y="1981"/>
                    <a:pt x="0" y="2181"/>
                    <a:pt x="101" y="2307"/>
                  </a:cubicBezTo>
                  <a:cubicBezTo>
                    <a:pt x="101" y="2407"/>
                    <a:pt x="201" y="2507"/>
                    <a:pt x="301" y="2607"/>
                  </a:cubicBezTo>
                  <a:cubicBezTo>
                    <a:pt x="401" y="2708"/>
                    <a:pt x="502" y="2808"/>
                    <a:pt x="727" y="2808"/>
                  </a:cubicBezTo>
                  <a:cubicBezTo>
                    <a:pt x="828" y="2933"/>
                    <a:pt x="828" y="2933"/>
                    <a:pt x="928" y="2933"/>
                  </a:cubicBezTo>
                  <a:lnTo>
                    <a:pt x="1254" y="2933"/>
                  </a:lnTo>
                  <a:cubicBezTo>
                    <a:pt x="1554" y="2933"/>
                    <a:pt x="1755" y="2808"/>
                    <a:pt x="1980" y="2708"/>
                  </a:cubicBezTo>
                  <a:cubicBezTo>
                    <a:pt x="2181" y="2607"/>
                    <a:pt x="2381" y="2407"/>
                    <a:pt x="2507" y="2181"/>
                  </a:cubicBezTo>
                  <a:cubicBezTo>
                    <a:pt x="2808" y="1780"/>
                    <a:pt x="2707" y="1254"/>
                    <a:pt x="2507" y="728"/>
                  </a:cubicBezTo>
                  <a:cubicBezTo>
                    <a:pt x="2381" y="527"/>
                    <a:pt x="2181" y="301"/>
                    <a:pt x="1980" y="201"/>
                  </a:cubicBezTo>
                  <a:cubicBezTo>
                    <a:pt x="1880" y="101"/>
                    <a:pt x="1755" y="101"/>
                    <a:pt x="155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2" name="Google Shape;4532;p28"/>
            <p:cNvSpPr/>
            <p:nvPr/>
          </p:nvSpPr>
          <p:spPr>
            <a:xfrm>
              <a:off x="-3693400" y="3866725"/>
              <a:ext cx="75225" cy="75225"/>
            </a:xfrm>
            <a:custGeom>
              <a:rect b="b" l="l" r="r" t="t"/>
              <a:pathLst>
                <a:path extrusionOk="0" h="3009" w="3009">
                  <a:moveTo>
                    <a:pt x="1354" y="1"/>
                  </a:moveTo>
                  <a:cubicBezTo>
                    <a:pt x="1254" y="1"/>
                    <a:pt x="1028" y="1"/>
                    <a:pt x="928" y="101"/>
                  </a:cubicBezTo>
                  <a:cubicBezTo>
                    <a:pt x="828" y="101"/>
                    <a:pt x="728" y="101"/>
                    <a:pt x="627" y="201"/>
                  </a:cubicBezTo>
                  <a:cubicBezTo>
                    <a:pt x="402" y="327"/>
                    <a:pt x="302" y="527"/>
                    <a:pt x="201" y="728"/>
                  </a:cubicBezTo>
                  <a:cubicBezTo>
                    <a:pt x="1" y="953"/>
                    <a:pt x="1" y="1154"/>
                    <a:pt x="1" y="1354"/>
                  </a:cubicBezTo>
                  <a:cubicBezTo>
                    <a:pt x="1" y="1680"/>
                    <a:pt x="1" y="1881"/>
                    <a:pt x="201" y="2081"/>
                  </a:cubicBezTo>
                  <a:cubicBezTo>
                    <a:pt x="201" y="2206"/>
                    <a:pt x="302" y="2307"/>
                    <a:pt x="402" y="2407"/>
                  </a:cubicBezTo>
                  <a:cubicBezTo>
                    <a:pt x="502" y="2507"/>
                    <a:pt x="627" y="2507"/>
                    <a:pt x="728" y="2607"/>
                  </a:cubicBezTo>
                  <a:cubicBezTo>
                    <a:pt x="828" y="2607"/>
                    <a:pt x="928" y="2708"/>
                    <a:pt x="1028" y="2708"/>
                  </a:cubicBezTo>
                  <a:cubicBezTo>
                    <a:pt x="1129" y="2833"/>
                    <a:pt x="1254" y="2933"/>
                    <a:pt x="1454" y="2933"/>
                  </a:cubicBezTo>
                  <a:cubicBezTo>
                    <a:pt x="1555" y="2983"/>
                    <a:pt x="1661" y="3009"/>
                    <a:pt x="1768" y="3009"/>
                  </a:cubicBezTo>
                  <a:cubicBezTo>
                    <a:pt x="1874" y="3009"/>
                    <a:pt x="1981" y="2983"/>
                    <a:pt x="2081" y="2933"/>
                  </a:cubicBezTo>
                  <a:cubicBezTo>
                    <a:pt x="2507" y="2833"/>
                    <a:pt x="2808" y="2407"/>
                    <a:pt x="2908" y="1981"/>
                  </a:cubicBezTo>
                  <a:cubicBezTo>
                    <a:pt x="3008" y="1580"/>
                    <a:pt x="3008" y="1254"/>
                    <a:pt x="2808" y="828"/>
                  </a:cubicBezTo>
                  <a:cubicBezTo>
                    <a:pt x="2808" y="728"/>
                    <a:pt x="2708" y="728"/>
                    <a:pt x="2708" y="628"/>
                  </a:cubicBezTo>
                  <a:cubicBezTo>
                    <a:pt x="2607" y="527"/>
                    <a:pt x="2607" y="527"/>
                    <a:pt x="2507" y="427"/>
                  </a:cubicBezTo>
                  <a:cubicBezTo>
                    <a:pt x="2281" y="201"/>
                    <a:pt x="2081" y="101"/>
                    <a:pt x="1880" y="101"/>
                  </a:cubicBezTo>
                  <a:cubicBezTo>
                    <a:pt x="1655" y="1"/>
                    <a:pt x="1555" y="1"/>
                    <a:pt x="1354" y="1"/>
                  </a:cubicBezTo>
                  <a:close/>
                </a:path>
              </a:pathLst>
            </a:custGeom>
            <a:solidFill>
              <a:srgbClr val="1F81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3" name="Google Shape;4533;p28"/>
            <p:cNvSpPr/>
            <p:nvPr/>
          </p:nvSpPr>
          <p:spPr>
            <a:xfrm>
              <a:off x="-3458425" y="4219525"/>
              <a:ext cx="597775" cy="285300"/>
            </a:xfrm>
            <a:custGeom>
              <a:rect b="b" l="l" r="r" t="t"/>
              <a:pathLst>
                <a:path extrusionOk="0" h="11412" w="23911">
                  <a:moveTo>
                    <a:pt x="3210" y="1"/>
                  </a:moveTo>
                  <a:cubicBezTo>
                    <a:pt x="2976" y="1"/>
                    <a:pt x="2741" y="32"/>
                    <a:pt x="2507" y="100"/>
                  </a:cubicBezTo>
                  <a:cubicBezTo>
                    <a:pt x="1354" y="400"/>
                    <a:pt x="627" y="1453"/>
                    <a:pt x="301" y="2506"/>
                  </a:cubicBezTo>
                  <a:cubicBezTo>
                    <a:pt x="0" y="3633"/>
                    <a:pt x="101" y="4786"/>
                    <a:pt x="401" y="5839"/>
                  </a:cubicBezTo>
                  <a:cubicBezTo>
                    <a:pt x="502" y="6265"/>
                    <a:pt x="627" y="6566"/>
                    <a:pt x="727" y="6992"/>
                  </a:cubicBezTo>
                  <a:cubicBezTo>
                    <a:pt x="1454" y="9072"/>
                    <a:pt x="3434" y="9899"/>
                    <a:pt x="5514" y="10325"/>
                  </a:cubicBezTo>
                  <a:cubicBezTo>
                    <a:pt x="8020" y="10952"/>
                    <a:pt x="10527" y="11278"/>
                    <a:pt x="13033" y="11378"/>
                  </a:cubicBezTo>
                  <a:cubicBezTo>
                    <a:pt x="13546" y="11399"/>
                    <a:pt x="14063" y="11411"/>
                    <a:pt x="14583" y="11411"/>
                  </a:cubicBezTo>
                  <a:cubicBezTo>
                    <a:pt x="16503" y="11411"/>
                    <a:pt x="18458" y="11244"/>
                    <a:pt x="20351" y="10751"/>
                  </a:cubicBezTo>
                  <a:cubicBezTo>
                    <a:pt x="21404" y="10526"/>
                    <a:pt x="22657" y="10024"/>
                    <a:pt x="23384" y="9273"/>
                  </a:cubicBezTo>
                  <a:cubicBezTo>
                    <a:pt x="23810" y="8872"/>
                    <a:pt x="23910" y="8245"/>
                    <a:pt x="23685" y="7719"/>
                  </a:cubicBezTo>
                  <a:cubicBezTo>
                    <a:pt x="23384" y="7192"/>
                    <a:pt x="22858" y="6892"/>
                    <a:pt x="22331" y="6766"/>
                  </a:cubicBezTo>
                  <a:cubicBezTo>
                    <a:pt x="21178" y="6265"/>
                    <a:pt x="20051" y="6265"/>
                    <a:pt x="18898" y="6265"/>
                  </a:cubicBezTo>
                  <a:cubicBezTo>
                    <a:pt x="17845" y="6140"/>
                    <a:pt x="16792" y="6140"/>
                    <a:pt x="15765" y="6039"/>
                  </a:cubicBezTo>
                  <a:cubicBezTo>
                    <a:pt x="13785" y="5839"/>
                    <a:pt x="11780" y="5513"/>
                    <a:pt x="10025" y="4686"/>
                  </a:cubicBezTo>
                  <a:cubicBezTo>
                    <a:pt x="9173" y="4260"/>
                    <a:pt x="8346" y="3859"/>
                    <a:pt x="7720" y="3232"/>
                  </a:cubicBezTo>
                  <a:cubicBezTo>
                    <a:pt x="6993" y="2506"/>
                    <a:pt x="6366" y="1653"/>
                    <a:pt x="5639" y="1027"/>
                  </a:cubicBezTo>
                  <a:cubicBezTo>
                    <a:pt x="4964" y="451"/>
                    <a:pt x="4100" y="1"/>
                    <a:pt x="321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4" name="Google Shape;4534;p28"/>
            <p:cNvSpPr/>
            <p:nvPr/>
          </p:nvSpPr>
          <p:spPr>
            <a:xfrm>
              <a:off x="-2719700" y="4385300"/>
              <a:ext cx="107175" cy="85825"/>
            </a:xfrm>
            <a:custGeom>
              <a:rect b="b" l="l" r="r" t="t"/>
              <a:pathLst>
                <a:path extrusionOk="0" h="3433" w="4287">
                  <a:moveTo>
                    <a:pt x="2150" y="0"/>
                  </a:moveTo>
                  <a:cubicBezTo>
                    <a:pt x="1987" y="0"/>
                    <a:pt x="1822" y="13"/>
                    <a:pt x="1654" y="35"/>
                  </a:cubicBezTo>
                  <a:cubicBezTo>
                    <a:pt x="1554" y="135"/>
                    <a:pt x="1454" y="135"/>
                    <a:pt x="1354" y="135"/>
                  </a:cubicBezTo>
                  <a:cubicBezTo>
                    <a:pt x="1028" y="261"/>
                    <a:pt x="627" y="461"/>
                    <a:pt x="401" y="762"/>
                  </a:cubicBezTo>
                  <a:cubicBezTo>
                    <a:pt x="201" y="1088"/>
                    <a:pt x="101" y="1288"/>
                    <a:pt x="0" y="1614"/>
                  </a:cubicBezTo>
                  <a:cubicBezTo>
                    <a:pt x="0" y="1714"/>
                    <a:pt x="0" y="1814"/>
                    <a:pt x="101" y="1915"/>
                  </a:cubicBezTo>
                  <a:cubicBezTo>
                    <a:pt x="101" y="2441"/>
                    <a:pt x="527" y="2967"/>
                    <a:pt x="1028" y="3168"/>
                  </a:cubicBezTo>
                  <a:cubicBezTo>
                    <a:pt x="1416" y="3334"/>
                    <a:pt x="1804" y="3432"/>
                    <a:pt x="2232" y="3432"/>
                  </a:cubicBezTo>
                  <a:cubicBezTo>
                    <a:pt x="2385" y="3432"/>
                    <a:pt x="2542" y="3420"/>
                    <a:pt x="2707" y="3393"/>
                  </a:cubicBezTo>
                  <a:cubicBezTo>
                    <a:pt x="3133" y="3393"/>
                    <a:pt x="3434" y="3268"/>
                    <a:pt x="3760" y="2967"/>
                  </a:cubicBezTo>
                  <a:cubicBezTo>
                    <a:pt x="3960" y="2767"/>
                    <a:pt x="4161" y="2441"/>
                    <a:pt x="4161" y="2241"/>
                  </a:cubicBezTo>
                  <a:cubicBezTo>
                    <a:pt x="4286" y="1614"/>
                    <a:pt x="4161" y="987"/>
                    <a:pt x="3660" y="561"/>
                  </a:cubicBezTo>
                  <a:cubicBezTo>
                    <a:pt x="3250" y="152"/>
                    <a:pt x="2720" y="0"/>
                    <a:pt x="2150" y="0"/>
                  </a:cubicBezTo>
                  <a:close/>
                </a:path>
              </a:pathLst>
            </a:custGeom>
            <a:solidFill>
              <a:srgbClr val="71A3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5" name="Google Shape;4535;p28"/>
            <p:cNvSpPr/>
            <p:nvPr/>
          </p:nvSpPr>
          <p:spPr>
            <a:xfrm>
              <a:off x="-2544900" y="4386175"/>
              <a:ext cx="62700" cy="60175"/>
            </a:xfrm>
            <a:custGeom>
              <a:rect b="b" l="l" r="r" t="t"/>
              <a:pathLst>
                <a:path extrusionOk="0" h="2407" w="2508">
                  <a:moveTo>
                    <a:pt x="1354" y="0"/>
                  </a:moveTo>
                  <a:cubicBezTo>
                    <a:pt x="1154" y="0"/>
                    <a:pt x="928" y="100"/>
                    <a:pt x="728" y="226"/>
                  </a:cubicBezTo>
                  <a:cubicBezTo>
                    <a:pt x="627" y="226"/>
                    <a:pt x="527" y="326"/>
                    <a:pt x="427" y="426"/>
                  </a:cubicBezTo>
                  <a:cubicBezTo>
                    <a:pt x="201" y="627"/>
                    <a:pt x="101" y="852"/>
                    <a:pt x="101" y="1053"/>
                  </a:cubicBezTo>
                  <a:cubicBezTo>
                    <a:pt x="1" y="1053"/>
                    <a:pt x="1" y="1253"/>
                    <a:pt x="1" y="1353"/>
                  </a:cubicBezTo>
                  <a:lnTo>
                    <a:pt x="1" y="1679"/>
                  </a:lnTo>
                  <a:cubicBezTo>
                    <a:pt x="101" y="1880"/>
                    <a:pt x="302" y="1980"/>
                    <a:pt x="527" y="2105"/>
                  </a:cubicBezTo>
                  <a:cubicBezTo>
                    <a:pt x="627" y="2206"/>
                    <a:pt x="828" y="2306"/>
                    <a:pt x="928" y="2306"/>
                  </a:cubicBezTo>
                  <a:cubicBezTo>
                    <a:pt x="1054" y="2406"/>
                    <a:pt x="1254" y="2406"/>
                    <a:pt x="1354" y="2406"/>
                  </a:cubicBezTo>
                  <a:cubicBezTo>
                    <a:pt x="1680" y="2406"/>
                    <a:pt x="1981" y="2306"/>
                    <a:pt x="2181" y="2105"/>
                  </a:cubicBezTo>
                  <a:cubicBezTo>
                    <a:pt x="2307" y="1980"/>
                    <a:pt x="2407" y="1779"/>
                    <a:pt x="2407" y="1679"/>
                  </a:cubicBezTo>
                  <a:cubicBezTo>
                    <a:pt x="2507" y="1579"/>
                    <a:pt x="2507" y="1353"/>
                    <a:pt x="2507" y="1253"/>
                  </a:cubicBezTo>
                  <a:cubicBezTo>
                    <a:pt x="2507" y="1153"/>
                    <a:pt x="2507" y="1053"/>
                    <a:pt x="2407" y="852"/>
                  </a:cubicBezTo>
                  <a:cubicBezTo>
                    <a:pt x="2407" y="727"/>
                    <a:pt x="2307" y="526"/>
                    <a:pt x="2181" y="426"/>
                  </a:cubicBezTo>
                  <a:cubicBezTo>
                    <a:pt x="1981" y="226"/>
                    <a:pt x="1680" y="0"/>
                    <a:pt x="135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6" name="Google Shape;4536;p28"/>
            <p:cNvSpPr/>
            <p:nvPr/>
          </p:nvSpPr>
          <p:spPr>
            <a:xfrm>
              <a:off x="-2215950" y="4257625"/>
              <a:ext cx="336500" cy="229300"/>
            </a:xfrm>
            <a:custGeom>
              <a:rect b="b" l="l" r="r" t="t"/>
              <a:pathLst>
                <a:path extrusionOk="0" h="9172" w="13460">
                  <a:moveTo>
                    <a:pt x="11465" y="1"/>
                  </a:moveTo>
                  <a:cubicBezTo>
                    <a:pt x="10925" y="1"/>
                    <a:pt x="10365" y="193"/>
                    <a:pt x="9926" y="556"/>
                  </a:cubicBezTo>
                  <a:cubicBezTo>
                    <a:pt x="9399" y="1082"/>
                    <a:pt x="9074" y="1608"/>
                    <a:pt x="8673" y="2109"/>
                  </a:cubicBezTo>
                  <a:cubicBezTo>
                    <a:pt x="8046" y="2535"/>
                    <a:pt x="7520" y="2861"/>
                    <a:pt x="6893" y="3162"/>
                  </a:cubicBezTo>
                  <a:cubicBezTo>
                    <a:pt x="5540" y="3789"/>
                    <a:pt x="4061" y="4315"/>
                    <a:pt x="2808" y="5142"/>
                  </a:cubicBezTo>
                  <a:cubicBezTo>
                    <a:pt x="1780" y="5769"/>
                    <a:pt x="1" y="7348"/>
                    <a:pt x="1354" y="8601"/>
                  </a:cubicBezTo>
                  <a:cubicBezTo>
                    <a:pt x="1881" y="9002"/>
                    <a:pt x="2708" y="9002"/>
                    <a:pt x="3334" y="9127"/>
                  </a:cubicBezTo>
                  <a:cubicBezTo>
                    <a:pt x="3543" y="9160"/>
                    <a:pt x="3752" y="9172"/>
                    <a:pt x="3961" y="9172"/>
                  </a:cubicBezTo>
                  <a:cubicBezTo>
                    <a:pt x="4378" y="9172"/>
                    <a:pt x="4796" y="9127"/>
                    <a:pt x="5214" y="9127"/>
                  </a:cubicBezTo>
                  <a:cubicBezTo>
                    <a:pt x="7820" y="8701"/>
                    <a:pt x="10327" y="7348"/>
                    <a:pt x="11906" y="5242"/>
                  </a:cubicBezTo>
                  <a:cubicBezTo>
                    <a:pt x="12733" y="4215"/>
                    <a:pt x="13460" y="2861"/>
                    <a:pt x="13359" y="1608"/>
                  </a:cubicBezTo>
                  <a:cubicBezTo>
                    <a:pt x="13173" y="507"/>
                    <a:pt x="12344" y="1"/>
                    <a:pt x="1146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37" name="Google Shape;4537;p28"/>
          <p:cNvSpPr txBox="1"/>
          <p:nvPr>
            <p:ph type="title"/>
          </p:nvPr>
        </p:nvSpPr>
        <p:spPr>
          <a:xfrm>
            <a:off x="2661771" y="1318550"/>
            <a:ext cx="4099200" cy="892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3200"/>
              <a:buNone/>
              <a:defRPr b="1" sz="55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9">
    <p:spTree>
      <p:nvGrpSpPr>
        <p:cNvPr id="4538" name="Shape 4538"/>
        <p:cNvGrpSpPr/>
        <p:nvPr/>
      </p:nvGrpSpPr>
      <p:grpSpPr>
        <a:xfrm>
          <a:off x="0" y="0"/>
          <a:ext cx="0" cy="0"/>
          <a:chOff x="0" y="0"/>
          <a:chExt cx="0" cy="0"/>
        </a:xfrm>
      </p:grpSpPr>
      <p:grpSp>
        <p:nvGrpSpPr>
          <p:cNvPr id="4539" name="Google Shape;4539;p29"/>
          <p:cNvGrpSpPr/>
          <p:nvPr/>
        </p:nvGrpSpPr>
        <p:grpSpPr>
          <a:xfrm>
            <a:off x="307951" y="646175"/>
            <a:ext cx="8340971" cy="4261144"/>
            <a:chOff x="307951" y="646175"/>
            <a:chExt cx="8340971" cy="4261144"/>
          </a:xfrm>
        </p:grpSpPr>
        <p:sp>
          <p:nvSpPr>
            <p:cNvPr id="4540" name="Google Shape;4540;p29"/>
            <p:cNvSpPr/>
            <p:nvPr/>
          </p:nvSpPr>
          <p:spPr>
            <a:xfrm>
              <a:off x="724262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1" name="Google Shape;4541;p29"/>
            <p:cNvSpPr/>
            <p:nvPr/>
          </p:nvSpPr>
          <p:spPr>
            <a:xfrm>
              <a:off x="7283518"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2" name="Google Shape;4542;p29"/>
            <p:cNvSpPr/>
            <p:nvPr/>
          </p:nvSpPr>
          <p:spPr>
            <a:xfrm>
              <a:off x="7337454"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3" name="Google Shape;4543;p29"/>
            <p:cNvSpPr/>
            <p:nvPr/>
          </p:nvSpPr>
          <p:spPr>
            <a:xfrm>
              <a:off x="7333711"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4" name="Google Shape;4544;p29"/>
            <p:cNvSpPr/>
            <p:nvPr/>
          </p:nvSpPr>
          <p:spPr>
            <a:xfrm>
              <a:off x="7385775"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5" name="Google Shape;4545;p29"/>
            <p:cNvSpPr/>
            <p:nvPr/>
          </p:nvSpPr>
          <p:spPr>
            <a:xfrm>
              <a:off x="7434564"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6" name="Google Shape;4546;p29"/>
            <p:cNvSpPr/>
            <p:nvPr/>
          </p:nvSpPr>
          <p:spPr>
            <a:xfrm>
              <a:off x="7453624"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7" name="Google Shape;4547;p29"/>
            <p:cNvSpPr/>
            <p:nvPr/>
          </p:nvSpPr>
          <p:spPr>
            <a:xfrm>
              <a:off x="738995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8" name="Google Shape;4548;p29"/>
            <p:cNvSpPr/>
            <p:nvPr/>
          </p:nvSpPr>
          <p:spPr>
            <a:xfrm>
              <a:off x="7279338"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9" name="Google Shape;4549;p29"/>
            <p:cNvSpPr/>
            <p:nvPr/>
          </p:nvSpPr>
          <p:spPr>
            <a:xfrm>
              <a:off x="467640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0" name="Google Shape;4550;p29"/>
            <p:cNvSpPr/>
            <p:nvPr/>
          </p:nvSpPr>
          <p:spPr>
            <a:xfrm>
              <a:off x="4716834"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1" name="Google Shape;4551;p29"/>
            <p:cNvSpPr/>
            <p:nvPr/>
          </p:nvSpPr>
          <p:spPr>
            <a:xfrm>
              <a:off x="4769366"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2" name="Google Shape;4552;p29"/>
            <p:cNvSpPr/>
            <p:nvPr/>
          </p:nvSpPr>
          <p:spPr>
            <a:xfrm>
              <a:off x="4767495"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3" name="Google Shape;4553;p29"/>
            <p:cNvSpPr/>
            <p:nvPr/>
          </p:nvSpPr>
          <p:spPr>
            <a:xfrm>
              <a:off x="4817687"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4" name="Google Shape;4554;p29"/>
            <p:cNvSpPr/>
            <p:nvPr/>
          </p:nvSpPr>
          <p:spPr>
            <a:xfrm>
              <a:off x="4866040" y="695034"/>
              <a:ext cx="19528" cy="40772"/>
            </a:xfrm>
            <a:custGeom>
              <a:rect b="b" l="l" r="r" t="t"/>
              <a:pathLst>
                <a:path extrusionOk="0" h="1307" w="626">
                  <a:moveTo>
                    <a:pt x="367" y="0"/>
                  </a:moveTo>
                  <a:cubicBezTo>
                    <a:pt x="308" y="0"/>
                    <a:pt x="236" y="42"/>
                    <a:pt x="194" y="84"/>
                  </a:cubicBezTo>
                  <a:cubicBezTo>
                    <a:pt x="119" y="204"/>
                    <a:pt x="119" y="263"/>
                    <a:pt x="60" y="338"/>
                  </a:cubicBezTo>
                  <a:lnTo>
                    <a:pt x="60" y="636"/>
                  </a:lnTo>
                  <a:cubicBezTo>
                    <a:pt x="0" y="829"/>
                    <a:pt x="0" y="949"/>
                    <a:pt x="119" y="1202"/>
                  </a:cubicBezTo>
                  <a:lnTo>
                    <a:pt x="194" y="1261"/>
                  </a:lnTo>
                  <a:cubicBezTo>
                    <a:pt x="224" y="1291"/>
                    <a:pt x="253" y="1306"/>
                    <a:pt x="283" y="1306"/>
                  </a:cubicBezTo>
                  <a:cubicBezTo>
                    <a:pt x="313" y="1306"/>
                    <a:pt x="343" y="1291"/>
                    <a:pt x="373" y="1261"/>
                  </a:cubicBezTo>
                  <a:cubicBezTo>
                    <a:pt x="566" y="1083"/>
                    <a:pt x="626" y="889"/>
                    <a:pt x="626" y="710"/>
                  </a:cubicBezTo>
                  <a:lnTo>
                    <a:pt x="626" y="397"/>
                  </a:lnTo>
                  <a:cubicBezTo>
                    <a:pt x="626" y="263"/>
                    <a:pt x="566" y="204"/>
                    <a:pt x="492" y="84"/>
                  </a:cubicBezTo>
                  <a:lnTo>
                    <a:pt x="432" y="25"/>
                  </a:lnTo>
                  <a:cubicBezTo>
                    <a:pt x="415" y="7"/>
                    <a:pt x="392" y="0"/>
                    <a:pt x="36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5" name="Google Shape;4555;p29"/>
            <p:cNvSpPr/>
            <p:nvPr/>
          </p:nvSpPr>
          <p:spPr>
            <a:xfrm>
              <a:off x="4887408"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6" name="Google Shape;4556;p29"/>
            <p:cNvSpPr/>
            <p:nvPr/>
          </p:nvSpPr>
          <p:spPr>
            <a:xfrm>
              <a:off x="482327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7" name="Google Shape;4557;p29"/>
            <p:cNvSpPr/>
            <p:nvPr/>
          </p:nvSpPr>
          <p:spPr>
            <a:xfrm>
              <a:off x="4713122"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8" name="Google Shape;4558;p29"/>
            <p:cNvSpPr/>
            <p:nvPr/>
          </p:nvSpPr>
          <p:spPr>
            <a:xfrm>
              <a:off x="5299619"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9" name="Google Shape;4559;p29"/>
            <p:cNvSpPr/>
            <p:nvPr/>
          </p:nvSpPr>
          <p:spPr>
            <a:xfrm>
              <a:off x="5340516"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0" name="Google Shape;4560;p29"/>
            <p:cNvSpPr/>
            <p:nvPr/>
          </p:nvSpPr>
          <p:spPr>
            <a:xfrm>
              <a:off x="5392549"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1" name="Google Shape;4561;p29"/>
            <p:cNvSpPr/>
            <p:nvPr/>
          </p:nvSpPr>
          <p:spPr>
            <a:xfrm>
              <a:off x="5390708"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2" name="Google Shape;4562;p29"/>
            <p:cNvSpPr/>
            <p:nvPr/>
          </p:nvSpPr>
          <p:spPr>
            <a:xfrm>
              <a:off x="5443210"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3" name="Google Shape;4563;p29"/>
            <p:cNvSpPr/>
            <p:nvPr/>
          </p:nvSpPr>
          <p:spPr>
            <a:xfrm>
              <a:off x="5489690" y="695034"/>
              <a:ext cx="19091" cy="40772"/>
            </a:xfrm>
            <a:custGeom>
              <a:rect b="b" l="l" r="r" t="t"/>
              <a:pathLst>
                <a:path extrusionOk="0" h="1307" w="612">
                  <a:moveTo>
                    <a:pt x="365" y="0"/>
                  </a:moveTo>
                  <a:cubicBezTo>
                    <a:pt x="301" y="0"/>
                    <a:pt x="221" y="42"/>
                    <a:pt x="179" y="84"/>
                  </a:cubicBezTo>
                  <a:cubicBezTo>
                    <a:pt x="120" y="204"/>
                    <a:pt x="120" y="263"/>
                    <a:pt x="60" y="338"/>
                  </a:cubicBezTo>
                  <a:lnTo>
                    <a:pt x="60" y="636"/>
                  </a:lnTo>
                  <a:cubicBezTo>
                    <a:pt x="1" y="829"/>
                    <a:pt x="60" y="949"/>
                    <a:pt x="120" y="1202"/>
                  </a:cubicBezTo>
                  <a:lnTo>
                    <a:pt x="179" y="1261"/>
                  </a:lnTo>
                  <a:cubicBezTo>
                    <a:pt x="209" y="1291"/>
                    <a:pt x="243" y="1306"/>
                    <a:pt x="276" y="1306"/>
                  </a:cubicBezTo>
                  <a:cubicBezTo>
                    <a:pt x="310" y="1306"/>
                    <a:pt x="343" y="1291"/>
                    <a:pt x="373" y="1261"/>
                  </a:cubicBezTo>
                  <a:cubicBezTo>
                    <a:pt x="552" y="1083"/>
                    <a:pt x="611" y="889"/>
                    <a:pt x="611" y="710"/>
                  </a:cubicBezTo>
                  <a:lnTo>
                    <a:pt x="611" y="397"/>
                  </a:lnTo>
                  <a:cubicBezTo>
                    <a:pt x="611" y="263"/>
                    <a:pt x="552" y="204"/>
                    <a:pt x="492" y="84"/>
                  </a:cubicBezTo>
                  <a:lnTo>
                    <a:pt x="433" y="25"/>
                  </a:lnTo>
                  <a:cubicBezTo>
                    <a:pt x="415" y="7"/>
                    <a:pt x="391" y="0"/>
                    <a:pt x="3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4" name="Google Shape;4564;p29"/>
            <p:cNvSpPr/>
            <p:nvPr/>
          </p:nvSpPr>
          <p:spPr>
            <a:xfrm>
              <a:off x="5511059"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5" name="Google Shape;4565;p29"/>
            <p:cNvSpPr/>
            <p:nvPr/>
          </p:nvSpPr>
          <p:spPr>
            <a:xfrm>
              <a:off x="5446953"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6" name="Google Shape;4566;p29"/>
            <p:cNvSpPr/>
            <p:nvPr/>
          </p:nvSpPr>
          <p:spPr>
            <a:xfrm>
              <a:off x="5336803"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7" name="Google Shape;4567;p29"/>
            <p:cNvSpPr/>
            <p:nvPr/>
          </p:nvSpPr>
          <p:spPr>
            <a:xfrm>
              <a:off x="5999501"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8" name="Google Shape;4568;p29"/>
            <p:cNvSpPr/>
            <p:nvPr/>
          </p:nvSpPr>
          <p:spPr>
            <a:xfrm>
              <a:off x="6040366"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9" name="Google Shape;4569;p29"/>
            <p:cNvSpPr/>
            <p:nvPr/>
          </p:nvSpPr>
          <p:spPr>
            <a:xfrm>
              <a:off x="60943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0" name="Google Shape;4570;p29"/>
            <p:cNvSpPr/>
            <p:nvPr/>
          </p:nvSpPr>
          <p:spPr>
            <a:xfrm>
              <a:off x="6090559"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1" name="Google Shape;4571;p29"/>
            <p:cNvSpPr/>
            <p:nvPr/>
          </p:nvSpPr>
          <p:spPr>
            <a:xfrm>
              <a:off x="6142623"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2" name="Google Shape;4572;p29"/>
            <p:cNvSpPr/>
            <p:nvPr/>
          </p:nvSpPr>
          <p:spPr>
            <a:xfrm>
              <a:off x="6189104" y="695034"/>
              <a:ext cx="19528" cy="40772"/>
            </a:xfrm>
            <a:custGeom>
              <a:rect b="b" l="l" r="r" t="t"/>
              <a:pathLst>
                <a:path extrusionOk="0" h="1307" w="626">
                  <a:moveTo>
                    <a:pt x="373" y="0"/>
                  </a:moveTo>
                  <a:cubicBezTo>
                    <a:pt x="308" y="0"/>
                    <a:pt x="236" y="42"/>
                    <a:pt x="194" y="84"/>
                  </a:cubicBezTo>
                  <a:cubicBezTo>
                    <a:pt x="134" y="204"/>
                    <a:pt x="134" y="263"/>
                    <a:pt x="75" y="338"/>
                  </a:cubicBezTo>
                  <a:lnTo>
                    <a:pt x="75" y="636"/>
                  </a:lnTo>
                  <a:cubicBezTo>
                    <a:pt x="0" y="829"/>
                    <a:pt x="75" y="949"/>
                    <a:pt x="134" y="1202"/>
                  </a:cubicBezTo>
                  <a:lnTo>
                    <a:pt x="194" y="1261"/>
                  </a:lnTo>
                  <a:cubicBezTo>
                    <a:pt x="224" y="1291"/>
                    <a:pt x="253" y="1306"/>
                    <a:pt x="293" y="1306"/>
                  </a:cubicBezTo>
                  <a:cubicBezTo>
                    <a:pt x="332" y="1306"/>
                    <a:pt x="380" y="1291"/>
                    <a:pt x="447" y="1261"/>
                  </a:cubicBezTo>
                  <a:cubicBezTo>
                    <a:pt x="566" y="1083"/>
                    <a:pt x="626" y="889"/>
                    <a:pt x="626" y="710"/>
                  </a:cubicBezTo>
                  <a:lnTo>
                    <a:pt x="626" y="397"/>
                  </a:lnTo>
                  <a:cubicBezTo>
                    <a:pt x="626" y="263"/>
                    <a:pt x="566" y="204"/>
                    <a:pt x="507" y="84"/>
                  </a:cubicBezTo>
                  <a:lnTo>
                    <a:pt x="447" y="25"/>
                  </a:lnTo>
                  <a:cubicBezTo>
                    <a:pt x="425" y="7"/>
                    <a:pt x="400"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3" name="Google Shape;4573;p29"/>
            <p:cNvSpPr/>
            <p:nvPr/>
          </p:nvSpPr>
          <p:spPr>
            <a:xfrm>
              <a:off x="6210472"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4" name="Google Shape;4574;p29"/>
            <p:cNvSpPr/>
            <p:nvPr/>
          </p:nvSpPr>
          <p:spPr>
            <a:xfrm>
              <a:off x="6146803"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5" name="Google Shape;4575;p29"/>
            <p:cNvSpPr/>
            <p:nvPr/>
          </p:nvSpPr>
          <p:spPr>
            <a:xfrm>
              <a:off x="603618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6" name="Google Shape;4576;p29"/>
            <p:cNvSpPr/>
            <p:nvPr/>
          </p:nvSpPr>
          <p:spPr>
            <a:xfrm>
              <a:off x="6626863"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7" name="Google Shape;4577;p29"/>
            <p:cNvSpPr/>
            <p:nvPr/>
          </p:nvSpPr>
          <p:spPr>
            <a:xfrm>
              <a:off x="666776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8" name="Google Shape;4578;p29"/>
            <p:cNvSpPr/>
            <p:nvPr/>
          </p:nvSpPr>
          <p:spPr>
            <a:xfrm>
              <a:off x="6721665"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9" name="Google Shape;4579;p29"/>
            <p:cNvSpPr/>
            <p:nvPr/>
          </p:nvSpPr>
          <p:spPr>
            <a:xfrm>
              <a:off x="6717953"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0" name="Google Shape;4580;p29"/>
            <p:cNvSpPr/>
            <p:nvPr/>
          </p:nvSpPr>
          <p:spPr>
            <a:xfrm>
              <a:off x="677001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1" name="Google Shape;4581;p29"/>
            <p:cNvSpPr/>
            <p:nvPr/>
          </p:nvSpPr>
          <p:spPr>
            <a:xfrm>
              <a:off x="6818806" y="695034"/>
              <a:ext cx="19091" cy="40772"/>
            </a:xfrm>
            <a:custGeom>
              <a:rect b="b" l="l" r="r" t="t"/>
              <a:pathLst>
                <a:path extrusionOk="0" h="1307" w="612">
                  <a:moveTo>
                    <a:pt x="321" y="0"/>
                  </a:moveTo>
                  <a:cubicBezTo>
                    <a:pt x="239" y="0"/>
                    <a:pt x="179"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55"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2" name="Google Shape;4582;p29"/>
            <p:cNvSpPr/>
            <p:nvPr/>
          </p:nvSpPr>
          <p:spPr>
            <a:xfrm>
              <a:off x="6837866"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3" name="Google Shape;4583;p29"/>
            <p:cNvSpPr/>
            <p:nvPr/>
          </p:nvSpPr>
          <p:spPr>
            <a:xfrm>
              <a:off x="6774197"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4" name="Google Shape;4584;p29"/>
            <p:cNvSpPr/>
            <p:nvPr/>
          </p:nvSpPr>
          <p:spPr>
            <a:xfrm>
              <a:off x="6663580"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5" name="Google Shape;4585;p29"/>
            <p:cNvSpPr/>
            <p:nvPr/>
          </p:nvSpPr>
          <p:spPr>
            <a:xfrm>
              <a:off x="7870015"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6" name="Google Shape;4586;p29"/>
            <p:cNvSpPr/>
            <p:nvPr/>
          </p:nvSpPr>
          <p:spPr>
            <a:xfrm>
              <a:off x="7910912"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7" name="Google Shape;4587;p29"/>
            <p:cNvSpPr/>
            <p:nvPr/>
          </p:nvSpPr>
          <p:spPr>
            <a:xfrm>
              <a:off x="796481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8" name="Google Shape;4588;p29"/>
            <p:cNvSpPr/>
            <p:nvPr/>
          </p:nvSpPr>
          <p:spPr>
            <a:xfrm>
              <a:off x="7961105"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9" name="Google Shape;4589;p29"/>
            <p:cNvSpPr/>
            <p:nvPr/>
          </p:nvSpPr>
          <p:spPr>
            <a:xfrm>
              <a:off x="8013169"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0" name="Google Shape;4590;p29"/>
            <p:cNvSpPr/>
            <p:nvPr/>
          </p:nvSpPr>
          <p:spPr>
            <a:xfrm>
              <a:off x="8061958"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1" name="Google Shape;4591;p29"/>
            <p:cNvSpPr/>
            <p:nvPr/>
          </p:nvSpPr>
          <p:spPr>
            <a:xfrm>
              <a:off x="8081018"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2" name="Google Shape;4592;p29"/>
            <p:cNvSpPr/>
            <p:nvPr/>
          </p:nvSpPr>
          <p:spPr>
            <a:xfrm>
              <a:off x="8017349"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3" name="Google Shape;4593;p29"/>
            <p:cNvSpPr/>
            <p:nvPr/>
          </p:nvSpPr>
          <p:spPr>
            <a:xfrm>
              <a:off x="7906732"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4" name="Google Shape;4594;p29"/>
            <p:cNvSpPr/>
            <p:nvPr/>
          </p:nvSpPr>
          <p:spPr>
            <a:xfrm>
              <a:off x="3421649"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0" y="651"/>
                    <a:pt x="60" y="844"/>
                    <a:pt x="179" y="964"/>
                  </a:cubicBezTo>
                  <a:cubicBezTo>
                    <a:pt x="246" y="993"/>
                    <a:pt x="295" y="1008"/>
                    <a:pt x="334" y="1008"/>
                  </a:cubicBezTo>
                  <a:cubicBezTo>
                    <a:pt x="373" y="1008"/>
                    <a:pt x="403" y="993"/>
                    <a:pt x="432" y="964"/>
                  </a:cubicBezTo>
                  <a:cubicBezTo>
                    <a:pt x="552" y="844"/>
                    <a:pt x="611" y="651"/>
                    <a:pt x="611" y="531"/>
                  </a:cubicBezTo>
                  <a:cubicBezTo>
                    <a:pt x="686" y="472"/>
                    <a:pt x="686" y="412"/>
                    <a:pt x="611" y="353"/>
                  </a:cubicBezTo>
                  <a:lnTo>
                    <a:pt x="611" y="99"/>
                  </a:lnTo>
                  <a:lnTo>
                    <a:pt x="552" y="99"/>
                  </a:ln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5" name="Google Shape;4595;p29"/>
            <p:cNvSpPr/>
            <p:nvPr/>
          </p:nvSpPr>
          <p:spPr>
            <a:xfrm>
              <a:off x="346207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6" name="Google Shape;4596;p29"/>
            <p:cNvSpPr/>
            <p:nvPr/>
          </p:nvSpPr>
          <p:spPr>
            <a:xfrm>
              <a:off x="3516450"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79" y="1157"/>
                  </a:cubicBezTo>
                  <a:cubicBezTo>
                    <a:pt x="246" y="1187"/>
                    <a:pt x="295" y="1201"/>
                    <a:pt x="334" y="1201"/>
                  </a:cubicBezTo>
                  <a:cubicBezTo>
                    <a:pt x="373"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7" name="Google Shape;4597;p29"/>
            <p:cNvSpPr/>
            <p:nvPr/>
          </p:nvSpPr>
          <p:spPr>
            <a:xfrm>
              <a:off x="3512738"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8" name="Google Shape;4598;p29"/>
            <p:cNvSpPr/>
            <p:nvPr/>
          </p:nvSpPr>
          <p:spPr>
            <a:xfrm>
              <a:off x="356477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9" name="Google Shape;4599;p29"/>
            <p:cNvSpPr/>
            <p:nvPr/>
          </p:nvSpPr>
          <p:spPr>
            <a:xfrm>
              <a:off x="3613124"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6"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0" name="Google Shape;4600;p29"/>
            <p:cNvSpPr/>
            <p:nvPr/>
          </p:nvSpPr>
          <p:spPr>
            <a:xfrm>
              <a:off x="3632621"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1" name="Google Shape;4601;p29"/>
            <p:cNvSpPr/>
            <p:nvPr/>
          </p:nvSpPr>
          <p:spPr>
            <a:xfrm>
              <a:off x="3570823"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2" name="Google Shape;4602;p29"/>
            <p:cNvSpPr/>
            <p:nvPr/>
          </p:nvSpPr>
          <p:spPr>
            <a:xfrm>
              <a:off x="3460206"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3" name="Google Shape;4603;p29"/>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4" name="Google Shape;4604;p29"/>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5" name="Google Shape;4605;p29"/>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6" name="Google Shape;4606;p29"/>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7" name="Google Shape;4607;p29"/>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8" name="Google Shape;4608;p29"/>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9" name="Google Shape;4609;p29"/>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0" name="Google Shape;4610;p29"/>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1" name="Google Shape;4611;p29"/>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2" name="Google Shape;4612;p29"/>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3" name="Google Shape;4613;p29"/>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4" name="Google Shape;4614;p29"/>
            <p:cNvSpPr/>
            <p:nvPr/>
          </p:nvSpPr>
          <p:spPr>
            <a:xfrm>
              <a:off x="1678919"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5" name="Google Shape;4615;p29"/>
            <p:cNvSpPr/>
            <p:nvPr/>
          </p:nvSpPr>
          <p:spPr>
            <a:xfrm>
              <a:off x="1727708" y="690417"/>
              <a:ext cx="19091" cy="39805"/>
            </a:xfrm>
            <a:custGeom>
              <a:rect b="b" l="l" r="r" t="t"/>
              <a:pathLst>
                <a:path extrusionOk="0" h="1276" w="612">
                  <a:moveTo>
                    <a:pt x="303" y="1"/>
                  </a:moveTo>
                  <a:cubicBezTo>
                    <a:pt x="251" y="1"/>
                    <a:pt x="215" y="33"/>
                    <a:pt x="179" y="113"/>
                  </a:cubicBezTo>
                  <a:cubicBezTo>
                    <a:pt x="120" y="173"/>
                    <a:pt x="60" y="292"/>
                    <a:pt x="60" y="352"/>
                  </a:cubicBezTo>
                  <a:cubicBezTo>
                    <a:pt x="1" y="411"/>
                    <a:pt x="1" y="545"/>
                    <a:pt x="1" y="605"/>
                  </a:cubicBezTo>
                  <a:cubicBezTo>
                    <a:pt x="1" y="784"/>
                    <a:pt x="1" y="977"/>
                    <a:pt x="60" y="1156"/>
                  </a:cubicBezTo>
                  <a:lnTo>
                    <a:pt x="120" y="1231"/>
                  </a:lnTo>
                  <a:cubicBezTo>
                    <a:pt x="150" y="1260"/>
                    <a:pt x="194" y="1275"/>
                    <a:pt x="241" y="1275"/>
                  </a:cubicBezTo>
                  <a:cubicBezTo>
                    <a:pt x="287" y="1275"/>
                    <a:pt x="336" y="1260"/>
                    <a:pt x="373" y="1231"/>
                  </a:cubicBezTo>
                  <a:cubicBezTo>
                    <a:pt x="492" y="1037"/>
                    <a:pt x="552" y="858"/>
                    <a:pt x="552" y="664"/>
                  </a:cubicBezTo>
                  <a:cubicBezTo>
                    <a:pt x="611" y="545"/>
                    <a:pt x="611" y="486"/>
                    <a:pt x="552" y="352"/>
                  </a:cubicBezTo>
                  <a:cubicBezTo>
                    <a:pt x="552" y="292"/>
                    <a:pt x="492" y="173"/>
                    <a:pt x="433" y="113"/>
                  </a:cubicBezTo>
                  <a:lnTo>
                    <a:pt x="433" y="39"/>
                  </a:lnTo>
                  <a:cubicBezTo>
                    <a:pt x="379" y="15"/>
                    <a:pt x="337" y="1"/>
                    <a:pt x="30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6" name="Google Shape;4616;p29"/>
            <p:cNvSpPr/>
            <p:nvPr/>
          </p:nvSpPr>
          <p:spPr>
            <a:xfrm>
              <a:off x="1746768"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7" name="Google Shape;4617;p29"/>
            <p:cNvSpPr/>
            <p:nvPr/>
          </p:nvSpPr>
          <p:spPr>
            <a:xfrm>
              <a:off x="1683099"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8" name="Google Shape;4618;p29"/>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9" name="Google Shape;4619;p29"/>
            <p:cNvSpPr/>
            <p:nvPr/>
          </p:nvSpPr>
          <p:spPr>
            <a:xfrm>
              <a:off x="2178497"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1" y="651"/>
                    <a:pt x="60" y="844"/>
                    <a:pt x="179" y="964"/>
                  </a:cubicBezTo>
                  <a:cubicBezTo>
                    <a:pt x="209" y="993"/>
                    <a:pt x="257" y="1008"/>
                    <a:pt x="306" y="1008"/>
                  </a:cubicBezTo>
                  <a:cubicBezTo>
                    <a:pt x="354" y="1008"/>
                    <a:pt x="403" y="993"/>
                    <a:pt x="433" y="964"/>
                  </a:cubicBezTo>
                  <a:cubicBezTo>
                    <a:pt x="552" y="844"/>
                    <a:pt x="611" y="651"/>
                    <a:pt x="611" y="531"/>
                  </a:cubicBezTo>
                  <a:cubicBezTo>
                    <a:pt x="611" y="472"/>
                    <a:pt x="686" y="412"/>
                    <a:pt x="611" y="353"/>
                  </a:cubicBezTo>
                  <a:cubicBezTo>
                    <a:pt x="611" y="278"/>
                    <a:pt x="611" y="219"/>
                    <a:pt x="552" y="99"/>
                  </a:cubicBez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0" name="Google Shape;4620;p29"/>
            <p:cNvSpPr/>
            <p:nvPr/>
          </p:nvSpPr>
          <p:spPr>
            <a:xfrm>
              <a:off x="221892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1" name="Google Shape;4621;p29"/>
            <p:cNvSpPr/>
            <p:nvPr/>
          </p:nvSpPr>
          <p:spPr>
            <a:xfrm>
              <a:off x="2273298"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20" y="1157"/>
                  </a:cubicBezTo>
                  <a:lnTo>
                    <a:pt x="179" y="1157"/>
                  </a:lnTo>
                  <a:cubicBezTo>
                    <a:pt x="217" y="1187"/>
                    <a:pt x="265" y="1201"/>
                    <a:pt x="312" y="1201"/>
                  </a:cubicBezTo>
                  <a:cubicBezTo>
                    <a:pt x="358"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2" name="Google Shape;4622;p29"/>
            <p:cNvSpPr/>
            <p:nvPr/>
          </p:nvSpPr>
          <p:spPr>
            <a:xfrm>
              <a:off x="2269586"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3" name="Google Shape;4623;p29"/>
            <p:cNvSpPr/>
            <p:nvPr/>
          </p:nvSpPr>
          <p:spPr>
            <a:xfrm>
              <a:off x="2321619"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4" name="Google Shape;4624;p29"/>
            <p:cNvSpPr/>
            <p:nvPr/>
          </p:nvSpPr>
          <p:spPr>
            <a:xfrm>
              <a:off x="2369972"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7"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5" name="Google Shape;4625;p29"/>
            <p:cNvSpPr/>
            <p:nvPr/>
          </p:nvSpPr>
          <p:spPr>
            <a:xfrm>
              <a:off x="2389469"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6" name="Google Shape;4626;p29"/>
            <p:cNvSpPr/>
            <p:nvPr/>
          </p:nvSpPr>
          <p:spPr>
            <a:xfrm>
              <a:off x="2325363"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7" name="Google Shape;4627;p29"/>
            <p:cNvSpPr/>
            <p:nvPr/>
          </p:nvSpPr>
          <p:spPr>
            <a:xfrm>
              <a:off x="2215213"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8" name="Google Shape;4628;p29"/>
            <p:cNvSpPr/>
            <p:nvPr/>
          </p:nvSpPr>
          <p:spPr>
            <a:xfrm>
              <a:off x="2807731" y="694566"/>
              <a:ext cx="19559" cy="31476"/>
            </a:xfrm>
            <a:custGeom>
              <a:rect b="b" l="l" r="r" t="t"/>
              <a:pathLst>
                <a:path extrusionOk="0" h="1009" w="627">
                  <a:moveTo>
                    <a:pt x="376" y="1"/>
                  </a:moveTo>
                  <a:cubicBezTo>
                    <a:pt x="343" y="1"/>
                    <a:pt x="303" y="15"/>
                    <a:pt x="254" y="40"/>
                  </a:cubicBezTo>
                  <a:cubicBezTo>
                    <a:pt x="180" y="99"/>
                    <a:pt x="120" y="159"/>
                    <a:pt x="60" y="219"/>
                  </a:cubicBezTo>
                  <a:cubicBezTo>
                    <a:pt x="1" y="278"/>
                    <a:pt x="1" y="412"/>
                    <a:pt x="1" y="472"/>
                  </a:cubicBezTo>
                  <a:cubicBezTo>
                    <a:pt x="1" y="651"/>
                    <a:pt x="1" y="844"/>
                    <a:pt x="120" y="964"/>
                  </a:cubicBezTo>
                  <a:cubicBezTo>
                    <a:pt x="187" y="993"/>
                    <a:pt x="235" y="1008"/>
                    <a:pt x="275"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58" y="30"/>
                    <a:pt x="423" y="1"/>
                    <a:pt x="37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9" name="Google Shape;4629;p29"/>
            <p:cNvSpPr/>
            <p:nvPr/>
          </p:nvSpPr>
          <p:spPr>
            <a:xfrm>
              <a:off x="2848160"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0" name="Google Shape;4630;p29"/>
            <p:cNvSpPr/>
            <p:nvPr/>
          </p:nvSpPr>
          <p:spPr>
            <a:xfrm>
              <a:off x="2900692"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5" y="1201"/>
                    <a:pt x="334" y="1201"/>
                  </a:cubicBezTo>
                  <a:cubicBezTo>
                    <a:pt x="373" y="1201"/>
                    <a:pt x="403" y="1187"/>
                    <a:pt x="432" y="1157"/>
                  </a:cubicBezTo>
                  <a:cubicBezTo>
                    <a:pt x="552" y="963"/>
                    <a:pt x="552" y="784"/>
                    <a:pt x="626" y="591"/>
                  </a:cubicBezTo>
                  <a:cubicBezTo>
                    <a:pt x="552" y="531"/>
                    <a:pt x="552" y="412"/>
                    <a:pt x="552"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1" name="Google Shape;4631;p29"/>
            <p:cNvSpPr/>
            <p:nvPr/>
          </p:nvSpPr>
          <p:spPr>
            <a:xfrm>
              <a:off x="2896980"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2" name="Google Shape;4632;p29"/>
            <p:cNvSpPr/>
            <p:nvPr/>
          </p:nvSpPr>
          <p:spPr>
            <a:xfrm>
              <a:off x="2949013"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3" name="Google Shape;4633;p29"/>
            <p:cNvSpPr/>
            <p:nvPr/>
          </p:nvSpPr>
          <p:spPr>
            <a:xfrm>
              <a:off x="2997334" y="690417"/>
              <a:ext cx="19559" cy="39805"/>
            </a:xfrm>
            <a:custGeom>
              <a:rect b="b" l="l" r="r" t="t"/>
              <a:pathLst>
                <a:path extrusionOk="0" h="1276" w="627">
                  <a:moveTo>
                    <a:pt x="315" y="1"/>
                  </a:moveTo>
                  <a:cubicBezTo>
                    <a:pt x="266"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8" y="1037"/>
                    <a:pt x="567" y="858"/>
                    <a:pt x="627" y="664"/>
                  </a:cubicBezTo>
                  <a:cubicBezTo>
                    <a:pt x="627" y="545"/>
                    <a:pt x="627" y="486"/>
                    <a:pt x="567" y="352"/>
                  </a:cubicBezTo>
                  <a:cubicBezTo>
                    <a:pt x="567" y="292"/>
                    <a:pt x="508" y="173"/>
                    <a:pt x="433" y="113"/>
                  </a:cubicBezTo>
                  <a:lnTo>
                    <a:pt x="433" y="39"/>
                  </a:lnTo>
                  <a:cubicBezTo>
                    <a:pt x="385" y="15"/>
                    <a:pt x="347" y="1"/>
                    <a:pt x="3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4" name="Google Shape;4634;p29"/>
            <p:cNvSpPr/>
            <p:nvPr/>
          </p:nvSpPr>
          <p:spPr>
            <a:xfrm>
              <a:off x="3016862"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5" name="Google Shape;4635;p29"/>
            <p:cNvSpPr/>
            <p:nvPr/>
          </p:nvSpPr>
          <p:spPr>
            <a:xfrm>
              <a:off x="295506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6" name="Google Shape;4636;p29"/>
            <p:cNvSpPr/>
            <p:nvPr/>
          </p:nvSpPr>
          <p:spPr>
            <a:xfrm>
              <a:off x="2844448"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7" name="Google Shape;4637;p29"/>
            <p:cNvSpPr/>
            <p:nvPr/>
          </p:nvSpPr>
          <p:spPr>
            <a:xfrm>
              <a:off x="4050883" y="694566"/>
              <a:ext cx="19559" cy="31476"/>
            </a:xfrm>
            <a:custGeom>
              <a:rect b="b" l="l" r="r" t="t"/>
              <a:pathLst>
                <a:path extrusionOk="0" h="1009" w="627">
                  <a:moveTo>
                    <a:pt x="394" y="1"/>
                  </a:moveTo>
                  <a:cubicBezTo>
                    <a:pt x="353" y="1"/>
                    <a:pt x="303" y="15"/>
                    <a:pt x="254" y="40"/>
                  </a:cubicBezTo>
                  <a:cubicBezTo>
                    <a:pt x="180" y="99"/>
                    <a:pt x="120" y="159"/>
                    <a:pt x="60" y="219"/>
                  </a:cubicBezTo>
                  <a:cubicBezTo>
                    <a:pt x="1" y="278"/>
                    <a:pt x="1" y="412"/>
                    <a:pt x="1" y="472"/>
                  </a:cubicBezTo>
                  <a:cubicBezTo>
                    <a:pt x="1" y="651"/>
                    <a:pt x="1" y="844"/>
                    <a:pt x="120" y="964"/>
                  </a:cubicBezTo>
                  <a:cubicBezTo>
                    <a:pt x="187" y="993"/>
                    <a:pt x="235" y="1008"/>
                    <a:pt x="274"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92" y="30"/>
                    <a:pt x="451" y="1"/>
                    <a:pt x="39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8" name="Google Shape;4638;p29"/>
            <p:cNvSpPr/>
            <p:nvPr/>
          </p:nvSpPr>
          <p:spPr>
            <a:xfrm>
              <a:off x="409131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9" name="Google Shape;4639;p29"/>
            <p:cNvSpPr/>
            <p:nvPr/>
          </p:nvSpPr>
          <p:spPr>
            <a:xfrm>
              <a:off x="4143844"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4" y="1201"/>
                    <a:pt x="334" y="1201"/>
                  </a:cubicBezTo>
                  <a:cubicBezTo>
                    <a:pt x="373" y="1201"/>
                    <a:pt x="403" y="1187"/>
                    <a:pt x="432" y="1157"/>
                  </a:cubicBezTo>
                  <a:cubicBezTo>
                    <a:pt x="551" y="963"/>
                    <a:pt x="626" y="784"/>
                    <a:pt x="626" y="591"/>
                  </a:cubicBezTo>
                  <a:cubicBezTo>
                    <a:pt x="626" y="531"/>
                    <a:pt x="551" y="412"/>
                    <a:pt x="551"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0" name="Google Shape;4640;p29"/>
            <p:cNvSpPr/>
            <p:nvPr/>
          </p:nvSpPr>
          <p:spPr>
            <a:xfrm>
              <a:off x="4140132"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1" name="Google Shape;4641;p29"/>
            <p:cNvSpPr/>
            <p:nvPr/>
          </p:nvSpPr>
          <p:spPr>
            <a:xfrm>
              <a:off x="4192165"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2" name="Google Shape;4642;p29"/>
            <p:cNvSpPr/>
            <p:nvPr/>
          </p:nvSpPr>
          <p:spPr>
            <a:xfrm>
              <a:off x="4240486" y="690417"/>
              <a:ext cx="19559" cy="39805"/>
            </a:xfrm>
            <a:custGeom>
              <a:rect b="b" l="l" r="r" t="t"/>
              <a:pathLst>
                <a:path extrusionOk="0" h="1276" w="627">
                  <a:moveTo>
                    <a:pt x="341" y="1"/>
                  </a:moveTo>
                  <a:cubicBezTo>
                    <a:pt x="288"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7" y="1037"/>
                    <a:pt x="567" y="858"/>
                    <a:pt x="627" y="664"/>
                  </a:cubicBezTo>
                  <a:cubicBezTo>
                    <a:pt x="627" y="545"/>
                    <a:pt x="627" y="486"/>
                    <a:pt x="567" y="352"/>
                  </a:cubicBezTo>
                  <a:cubicBezTo>
                    <a:pt x="567" y="292"/>
                    <a:pt x="567" y="173"/>
                    <a:pt x="433" y="113"/>
                  </a:cubicBezTo>
                  <a:lnTo>
                    <a:pt x="433" y="39"/>
                  </a:lnTo>
                  <a:cubicBezTo>
                    <a:pt x="409" y="15"/>
                    <a:pt x="376"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3" name="Google Shape;4643;p29"/>
            <p:cNvSpPr/>
            <p:nvPr/>
          </p:nvSpPr>
          <p:spPr>
            <a:xfrm>
              <a:off x="4260014"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4" name="Google Shape;4644;p29"/>
            <p:cNvSpPr/>
            <p:nvPr/>
          </p:nvSpPr>
          <p:spPr>
            <a:xfrm>
              <a:off x="419821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5" name="Google Shape;4645;p29"/>
            <p:cNvSpPr/>
            <p:nvPr/>
          </p:nvSpPr>
          <p:spPr>
            <a:xfrm>
              <a:off x="4087600"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6" name="Google Shape;4646;p29"/>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7" name="Google Shape;4647;p29"/>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8" name="Google Shape;4648;p29"/>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9" name="Google Shape;4649;p29"/>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0" name="Google Shape;4650;p29"/>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1" name="Google Shape;4651;p29"/>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2" name="Google Shape;4652;p29"/>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3" name="Google Shape;4653;p29"/>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4" name="Google Shape;4654;p29"/>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5" name="Google Shape;4655;p29"/>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6" name="Google Shape;4656;p29"/>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7" name="Google Shape;4657;p29"/>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8" name="Google Shape;4658;p29"/>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9" name="Google Shape;4659;p29"/>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0" name="Google Shape;4660;p29"/>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1" name="Google Shape;4661;p29"/>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2" name="Google Shape;4662;p29"/>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3" name="Google Shape;4663;p29"/>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4" name="Google Shape;4664;p29"/>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5" name="Google Shape;4665;p29"/>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6" name="Google Shape;4666;p29"/>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7" name="Google Shape;4667;p29"/>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8" name="Google Shape;4668;p29"/>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9" name="Google Shape;4669;p29"/>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0" name="Google Shape;4670;p29"/>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1" name="Google Shape;4671;p29"/>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2" name="Google Shape;4672;p29"/>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3" name="Google Shape;4673;p29"/>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4" name="Google Shape;4674;p29"/>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5" name="Google Shape;4675;p29"/>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6" name="Google Shape;4676;p29"/>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7" name="Google Shape;4677;p29"/>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8" name="Google Shape;4678;p29"/>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9" name="Google Shape;4679;p29"/>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0" name="Google Shape;4680;p29"/>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1" name="Google Shape;4681;p29"/>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2" name="Google Shape;4682;p29"/>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3" name="Google Shape;4683;p29"/>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4" name="Google Shape;4684;p29"/>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5" name="Google Shape;4685;p29"/>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6" name="Google Shape;4686;p29"/>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7" name="Google Shape;4687;p29"/>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8" name="Google Shape;4688;p29"/>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9" name="Google Shape;4689;p29"/>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0" name="Google Shape;4690;p29"/>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1" name="Google Shape;4691;p29"/>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2" name="Google Shape;4692;p29"/>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3" name="Google Shape;4693;p29"/>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4" name="Google Shape;4694;p29"/>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5" name="Google Shape;4695;p29"/>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6" name="Google Shape;4696;p29"/>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7" name="Google Shape;4697;p29"/>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8" name="Google Shape;4698;p29"/>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99" name="Google Shape;4699;p29"/>
          <p:cNvGrpSpPr/>
          <p:nvPr/>
        </p:nvGrpSpPr>
        <p:grpSpPr>
          <a:xfrm flipH="1">
            <a:off x="6545213" y="3963358"/>
            <a:ext cx="2051956" cy="901695"/>
            <a:chOff x="-3033227" y="446810"/>
            <a:chExt cx="2846776" cy="1250964"/>
          </a:xfrm>
        </p:grpSpPr>
        <p:sp>
          <p:nvSpPr>
            <p:cNvPr id="4700" name="Google Shape;4700;p29"/>
            <p:cNvSpPr/>
            <p:nvPr/>
          </p:nvSpPr>
          <p:spPr>
            <a:xfrm flipH="1">
              <a:off x="-1174467" y="1199465"/>
              <a:ext cx="269119" cy="371002"/>
            </a:xfrm>
            <a:custGeom>
              <a:rect b="b" l="l" r="r" t="t"/>
              <a:pathLst>
                <a:path extrusionOk="0" h="11893" w="8627">
                  <a:moveTo>
                    <a:pt x="4457" y="0"/>
                  </a:moveTo>
                  <a:cubicBezTo>
                    <a:pt x="4268" y="0"/>
                    <a:pt x="4064" y="33"/>
                    <a:pt x="3844" y="108"/>
                  </a:cubicBezTo>
                  <a:cubicBezTo>
                    <a:pt x="2101" y="600"/>
                    <a:pt x="2727" y="4265"/>
                    <a:pt x="2414" y="4443"/>
                  </a:cubicBezTo>
                  <a:cubicBezTo>
                    <a:pt x="2390" y="4462"/>
                    <a:pt x="2363" y="4470"/>
                    <a:pt x="2333" y="4470"/>
                  </a:cubicBezTo>
                  <a:cubicBezTo>
                    <a:pt x="2155" y="4470"/>
                    <a:pt x="1891" y="4172"/>
                    <a:pt x="1525" y="4172"/>
                  </a:cubicBezTo>
                  <a:cubicBezTo>
                    <a:pt x="1334" y="4172"/>
                    <a:pt x="1114" y="4253"/>
                    <a:pt x="865" y="4503"/>
                  </a:cubicBezTo>
                  <a:cubicBezTo>
                    <a:pt x="1" y="5382"/>
                    <a:pt x="239" y="7304"/>
                    <a:pt x="1610" y="9345"/>
                  </a:cubicBezTo>
                  <a:cubicBezTo>
                    <a:pt x="2980" y="11460"/>
                    <a:pt x="5707" y="11892"/>
                    <a:pt x="5707" y="11892"/>
                  </a:cubicBezTo>
                  <a:cubicBezTo>
                    <a:pt x="5766" y="11088"/>
                    <a:pt x="6392" y="10030"/>
                    <a:pt x="7375" y="8540"/>
                  </a:cubicBezTo>
                  <a:cubicBezTo>
                    <a:pt x="7941" y="7736"/>
                    <a:pt x="8627" y="6067"/>
                    <a:pt x="8195" y="5248"/>
                  </a:cubicBezTo>
                  <a:cubicBezTo>
                    <a:pt x="8028" y="4926"/>
                    <a:pt x="7803" y="4827"/>
                    <a:pt x="7571" y="4827"/>
                  </a:cubicBezTo>
                  <a:cubicBezTo>
                    <a:pt x="7205" y="4827"/>
                    <a:pt x="6819" y="5072"/>
                    <a:pt x="6610" y="5072"/>
                  </a:cubicBezTo>
                  <a:cubicBezTo>
                    <a:pt x="6596" y="5072"/>
                    <a:pt x="6583" y="5071"/>
                    <a:pt x="6571" y="5069"/>
                  </a:cubicBezTo>
                  <a:cubicBezTo>
                    <a:pt x="6258" y="5069"/>
                    <a:pt x="6571" y="3013"/>
                    <a:pt x="6452" y="2149"/>
                  </a:cubicBezTo>
                  <a:cubicBezTo>
                    <a:pt x="6283" y="1451"/>
                    <a:pt x="5700" y="0"/>
                    <a:pt x="445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1" name="Google Shape;4701;p29"/>
            <p:cNvSpPr/>
            <p:nvPr/>
          </p:nvSpPr>
          <p:spPr>
            <a:xfrm flipH="1">
              <a:off x="-1180051" y="1357561"/>
              <a:ext cx="143185" cy="340213"/>
            </a:xfrm>
            <a:custGeom>
              <a:rect b="b" l="l" r="r" t="t"/>
              <a:pathLst>
                <a:path extrusionOk="0" h="10906" w="4590">
                  <a:moveTo>
                    <a:pt x="254" y="1"/>
                  </a:moveTo>
                  <a:cubicBezTo>
                    <a:pt x="180" y="1"/>
                    <a:pt x="120" y="61"/>
                    <a:pt x="120" y="120"/>
                  </a:cubicBezTo>
                  <a:cubicBezTo>
                    <a:pt x="1" y="1118"/>
                    <a:pt x="61" y="2116"/>
                    <a:pt x="254" y="3100"/>
                  </a:cubicBezTo>
                  <a:cubicBezTo>
                    <a:pt x="373" y="4098"/>
                    <a:pt x="627" y="5096"/>
                    <a:pt x="925" y="6020"/>
                  </a:cubicBezTo>
                  <a:lnTo>
                    <a:pt x="1237" y="6705"/>
                  </a:lnTo>
                  <a:cubicBezTo>
                    <a:pt x="1297" y="6958"/>
                    <a:pt x="1431" y="7196"/>
                    <a:pt x="1550" y="7390"/>
                  </a:cubicBezTo>
                  <a:cubicBezTo>
                    <a:pt x="1610" y="7628"/>
                    <a:pt x="1804" y="7822"/>
                    <a:pt x="1923" y="8075"/>
                  </a:cubicBezTo>
                  <a:cubicBezTo>
                    <a:pt x="2042" y="8254"/>
                    <a:pt x="2176" y="8507"/>
                    <a:pt x="2295" y="8686"/>
                  </a:cubicBezTo>
                  <a:cubicBezTo>
                    <a:pt x="2861" y="9565"/>
                    <a:pt x="3606" y="10236"/>
                    <a:pt x="4411" y="10861"/>
                  </a:cubicBezTo>
                  <a:cubicBezTo>
                    <a:pt x="4440" y="10891"/>
                    <a:pt x="4470" y="10906"/>
                    <a:pt x="4493" y="10906"/>
                  </a:cubicBezTo>
                  <a:cubicBezTo>
                    <a:pt x="4515" y="10906"/>
                    <a:pt x="4530" y="10891"/>
                    <a:pt x="4530" y="10861"/>
                  </a:cubicBezTo>
                  <a:cubicBezTo>
                    <a:pt x="4589" y="10802"/>
                    <a:pt x="4589" y="10742"/>
                    <a:pt x="4530" y="10682"/>
                  </a:cubicBezTo>
                  <a:lnTo>
                    <a:pt x="4038" y="10176"/>
                  </a:lnTo>
                  <a:cubicBezTo>
                    <a:pt x="3979" y="10057"/>
                    <a:pt x="3844" y="9997"/>
                    <a:pt x="3785" y="9938"/>
                  </a:cubicBezTo>
                  <a:lnTo>
                    <a:pt x="3532" y="9625"/>
                  </a:lnTo>
                  <a:cubicBezTo>
                    <a:pt x="3412" y="9431"/>
                    <a:pt x="3234" y="9252"/>
                    <a:pt x="3100" y="9059"/>
                  </a:cubicBezTo>
                  <a:lnTo>
                    <a:pt x="2668" y="8448"/>
                  </a:lnTo>
                  <a:cubicBezTo>
                    <a:pt x="2176" y="7628"/>
                    <a:pt x="1744" y="6764"/>
                    <a:pt x="1431" y="5841"/>
                  </a:cubicBezTo>
                  <a:cubicBezTo>
                    <a:pt x="1059" y="4962"/>
                    <a:pt x="805" y="3979"/>
                    <a:pt x="627" y="3040"/>
                  </a:cubicBezTo>
                  <a:cubicBezTo>
                    <a:pt x="552" y="2548"/>
                    <a:pt x="493" y="2042"/>
                    <a:pt x="433" y="1550"/>
                  </a:cubicBezTo>
                  <a:cubicBezTo>
                    <a:pt x="373" y="1118"/>
                    <a:pt x="373" y="627"/>
                    <a:pt x="314" y="120"/>
                  </a:cubicBezTo>
                  <a:cubicBezTo>
                    <a:pt x="314" y="61"/>
                    <a:pt x="314" y="1"/>
                    <a:pt x="254"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702" name="Google Shape;4702;p29"/>
            <p:cNvGrpSpPr/>
            <p:nvPr/>
          </p:nvGrpSpPr>
          <p:grpSpPr>
            <a:xfrm flipH="1">
              <a:off x="-831033" y="1313889"/>
              <a:ext cx="644582" cy="275171"/>
              <a:chOff x="6010718" y="4529752"/>
              <a:chExt cx="644582" cy="275171"/>
            </a:xfrm>
          </p:grpSpPr>
          <p:sp>
            <p:nvSpPr>
              <p:cNvPr id="4703" name="Google Shape;4703;p29"/>
              <p:cNvSpPr/>
              <p:nvPr/>
            </p:nvSpPr>
            <p:spPr>
              <a:xfrm>
                <a:off x="6010718" y="4529752"/>
                <a:ext cx="544228" cy="275171"/>
              </a:xfrm>
              <a:custGeom>
                <a:rect b="b" l="l" r="r" t="t"/>
                <a:pathLst>
                  <a:path extrusionOk="0" h="8821" w="17446">
                    <a:moveTo>
                      <a:pt x="44" y="0"/>
                    </a:moveTo>
                    <a:cubicBezTo>
                      <a:pt x="15" y="0"/>
                      <a:pt x="0" y="11"/>
                      <a:pt x="0" y="36"/>
                    </a:cubicBezTo>
                    <a:cubicBezTo>
                      <a:pt x="0" y="781"/>
                      <a:pt x="372" y="4684"/>
                      <a:pt x="1862" y="5935"/>
                    </a:cubicBezTo>
                    <a:cubicBezTo>
                      <a:pt x="2417" y="6400"/>
                      <a:pt x="3197" y="6546"/>
                      <a:pt x="4019" y="6546"/>
                    </a:cubicBezTo>
                    <a:cubicBezTo>
                      <a:pt x="5435" y="6546"/>
                      <a:pt x="6979" y="6112"/>
                      <a:pt x="7733" y="6112"/>
                    </a:cubicBezTo>
                    <a:cubicBezTo>
                      <a:pt x="7764" y="6112"/>
                      <a:pt x="7793" y="6112"/>
                      <a:pt x="7821" y="6114"/>
                    </a:cubicBezTo>
                    <a:cubicBezTo>
                      <a:pt x="8939" y="6173"/>
                      <a:pt x="9624" y="7976"/>
                      <a:pt x="11173" y="8602"/>
                    </a:cubicBezTo>
                    <a:cubicBezTo>
                      <a:pt x="11517" y="8754"/>
                      <a:pt x="11963" y="8820"/>
                      <a:pt x="12460" y="8820"/>
                    </a:cubicBezTo>
                    <a:cubicBezTo>
                      <a:pt x="14201" y="8820"/>
                      <a:pt x="16576" y="8008"/>
                      <a:pt x="17445" y="7231"/>
                    </a:cubicBezTo>
                    <a:cubicBezTo>
                      <a:pt x="17445" y="7231"/>
                      <a:pt x="17073" y="4311"/>
                      <a:pt x="15583" y="3566"/>
                    </a:cubicBezTo>
                    <a:cubicBezTo>
                      <a:pt x="15134" y="3342"/>
                      <a:pt x="14701" y="3265"/>
                      <a:pt x="14298" y="3265"/>
                    </a:cubicBezTo>
                    <a:cubicBezTo>
                      <a:pt x="13421" y="3265"/>
                      <a:pt x="12690" y="3631"/>
                      <a:pt x="12251" y="3631"/>
                    </a:cubicBezTo>
                    <a:cubicBezTo>
                      <a:pt x="12223" y="3631"/>
                      <a:pt x="12197" y="3629"/>
                      <a:pt x="12171" y="3626"/>
                    </a:cubicBezTo>
                    <a:cubicBezTo>
                      <a:pt x="11605" y="3566"/>
                      <a:pt x="11352" y="2956"/>
                      <a:pt x="9862" y="1645"/>
                    </a:cubicBezTo>
                    <a:cubicBezTo>
                      <a:pt x="9101" y="1008"/>
                      <a:pt x="8008" y="846"/>
                      <a:pt x="6865" y="846"/>
                    </a:cubicBezTo>
                    <a:cubicBezTo>
                      <a:pt x="5684" y="846"/>
                      <a:pt x="4448" y="1019"/>
                      <a:pt x="3471" y="1019"/>
                    </a:cubicBezTo>
                    <a:cubicBezTo>
                      <a:pt x="1789" y="965"/>
                      <a:pt x="314" y="0"/>
                      <a:pt x="4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4" name="Google Shape;4704;p29"/>
              <p:cNvSpPr/>
              <p:nvPr/>
            </p:nvSpPr>
            <p:spPr>
              <a:xfrm>
                <a:off x="6035798" y="4564316"/>
                <a:ext cx="619502" cy="204202"/>
              </a:xfrm>
              <a:custGeom>
                <a:rect b="b" l="l" r="r" t="t"/>
                <a:pathLst>
                  <a:path extrusionOk="0" h="6546" w="19859">
                    <a:moveTo>
                      <a:pt x="157" y="0"/>
                    </a:moveTo>
                    <a:cubicBezTo>
                      <a:pt x="123" y="0"/>
                      <a:pt x="90" y="15"/>
                      <a:pt x="60" y="45"/>
                    </a:cubicBezTo>
                    <a:cubicBezTo>
                      <a:pt x="0" y="45"/>
                      <a:pt x="0" y="105"/>
                      <a:pt x="60" y="164"/>
                    </a:cubicBezTo>
                    <a:cubicBezTo>
                      <a:pt x="254" y="596"/>
                      <a:pt x="567" y="969"/>
                      <a:pt x="865" y="1281"/>
                    </a:cubicBezTo>
                    <a:cubicBezTo>
                      <a:pt x="1237" y="1594"/>
                      <a:pt x="1609" y="1848"/>
                      <a:pt x="2056" y="2026"/>
                    </a:cubicBezTo>
                    <a:cubicBezTo>
                      <a:pt x="2429" y="2220"/>
                      <a:pt x="2861" y="2399"/>
                      <a:pt x="3352" y="2458"/>
                    </a:cubicBezTo>
                    <a:cubicBezTo>
                      <a:pt x="3784" y="2592"/>
                      <a:pt x="4216" y="2652"/>
                      <a:pt x="4663" y="2712"/>
                    </a:cubicBezTo>
                    <a:cubicBezTo>
                      <a:pt x="5587" y="2831"/>
                      <a:pt x="6451" y="2831"/>
                      <a:pt x="7330" y="2965"/>
                    </a:cubicBezTo>
                    <a:cubicBezTo>
                      <a:pt x="7762" y="3084"/>
                      <a:pt x="8135" y="3144"/>
                      <a:pt x="8567" y="3337"/>
                    </a:cubicBezTo>
                    <a:cubicBezTo>
                      <a:pt x="8939" y="3457"/>
                      <a:pt x="9311" y="3710"/>
                      <a:pt x="9624" y="3948"/>
                    </a:cubicBezTo>
                    <a:lnTo>
                      <a:pt x="10116" y="4380"/>
                    </a:lnTo>
                    <a:cubicBezTo>
                      <a:pt x="10250" y="4574"/>
                      <a:pt x="10429" y="4693"/>
                      <a:pt x="10622" y="4887"/>
                    </a:cubicBezTo>
                    <a:cubicBezTo>
                      <a:pt x="10995" y="5125"/>
                      <a:pt x="11367" y="5378"/>
                      <a:pt x="11799" y="5572"/>
                    </a:cubicBezTo>
                    <a:cubicBezTo>
                      <a:pt x="12604" y="6004"/>
                      <a:pt x="13468" y="6242"/>
                      <a:pt x="14406" y="6436"/>
                    </a:cubicBezTo>
                    <a:cubicBezTo>
                      <a:pt x="14932" y="6510"/>
                      <a:pt x="15464" y="6546"/>
                      <a:pt x="15994" y="6546"/>
                    </a:cubicBezTo>
                    <a:cubicBezTo>
                      <a:pt x="17279" y="6546"/>
                      <a:pt x="18558" y="6335"/>
                      <a:pt x="19740" y="5944"/>
                    </a:cubicBezTo>
                    <a:cubicBezTo>
                      <a:pt x="19799" y="5944"/>
                      <a:pt x="19859" y="5870"/>
                      <a:pt x="19799" y="5810"/>
                    </a:cubicBezTo>
                    <a:cubicBezTo>
                      <a:pt x="19799" y="5768"/>
                      <a:pt x="19770" y="5726"/>
                      <a:pt x="19731" y="5726"/>
                    </a:cubicBezTo>
                    <a:cubicBezTo>
                      <a:pt x="19715" y="5726"/>
                      <a:pt x="19698" y="5733"/>
                      <a:pt x="19680" y="5751"/>
                    </a:cubicBezTo>
                    <a:cubicBezTo>
                      <a:pt x="18816" y="5944"/>
                      <a:pt x="17937" y="6064"/>
                      <a:pt x="17073" y="6123"/>
                    </a:cubicBezTo>
                    <a:cubicBezTo>
                      <a:pt x="16842" y="6139"/>
                      <a:pt x="16609" y="6147"/>
                      <a:pt x="16376" y="6147"/>
                    </a:cubicBezTo>
                    <a:cubicBezTo>
                      <a:pt x="15739" y="6147"/>
                      <a:pt x="15099" y="6091"/>
                      <a:pt x="14466" y="6004"/>
                    </a:cubicBezTo>
                    <a:cubicBezTo>
                      <a:pt x="13602" y="5810"/>
                      <a:pt x="12783" y="5572"/>
                      <a:pt x="11978" y="5125"/>
                    </a:cubicBezTo>
                    <a:cubicBezTo>
                      <a:pt x="11606" y="4946"/>
                      <a:pt x="11233" y="4753"/>
                      <a:pt x="10920" y="4455"/>
                    </a:cubicBezTo>
                    <a:cubicBezTo>
                      <a:pt x="10742" y="4321"/>
                      <a:pt x="10548" y="4201"/>
                      <a:pt x="10429" y="4082"/>
                    </a:cubicBezTo>
                    <a:lnTo>
                      <a:pt x="9937" y="3576"/>
                    </a:lnTo>
                    <a:cubicBezTo>
                      <a:pt x="9565" y="3263"/>
                      <a:pt x="9192" y="3024"/>
                      <a:pt x="8760" y="2831"/>
                    </a:cubicBezTo>
                    <a:cubicBezTo>
                      <a:pt x="8313" y="2712"/>
                      <a:pt x="7822" y="2592"/>
                      <a:pt x="7390" y="2518"/>
                    </a:cubicBezTo>
                    <a:cubicBezTo>
                      <a:pt x="6451" y="2399"/>
                      <a:pt x="5587" y="2339"/>
                      <a:pt x="4723" y="2280"/>
                    </a:cubicBezTo>
                    <a:cubicBezTo>
                      <a:pt x="4291" y="2220"/>
                      <a:pt x="3844" y="2146"/>
                      <a:pt x="3412" y="2086"/>
                    </a:cubicBezTo>
                    <a:cubicBezTo>
                      <a:pt x="2980" y="1967"/>
                      <a:pt x="2548" y="1907"/>
                      <a:pt x="2176" y="1714"/>
                    </a:cubicBezTo>
                    <a:cubicBezTo>
                      <a:pt x="1803" y="1535"/>
                      <a:pt x="1431" y="1281"/>
                      <a:pt x="1058" y="1028"/>
                    </a:cubicBezTo>
                    <a:cubicBezTo>
                      <a:pt x="745" y="790"/>
                      <a:pt x="433" y="417"/>
                      <a:pt x="254" y="105"/>
                    </a:cubicBezTo>
                    <a:lnTo>
                      <a:pt x="254" y="45"/>
                    </a:lnTo>
                    <a:cubicBezTo>
                      <a:pt x="224" y="15"/>
                      <a:pt x="190" y="0"/>
                      <a:pt x="157"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705" name="Google Shape;4705;p29"/>
            <p:cNvSpPr/>
            <p:nvPr/>
          </p:nvSpPr>
          <p:spPr>
            <a:xfrm flipH="1" rot="1136767">
              <a:off x="-1378506" y="1352712"/>
              <a:ext cx="90619" cy="26775"/>
            </a:xfrm>
            <a:custGeom>
              <a:rect b="b" l="l" r="r" t="t"/>
              <a:pathLst>
                <a:path extrusionOk="0" h="1688" w="5713">
                  <a:moveTo>
                    <a:pt x="1590" y="1"/>
                  </a:moveTo>
                  <a:cubicBezTo>
                    <a:pt x="690" y="1"/>
                    <a:pt x="1" y="53"/>
                    <a:pt x="73" y="434"/>
                  </a:cubicBezTo>
                  <a:cubicBezTo>
                    <a:pt x="73" y="961"/>
                    <a:pt x="274" y="1161"/>
                    <a:pt x="700" y="1261"/>
                  </a:cubicBezTo>
                  <a:cubicBezTo>
                    <a:pt x="893" y="1261"/>
                    <a:pt x="1338" y="1200"/>
                    <a:pt x="1981" y="1200"/>
                  </a:cubicBezTo>
                  <a:cubicBezTo>
                    <a:pt x="2758" y="1200"/>
                    <a:pt x="3824" y="1290"/>
                    <a:pt x="5086" y="1687"/>
                  </a:cubicBezTo>
                  <a:lnTo>
                    <a:pt x="5186" y="1687"/>
                  </a:lnTo>
                  <a:cubicBezTo>
                    <a:pt x="5387" y="1487"/>
                    <a:pt x="5512" y="1261"/>
                    <a:pt x="5712" y="1161"/>
                  </a:cubicBezTo>
                  <a:cubicBezTo>
                    <a:pt x="5387" y="860"/>
                    <a:pt x="4259" y="108"/>
                    <a:pt x="2680" y="8"/>
                  </a:cubicBezTo>
                  <a:cubicBezTo>
                    <a:pt x="2306" y="8"/>
                    <a:pt x="1933" y="1"/>
                    <a:pt x="1590" y="1"/>
                  </a:cubicBezTo>
                  <a:close/>
                </a:path>
              </a:pathLst>
            </a:custGeom>
            <a:solidFill>
              <a:srgbClr val="7D342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6" name="Google Shape;4706;p29"/>
            <p:cNvSpPr/>
            <p:nvPr/>
          </p:nvSpPr>
          <p:spPr>
            <a:xfrm flipH="1" rot="1136767">
              <a:off x="-1571188" y="1323515"/>
              <a:ext cx="162203" cy="149640"/>
            </a:xfrm>
            <a:custGeom>
              <a:rect b="b" l="l" r="r" t="t"/>
              <a:pathLst>
                <a:path extrusionOk="0" h="9434" w="10226">
                  <a:moveTo>
                    <a:pt x="6266" y="0"/>
                  </a:moveTo>
                  <a:cubicBezTo>
                    <a:pt x="6266" y="1579"/>
                    <a:pt x="1153" y="6592"/>
                    <a:pt x="0" y="6893"/>
                  </a:cubicBezTo>
                  <a:lnTo>
                    <a:pt x="527" y="6893"/>
                  </a:lnTo>
                  <a:cubicBezTo>
                    <a:pt x="1695" y="8497"/>
                    <a:pt x="4015" y="9433"/>
                    <a:pt x="5850" y="9433"/>
                  </a:cubicBezTo>
                  <a:cubicBezTo>
                    <a:pt x="6654" y="9433"/>
                    <a:pt x="7364" y="9254"/>
                    <a:pt x="7845" y="8873"/>
                  </a:cubicBezTo>
                  <a:cubicBezTo>
                    <a:pt x="10226" y="6792"/>
                    <a:pt x="8146" y="953"/>
                    <a:pt x="6266" y="0"/>
                  </a:cubicBezTo>
                  <a:close/>
                </a:path>
              </a:pathLst>
            </a:custGeom>
            <a:solidFill>
              <a:srgbClr val="D986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7" name="Google Shape;4707;p29"/>
            <p:cNvSpPr/>
            <p:nvPr/>
          </p:nvSpPr>
          <p:spPr>
            <a:xfrm flipH="1" rot="1136767">
              <a:off x="-1498200" y="1302839"/>
              <a:ext cx="145913" cy="149958"/>
            </a:xfrm>
            <a:custGeom>
              <a:rect b="b" l="l" r="r" t="t"/>
              <a:pathLst>
                <a:path extrusionOk="0" h="9454" w="9199">
                  <a:moveTo>
                    <a:pt x="6164" y="0"/>
                  </a:moveTo>
                  <a:cubicBezTo>
                    <a:pt x="5664" y="0"/>
                    <a:pt x="5138" y="115"/>
                    <a:pt x="4612" y="381"/>
                  </a:cubicBezTo>
                  <a:cubicBezTo>
                    <a:pt x="3986" y="682"/>
                    <a:pt x="3033" y="1408"/>
                    <a:pt x="2206" y="2461"/>
                  </a:cubicBezTo>
                  <a:cubicBezTo>
                    <a:pt x="2006" y="2561"/>
                    <a:pt x="1881" y="2787"/>
                    <a:pt x="1680" y="2987"/>
                  </a:cubicBezTo>
                  <a:cubicBezTo>
                    <a:pt x="753" y="4341"/>
                    <a:pt x="1" y="5794"/>
                    <a:pt x="226" y="6947"/>
                  </a:cubicBezTo>
                  <a:cubicBezTo>
                    <a:pt x="527" y="9053"/>
                    <a:pt x="2106" y="9454"/>
                    <a:pt x="2733" y="9454"/>
                  </a:cubicBezTo>
                  <a:lnTo>
                    <a:pt x="2933" y="9454"/>
                  </a:lnTo>
                  <a:cubicBezTo>
                    <a:pt x="4086" y="9153"/>
                    <a:pt x="9199" y="4140"/>
                    <a:pt x="9199" y="2561"/>
                  </a:cubicBezTo>
                  <a:cubicBezTo>
                    <a:pt x="9199" y="1288"/>
                    <a:pt x="7833" y="0"/>
                    <a:pt x="6164" y="0"/>
                  </a:cubicBezTo>
                  <a:close/>
                </a:path>
              </a:pathLst>
            </a:custGeom>
            <a:solidFill>
              <a:srgbClr val="8C3A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8" name="Google Shape;4708;p29"/>
            <p:cNvSpPr/>
            <p:nvPr/>
          </p:nvSpPr>
          <p:spPr>
            <a:xfrm flipH="1" rot="1136767">
              <a:off x="-1474354" y="1439787"/>
              <a:ext cx="9961" cy="10659"/>
            </a:xfrm>
            <a:custGeom>
              <a:rect b="b" l="l" r="r" t="t"/>
              <a:pathLst>
                <a:path extrusionOk="0" h="672" w="628">
                  <a:moveTo>
                    <a:pt x="134" y="1"/>
                  </a:moveTo>
                  <a:cubicBezTo>
                    <a:pt x="90" y="1"/>
                    <a:pt x="68" y="45"/>
                    <a:pt x="1" y="45"/>
                  </a:cubicBezTo>
                  <a:lnTo>
                    <a:pt x="1" y="246"/>
                  </a:lnTo>
                  <a:cubicBezTo>
                    <a:pt x="101" y="371"/>
                    <a:pt x="101" y="371"/>
                    <a:pt x="101" y="471"/>
                  </a:cubicBezTo>
                  <a:cubicBezTo>
                    <a:pt x="226" y="572"/>
                    <a:pt x="327" y="572"/>
                    <a:pt x="427" y="672"/>
                  </a:cubicBezTo>
                  <a:lnTo>
                    <a:pt x="427" y="572"/>
                  </a:lnTo>
                  <a:cubicBezTo>
                    <a:pt x="527" y="572"/>
                    <a:pt x="627" y="572"/>
                    <a:pt x="627" y="471"/>
                  </a:cubicBezTo>
                  <a:cubicBezTo>
                    <a:pt x="527" y="371"/>
                    <a:pt x="527" y="246"/>
                    <a:pt x="427" y="146"/>
                  </a:cubicBezTo>
                  <a:lnTo>
                    <a:pt x="327" y="45"/>
                  </a:lnTo>
                  <a:lnTo>
                    <a:pt x="226" y="45"/>
                  </a:lnTo>
                  <a:cubicBezTo>
                    <a:pt x="185" y="12"/>
                    <a:pt x="157" y="1"/>
                    <a:pt x="134"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9" name="Google Shape;4709;p29"/>
            <p:cNvSpPr/>
            <p:nvPr/>
          </p:nvSpPr>
          <p:spPr>
            <a:xfrm flipH="1" rot="1136767">
              <a:off x="-1496956" y="1433145"/>
              <a:ext cx="11928" cy="11547"/>
            </a:xfrm>
            <a:custGeom>
              <a:rect b="b" l="l" r="r" t="t"/>
              <a:pathLst>
                <a:path extrusionOk="0" h="728" w="752">
                  <a:moveTo>
                    <a:pt x="226" y="0"/>
                  </a:moveTo>
                  <a:cubicBezTo>
                    <a:pt x="125" y="0"/>
                    <a:pt x="0" y="101"/>
                    <a:pt x="0" y="201"/>
                  </a:cubicBezTo>
                  <a:lnTo>
                    <a:pt x="125" y="326"/>
                  </a:lnTo>
                  <a:cubicBezTo>
                    <a:pt x="125" y="426"/>
                    <a:pt x="125" y="527"/>
                    <a:pt x="226" y="527"/>
                  </a:cubicBezTo>
                  <a:cubicBezTo>
                    <a:pt x="326" y="627"/>
                    <a:pt x="426" y="727"/>
                    <a:pt x="526" y="727"/>
                  </a:cubicBezTo>
                  <a:lnTo>
                    <a:pt x="627" y="727"/>
                  </a:lnTo>
                  <a:cubicBezTo>
                    <a:pt x="627" y="727"/>
                    <a:pt x="752" y="627"/>
                    <a:pt x="627" y="527"/>
                  </a:cubicBezTo>
                  <a:cubicBezTo>
                    <a:pt x="627" y="426"/>
                    <a:pt x="627" y="326"/>
                    <a:pt x="526" y="201"/>
                  </a:cubicBezTo>
                  <a:cubicBezTo>
                    <a:pt x="426" y="201"/>
                    <a:pt x="426" y="201"/>
                    <a:pt x="426" y="101"/>
                  </a:cubicBezTo>
                  <a:cubicBezTo>
                    <a:pt x="326" y="101"/>
                    <a:pt x="326" y="101"/>
                    <a:pt x="226" y="0"/>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0" name="Google Shape;4710;p29"/>
            <p:cNvSpPr/>
            <p:nvPr/>
          </p:nvSpPr>
          <p:spPr>
            <a:xfrm flipH="1" rot="1136767">
              <a:off x="-1490714" y="1410793"/>
              <a:ext cx="11547" cy="9961"/>
            </a:xfrm>
            <a:custGeom>
              <a:rect b="b" l="l" r="r" t="t"/>
              <a:pathLst>
                <a:path extrusionOk="0" h="628" w="728">
                  <a:moveTo>
                    <a:pt x="101" y="1"/>
                  </a:moveTo>
                  <a:cubicBezTo>
                    <a:pt x="0" y="1"/>
                    <a:pt x="0" y="101"/>
                    <a:pt x="0" y="101"/>
                  </a:cubicBezTo>
                  <a:cubicBezTo>
                    <a:pt x="0" y="201"/>
                    <a:pt x="101" y="302"/>
                    <a:pt x="101" y="302"/>
                  </a:cubicBezTo>
                  <a:cubicBezTo>
                    <a:pt x="101" y="402"/>
                    <a:pt x="201" y="402"/>
                    <a:pt x="201" y="527"/>
                  </a:cubicBezTo>
                  <a:cubicBezTo>
                    <a:pt x="301" y="527"/>
                    <a:pt x="401" y="627"/>
                    <a:pt x="502" y="627"/>
                  </a:cubicBezTo>
                  <a:lnTo>
                    <a:pt x="627" y="627"/>
                  </a:lnTo>
                  <a:cubicBezTo>
                    <a:pt x="627" y="627"/>
                    <a:pt x="727" y="527"/>
                    <a:pt x="627" y="527"/>
                  </a:cubicBezTo>
                  <a:cubicBezTo>
                    <a:pt x="627" y="302"/>
                    <a:pt x="502" y="201"/>
                    <a:pt x="502" y="201"/>
                  </a:cubicBezTo>
                  <a:cubicBezTo>
                    <a:pt x="401" y="101"/>
                    <a:pt x="401" y="101"/>
                    <a:pt x="301" y="101"/>
                  </a:cubicBezTo>
                  <a:cubicBezTo>
                    <a:pt x="301" y="1"/>
                    <a:pt x="201" y="1"/>
                    <a:pt x="101"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1" name="Google Shape;4711;p29"/>
            <p:cNvSpPr/>
            <p:nvPr/>
          </p:nvSpPr>
          <p:spPr>
            <a:xfrm flipH="1" rot="1136767">
              <a:off x="-1520944" y="1427604"/>
              <a:ext cx="8359" cy="9961"/>
            </a:xfrm>
            <a:custGeom>
              <a:rect b="b" l="l" r="r" t="t"/>
              <a:pathLst>
                <a:path extrusionOk="0" h="628" w="527">
                  <a:moveTo>
                    <a:pt x="101" y="1"/>
                  </a:moveTo>
                  <a:cubicBezTo>
                    <a:pt x="101" y="1"/>
                    <a:pt x="1" y="1"/>
                    <a:pt x="1" y="126"/>
                  </a:cubicBezTo>
                  <a:lnTo>
                    <a:pt x="1" y="327"/>
                  </a:lnTo>
                  <a:lnTo>
                    <a:pt x="101" y="427"/>
                  </a:lnTo>
                  <a:cubicBezTo>
                    <a:pt x="226" y="527"/>
                    <a:pt x="326" y="627"/>
                    <a:pt x="427" y="627"/>
                  </a:cubicBezTo>
                  <a:cubicBezTo>
                    <a:pt x="527" y="527"/>
                    <a:pt x="527" y="527"/>
                    <a:pt x="527" y="427"/>
                  </a:cubicBezTo>
                  <a:cubicBezTo>
                    <a:pt x="527" y="327"/>
                    <a:pt x="527" y="226"/>
                    <a:pt x="427" y="226"/>
                  </a:cubicBezTo>
                  <a:cubicBezTo>
                    <a:pt x="427" y="126"/>
                    <a:pt x="326" y="126"/>
                    <a:pt x="326" y="126"/>
                  </a:cubicBezTo>
                  <a:cubicBezTo>
                    <a:pt x="326" y="1"/>
                    <a:pt x="226" y="1"/>
                    <a:pt x="226"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2" name="Google Shape;4712;p29"/>
            <p:cNvSpPr/>
            <p:nvPr/>
          </p:nvSpPr>
          <p:spPr>
            <a:xfrm flipH="1" rot="1136767">
              <a:off x="-1518274" y="1403682"/>
              <a:ext cx="15116" cy="11532"/>
            </a:xfrm>
            <a:custGeom>
              <a:rect b="b" l="l" r="r" t="t"/>
              <a:pathLst>
                <a:path extrusionOk="0" h="727" w="953">
                  <a:moveTo>
                    <a:pt x="101" y="0"/>
                  </a:moveTo>
                  <a:cubicBezTo>
                    <a:pt x="101" y="0"/>
                    <a:pt x="0" y="0"/>
                    <a:pt x="0" y="100"/>
                  </a:cubicBezTo>
                  <a:cubicBezTo>
                    <a:pt x="101" y="201"/>
                    <a:pt x="101" y="201"/>
                    <a:pt x="201" y="301"/>
                  </a:cubicBezTo>
                  <a:cubicBezTo>
                    <a:pt x="201" y="426"/>
                    <a:pt x="201" y="426"/>
                    <a:pt x="326" y="526"/>
                  </a:cubicBezTo>
                  <a:cubicBezTo>
                    <a:pt x="426" y="627"/>
                    <a:pt x="527" y="727"/>
                    <a:pt x="727" y="727"/>
                  </a:cubicBezTo>
                  <a:lnTo>
                    <a:pt x="827" y="727"/>
                  </a:lnTo>
                  <a:cubicBezTo>
                    <a:pt x="827" y="727"/>
                    <a:pt x="953" y="627"/>
                    <a:pt x="827" y="627"/>
                  </a:cubicBezTo>
                  <a:cubicBezTo>
                    <a:pt x="827" y="426"/>
                    <a:pt x="727" y="301"/>
                    <a:pt x="627" y="201"/>
                  </a:cubicBezTo>
                  <a:cubicBezTo>
                    <a:pt x="527" y="100"/>
                    <a:pt x="527" y="100"/>
                    <a:pt x="426" y="100"/>
                  </a:cubicBezTo>
                  <a:cubicBezTo>
                    <a:pt x="326" y="0"/>
                    <a:pt x="326" y="0"/>
                    <a:pt x="201" y="0"/>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3" name="Google Shape;4713;p29"/>
            <p:cNvSpPr/>
            <p:nvPr/>
          </p:nvSpPr>
          <p:spPr>
            <a:xfrm flipH="1" rot="1136767">
              <a:off x="-1502621" y="1378594"/>
              <a:ext cx="11547" cy="11547"/>
            </a:xfrm>
            <a:custGeom>
              <a:rect b="b" l="l" r="r" t="t"/>
              <a:pathLst>
                <a:path extrusionOk="0" h="728" w="728">
                  <a:moveTo>
                    <a:pt x="201" y="1"/>
                  </a:moveTo>
                  <a:cubicBezTo>
                    <a:pt x="101" y="1"/>
                    <a:pt x="1" y="101"/>
                    <a:pt x="101" y="201"/>
                  </a:cubicBezTo>
                  <a:lnTo>
                    <a:pt x="101" y="326"/>
                  </a:lnTo>
                  <a:cubicBezTo>
                    <a:pt x="201" y="427"/>
                    <a:pt x="201" y="427"/>
                    <a:pt x="201" y="527"/>
                  </a:cubicBezTo>
                  <a:cubicBezTo>
                    <a:pt x="302" y="627"/>
                    <a:pt x="402" y="727"/>
                    <a:pt x="527" y="727"/>
                  </a:cubicBezTo>
                  <a:lnTo>
                    <a:pt x="627" y="727"/>
                  </a:lnTo>
                  <a:cubicBezTo>
                    <a:pt x="627" y="727"/>
                    <a:pt x="728" y="727"/>
                    <a:pt x="728" y="627"/>
                  </a:cubicBezTo>
                  <a:cubicBezTo>
                    <a:pt x="728" y="427"/>
                    <a:pt x="627" y="326"/>
                    <a:pt x="527" y="201"/>
                  </a:cubicBezTo>
                  <a:lnTo>
                    <a:pt x="402" y="101"/>
                  </a:lnTo>
                  <a:cubicBezTo>
                    <a:pt x="302" y="101"/>
                    <a:pt x="302" y="1"/>
                    <a:pt x="201"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4" name="Google Shape;4714;p29"/>
            <p:cNvSpPr/>
            <p:nvPr/>
          </p:nvSpPr>
          <p:spPr>
            <a:xfrm flipH="1" rot="1136767">
              <a:off x="-1507799" y="1354081"/>
              <a:ext cx="11547" cy="9945"/>
            </a:xfrm>
            <a:custGeom>
              <a:rect b="b" l="l" r="r" t="t"/>
              <a:pathLst>
                <a:path extrusionOk="0" h="627" w="728">
                  <a:moveTo>
                    <a:pt x="101" y="0"/>
                  </a:moveTo>
                  <a:cubicBezTo>
                    <a:pt x="1" y="0"/>
                    <a:pt x="1" y="100"/>
                    <a:pt x="1" y="201"/>
                  </a:cubicBezTo>
                  <a:cubicBezTo>
                    <a:pt x="101" y="201"/>
                    <a:pt x="101" y="301"/>
                    <a:pt x="101" y="301"/>
                  </a:cubicBezTo>
                  <a:cubicBezTo>
                    <a:pt x="201" y="426"/>
                    <a:pt x="201" y="426"/>
                    <a:pt x="327" y="526"/>
                  </a:cubicBezTo>
                  <a:cubicBezTo>
                    <a:pt x="327" y="526"/>
                    <a:pt x="427" y="627"/>
                    <a:pt x="627" y="627"/>
                  </a:cubicBezTo>
                  <a:cubicBezTo>
                    <a:pt x="728" y="627"/>
                    <a:pt x="728" y="526"/>
                    <a:pt x="728" y="526"/>
                  </a:cubicBezTo>
                  <a:cubicBezTo>
                    <a:pt x="728" y="301"/>
                    <a:pt x="627" y="201"/>
                    <a:pt x="527" y="100"/>
                  </a:cubicBezTo>
                  <a:cubicBezTo>
                    <a:pt x="527" y="100"/>
                    <a:pt x="427" y="100"/>
                    <a:pt x="327" y="0"/>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5" name="Google Shape;4715;p29"/>
            <p:cNvSpPr/>
            <p:nvPr/>
          </p:nvSpPr>
          <p:spPr>
            <a:xfrm flipH="1" rot="1136767">
              <a:off x="-1532466" y="1384335"/>
              <a:ext cx="11944" cy="9961"/>
            </a:xfrm>
            <a:custGeom>
              <a:rect b="b" l="l" r="r" t="t"/>
              <a:pathLst>
                <a:path extrusionOk="0" h="628" w="753">
                  <a:moveTo>
                    <a:pt x="126" y="1"/>
                  </a:moveTo>
                  <a:cubicBezTo>
                    <a:pt x="126" y="1"/>
                    <a:pt x="1" y="1"/>
                    <a:pt x="1" y="101"/>
                  </a:cubicBezTo>
                  <a:lnTo>
                    <a:pt x="1" y="302"/>
                  </a:lnTo>
                  <a:lnTo>
                    <a:pt x="227" y="502"/>
                  </a:lnTo>
                  <a:cubicBezTo>
                    <a:pt x="227" y="628"/>
                    <a:pt x="427" y="628"/>
                    <a:pt x="527" y="628"/>
                  </a:cubicBezTo>
                  <a:lnTo>
                    <a:pt x="628" y="628"/>
                  </a:lnTo>
                  <a:cubicBezTo>
                    <a:pt x="628" y="628"/>
                    <a:pt x="753" y="628"/>
                    <a:pt x="628" y="502"/>
                  </a:cubicBezTo>
                  <a:cubicBezTo>
                    <a:pt x="628" y="402"/>
                    <a:pt x="527" y="302"/>
                    <a:pt x="427" y="201"/>
                  </a:cubicBezTo>
                  <a:cubicBezTo>
                    <a:pt x="427" y="101"/>
                    <a:pt x="427" y="101"/>
                    <a:pt x="327" y="101"/>
                  </a:cubicBezTo>
                  <a:cubicBezTo>
                    <a:pt x="327" y="1"/>
                    <a:pt x="227" y="1"/>
                    <a:pt x="227"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6" name="Google Shape;4716;p29"/>
            <p:cNvSpPr/>
            <p:nvPr/>
          </p:nvSpPr>
          <p:spPr>
            <a:xfrm flipH="1" rot="1136767">
              <a:off x="-1545231" y="1417521"/>
              <a:ext cx="8375" cy="7487"/>
            </a:xfrm>
            <a:custGeom>
              <a:rect b="b" l="l" r="r" t="t"/>
              <a:pathLst>
                <a:path extrusionOk="0" h="472" w="528">
                  <a:moveTo>
                    <a:pt x="201" y="1"/>
                  </a:moveTo>
                  <a:cubicBezTo>
                    <a:pt x="101" y="1"/>
                    <a:pt x="1" y="1"/>
                    <a:pt x="1" y="101"/>
                  </a:cubicBezTo>
                  <a:lnTo>
                    <a:pt x="1" y="226"/>
                  </a:lnTo>
                  <a:cubicBezTo>
                    <a:pt x="1" y="326"/>
                    <a:pt x="101" y="326"/>
                    <a:pt x="101" y="427"/>
                  </a:cubicBezTo>
                  <a:cubicBezTo>
                    <a:pt x="101" y="427"/>
                    <a:pt x="146" y="471"/>
                    <a:pt x="205" y="471"/>
                  </a:cubicBezTo>
                  <a:cubicBezTo>
                    <a:pt x="235" y="471"/>
                    <a:pt x="268" y="460"/>
                    <a:pt x="302" y="427"/>
                  </a:cubicBezTo>
                  <a:cubicBezTo>
                    <a:pt x="427" y="427"/>
                    <a:pt x="527" y="427"/>
                    <a:pt x="527" y="326"/>
                  </a:cubicBezTo>
                  <a:lnTo>
                    <a:pt x="427" y="326"/>
                  </a:lnTo>
                  <a:lnTo>
                    <a:pt x="427" y="101"/>
                  </a:lnTo>
                  <a:lnTo>
                    <a:pt x="302" y="1"/>
                  </a:ln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7" name="Google Shape;4717;p29"/>
            <p:cNvSpPr/>
            <p:nvPr/>
          </p:nvSpPr>
          <p:spPr>
            <a:xfrm flipH="1" rot="1136767">
              <a:off x="-1521020" y="1450261"/>
              <a:ext cx="6376" cy="6376"/>
            </a:xfrm>
            <a:custGeom>
              <a:rect b="b" l="l" r="r" t="t"/>
              <a:pathLst>
                <a:path extrusionOk="0" h="402" w="402">
                  <a:moveTo>
                    <a:pt x="101" y="0"/>
                  </a:moveTo>
                  <a:cubicBezTo>
                    <a:pt x="101" y="101"/>
                    <a:pt x="1" y="101"/>
                    <a:pt x="1" y="201"/>
                  </a:cubicBezTo>
                  <a:lnTo>
                    <a:pt x="1" y="301"/>
                  </a:lnTo>
                  <a:lnTo>
                    <a:pt x="101" y="401"/>
                  </a:lnTo>
                  <a:lnTo>
                    <a:pt x="302" y="401"/>
                  </a:lnTo>
                  <a:cubicBezTo>
                    <a:pt x="402" y="401"/>
                    <a:pt x="402" y="301"/>
                    <a:pt x="402" y="301"/>
                  </a:cubicBezTo>
                  <a:cubicBezTo>
                    <a:pt x="402" y="201"/>
                    <a:pt x="402" y="101"/>
                    <a:pt x="302" y="101"/>
                  </a:cubicBezTo>
                  <a:lnTo>
                    <a:pt x="302" y="0"/>
                  </a:ln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8" name="Google Shape;4718;p29"/>
            <p:cNvSpPr/>
            <p:nvPr/>
          </p:nvSpPr>
          <p:spPr>
            <a:xfrm rot="957825">
              <a:off x="-2896803" y="515861"/>
              <a:ext cx="549021" cy="334331"/>
            </a:xfrm>
            <a:custGeom>
              <a:rect b="b" l="l" r="r" t="t"/>
              <a:pathLst>
                <a:path extrusionOk="0" h="14179" w="23284">
                  <a:moveTo>
                    <a:pt x="6420" y="1"/>
                  </a:moveTo>
                  <a:cubicBezTo>
                    <a:pt x="5898" y="1"/>
                    <a:pt x="5359" y="77"/>
                    <a:pt x="4812" y="265"/>
                  </a:cubicBezTo>
                  <a:cubicBezTo>
                    <a:pt x="1980" y="1317"/>
                    <a:pt x="0" y="4651"/>
                    <a:pt x="1779" y="6430"/>
                  </a:cubicBezTo>
                  <a:cubicBezTo>
                    <a:pt x="3559" y="8110"/>
                    <a:pt x="8045" y="7583"/>
                    <a:pt x="9925" y="8836"/>
                  </a:cubicBezTo>
                  <a:cubicBezTo>
                    <a:pt x="11718" y="10127"/>
                    <a:pt x="12553" y="14179"/>
                    <a:pt x="15172" y="14179"/>
                  </a:cubicBezTo>
                  <a:cubicBezTo>
                    <a:pt x="15299" y="14179"/>
                    <a:pt x="15429" y="14169"/>
                    <a:pt x="15564" y="14150"/>
                  </a:cubicBezTo>
                  <a:cubicBezTo>
                    <a:pt x="18597" y="13648"/>
                    <a:pt x="18697" y="11242"/>
                    <a:pt x="20476" y="10816"/>
                  </a:cubicBezTo>
                  <a:cubicBezTo>
                    <a:pt x="22231" y="10290"/>
                    <a:pt x="22757" y="10716"/>
                    <a:pt x="22983" y="10190"/>
                  </a:cubicBezTo>
                  <a:cubicBezTo>
                    <a:pt x="23283" y="9262"/>
                    <a:pt x="17544" y="2044"/>
                    <a:pt x="15238" y="1744"/>
                  </a:cubicBezTo>
                  <a:cubicBezTo>
                    <a:pt x="14596" y="1624"/>
                    <a:pt x="14100" y="1587"/>
                    <a:pt x="13692" y="1587"/>
                  </a:cubicBezTo>
                  <a:cubicBezTo>
                    <a:pt x="13060" y="1587"/>
                    <a:pt x="12637" y="1675"/>
                    <a:pt x="12201" y="1675"/>
                  </a:cubicBezTo>
                  <a:cubicBezTo>
                    <a:pt x="11919" y="1675"/>
                    <a:pt x="11631" y="1638"/>
                    <a:pt x="11278" y="1518"/>
                  </a:cubicBezTo>
                  <a:cubicBezTo>
                    <a:pt x="10278" y="1198"/>
                    <a:pt x="8481" y="1"/>
                    <a:pt x="6420" y="1"/>
                  </a:cubicBezTo>
                  <a:close/>
                </a:path>
              </a:pathLst>
            </a:custGeom>
            <a:solidFill>
              <a:srgbClr val="86BC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9" name="Google Shape;4719;p29"/>
            <p:cNvSpPr/>
            <p:nvPr/>
          </p:nvSpPr>
          <p:spPr>
            <a:xfrm rot="957825">
              <a:off x="-2847095" y="598532"/>
              <a:ext cx="520065" cy="191228"/>
            </a:xfrm>
            <a:custGeom>
              <a:rect b="b" l="l" r="r" t="t"/>
              <a:pathLst>
                <a:path extrusionOk="0" h="8110" w="22056">
                  <a:moveTo>
                    <a:pt x="1013" y="0"/>
                  </a:moveTo>
                  <a:cubicBezTo>
                    <a:pt x="752" y="0"/>
                    <a:pt x="490" y="7"/>
                    <a:pt x="226" y="20"/>
                  </a:cubicBezTo>
                  <a:cubicBezTo>
                    <a:pt x="126" y="20"/>
                    <a:pt x="0" y="120"/>
                    <a:pt x="0" y="220"/>
                  </a:cubicBezTo>
                  <a:cubicBezTo>
                    <a:pt x="0" y="321"/>
                    <a:pt x="0" y="421"/>
                    <a:pt x="226" y="421"/>
                  </a:cubicBezTo>
                  <a:cubicBezTo>
                    <a:pt x="1153" y="421"/>
                    <a:pt x="2106" y="546"/>
                    <a:pt x="3033" y="747"/>
                  </a:cubicBezTo>
                  <a:lnTo>
                    <a:pt x="3760" y="847"/>
                  </a:lnTo>
                  <a:lnTo>
                    <a:pt x="4512" y="947"/>
                  </a:lnTo>
                  <a:cubicBezTo>
                    <a:pt x="4913" y="1048"/>
                    <a:pt x="5439" y="1173"/>
                    <a:pt x="5865" y="1273"/>
                  </a:cubicBezTo>
                  <a:cubicBezTo>
                    <a:pt x="7745" y="1674"/>
                    <a:pt x="9524" y="2301"/>
                    <a:pt x="11404" y="2927"/>
                  </a:cubicBezTo>
                  <a:cubicBezTo>
                    <a:pt x="13158" y="3679"/>
                    <a:pt x="14938" y="4406"/>
                    <a:pt x="16617" y="5333"/>
                  </a:cubicBezTo>
                  <a:cubicBezTo>
                    <a:pt x="17043" y="5434"/>
                    <a:pt x="17544" y="5759"/>
                    <a:pt x="17971" y="5960"/>
                  </a:cubicBezTo>
                  <a:lnTo>
                    <a:pt x="19224" y="6586"/>
                  </a:lnTo>
                  <a:cubicBezTo>
                    <a:pt x="20051" y="7113"/>
                    <a:pt x="20903" y="7639"/>
                    <a:pt x="21730" y="8065"/>
                  </a:cubicBezTo>
                  <a:cubicBezTo>
                    <a:pt x="21763" y="8099"/>
                    <a:pt x="21797" y="8110"/>
                    <a:pt x="21826" y="8110"/>
                  </a:cubicBezTo>
                  <a:cubicBezTo>
                    <a:pt x="21886" y="8110"/>
                    <a:pt x="21930" y="8065"/>
                    <a:pt x="21930" y="8065"/>
                  </a:cubicBezTo>
                  <a:cubicBezTo>
                    <a:pt x="22056" y="7940"/>
                    <a:pt x="22056" y="7840"/>
                    <a:pt x="21930" y="7739"/>
                  </a:cubicBezTo>
                  <a:cubicBezTo>
                    <a:pt x="21103" y="7213"/>
                    <a:pt x="20377" y="6586"/>
                    <a:pt x="19549" y="6060"/>
                  </a:cubicBezTo>
                  <a:lnTo>
                    <a:pt x="18296" y="5333"/>
                  </a:lnTo>
                  <a:cubicBezTo>
                    <a:pt x="17870" y="5133"/>
                    <a:pt x="17444" y="4807"/>
                    <a:pt x="16918" y="4606"/>
                  </a:cubicBezTo>
                  <a:lnTo>
                    <a:pt x="15665" y="3980"/>
                  </a:lnTo>
                  <a:cubicBezTo>
                    <a:pt x="15264" y="3779"/>
                    <a:pt x="14838" y="3554"/>
                    <a:pt x="14311" y="3353"/>
                  </a:cubicBezTo>
                  <a:cubicBezTo>
                    <a:pt x="13484" y="2927"/>
                    <a:pt x="12532" y="2526"/>
                    <a:pt x="11605" y="2200"/>
                  </a:cubicBezTo>
                  <a:cubicBezTo>
                    <a:pt x="9825" y="1574"/>
                    <a:pt x="7945" y="947"/>
                    <a:pt x="6066" y="546"/>
                  </a:cubicBezTo>
                  <a:cubicBezTo>
                    <a:pt x="4350" y="264"/>
                    <a:pt x="2709" y="0"/>
                    <a:pt x="1013" y="0"/>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0" name="Google Shape;4720;p29"/>
            <p:cNvSpPr/>
            <p:nvPr/>
          </p:nvSpPr>
          <p:spPr>
            <a:xfrm rot="957825">
              <a:off x="-2762874" y="513966"/>
              <a:ext cx="108158" cy="109172"/>
            </a:xfrm>
            <a:custGeom>
              <a:rect b="b" l="l" r="r" t="t"/>
              <a:pathLst>
                <a:path extrusionOk="0" h="4630" w="4587">
                  <a:moveTo>
                    <a:pt x="2507" y="1"/>
                  </a:moveTo>
                  <a:cubicBezTo>
                    <a:pt x="2406" y="101"/>
                    <a:pt x="2406" y="201"/>
                    <a:pt x="2406" y="302"/>
                  </a:cubicBezTo>
                  <a:cubicBezTo>
                    <a:pt x="2507" y="828"/>
                    <a:pt x="2607" y="1354"/>
                    <a:pt x="2832" y="1881"/>
                  </a:cubicBezTo>
                  <a:cubicBezTo>
                    <a:pt x="3003" y="2165"/>
                    <a:pt x="3181" y="2457"/>
                    <a:pt x="3377" y="2735"/>
                  </a:cubicBezTo>
                  <a:lnTo>
                    <a:pt x="3377" y="2735"/>
                  </a:lnTo>
                  <a:cubicBezTo>
                    <a:pt x="2881" y="2848"/>
                    <a:pt x="2407" y="3012"/>
                    <a:pt x="1980" y="3234"/>
                  </a:cubicBezTo>
                  <a:cubicBezTo>
                    <a:pt x="1679" y="3334"/>
                    <a:pt x="1354" y="3435"/>
                    <a:pt x="1053" y="3635"/>
                  </a:cubicBezTo>
                  <a:cubicBezTo>
                    <a:pt x="727" y="3861"/>
                    <a:pt x="426" y="4061"/>
                    <a:pt x="101" y="4262"/>
                  </a:cubicBezTo>
                  <a:cubicBezTo>
                    <a:pt x="101" y="4387"/>
                    <a:pt x="0" y="4487"/>
                    <a:pt x="101" y="4487"/>
                  </a:cubicBezTo>
                  <a:cubicBezTo>
                    <a:pt x="101" y="4558"/>
                    <a:pt x="151" y="4629"/>
                    <a:pt x="224" y="4629"/>
                  </a:cubicBezTo>
                  <a:cubicBezTo>
                    <a:pt x="255" y="4629"/>
                    <a:pt x="289" y="4617"/>
                    <a:pt x="326" y="4587"/>
                  </a:cubicBezTo>
                  <a:cubicBezTo>
                    <a:pt x="627" y="4487"/>
                    <a:pt x="953" y="4387"/>
                    <a:pt x="1253" y="4262"/>
                  </a:cubicBezTo>
                  <a:cubicBezTo>
                    <a:pt x="1579" y="4161"/>
                    <a:pt x="1880" y="3961"/>
                    <a:pt x="2306" y="3861"/>
                  </a:cubicBezTo>
                  <a:cubicBezTo>
                    <a:pt x="2933" y="3635"/>
                    <a:pt x="3559" y="3535"/>
                    <a:pt x="4186" y="3435"/>
                  </a:cubicBezTo>
                  <a:cubicBezTo>
                    <a:pt x="4286" y="3435"/>
                    <a:pt x="4386" y="3334"/>
                    <a:pt x="4487" y="3234"/>
                  </a:cubicBezTo>
                  <a:cubicBezTo>
                    <a:pt x="4587" y="3134"/>
                    <a:pt x="4587" y="2808"/>
                    <a:pt x="4386" y="2708"/>
                  </a:cubicBezTo>
                  <a:cubicBezTo>
                    <a:pt x="4086" y="2382"/>
                    <a:pt x="3760" y="1981"/>
                    <a:pt x="3559" y="1555"/>
                  </a:cubicBezTo>
                  <a:cubicBezTo>
                    <a:pt x="3233" y="1129"/>
                    <a:pt x="3033" y="628"/>
                    <a:pt x="2832" y="101"/>
                  </a:cubicBezTo>
                  <a:cubicBezTo>
                    <a:pt x="2707" y="101"/>
                    <a:pt x="2607" y="1"/>
                    <a:pt x="2507"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1" name="Google Shape;4721;p29"/>
            <p:cNvSpPr/>
            <p:nvPr/>
          </p:nvSpPr>
          <p:spPr>
            <a:xfrm rot="957825">
              <a:off x="-2681338" y="572775"/>
              <a:ext cx="147772" cy="127517"/>
            </a:xfrm>
            <a:custGeom>
              <a:rect b="b" l="l" r="r" t="t"/>
              <a:pathLst>
                <a:path extrusionOk="0" h="5408" w="6267">
                  <a:moveTo>
                    <a:pt x="4254" y="1"/>
                  </a:moveTo>
                  <a:cubicBezTo>
                    <a:pt x="4223" y="1"/>
                    <a:pt x="4191" y="16"/>
                    <a:pt x="4161" y="53"/>
                  </a:cubicBezTo>
                  <a:cubicBezTo>
                    <a:pt x="4061" y="53"/>
                    <a:pt x="3960" y="153"/>
                    <a:pt x="3960" y="254"/>
                  </a:cubicBezTo>
                  <a:cubicBezTo>
                    <a:pt x="4210" y="1293"/>
                    <a:pt x="4614" y="2332"/>
                    <a:pt x="5103" y="3314"/>
                  </a:cubicBezTo>
                  <a:lnTo>
                    <a:pt x="5103" y="3314"/>
                  </a:lnTo>
                  <a:cubicBezTo>
                    <a:pt x="4340" y="3380"/>
                    <a:pt x="3551" y="3558"/>
                    <a:pt x="2808" y="3813"/>
                  </a:cubicBezTo>
                  <a:cubicBezTo>
                    <a:pt x="1880" y="4013"/>
                    <a:pt x="928" y="4539"/>
                    <a:pt x="201" y="5066"/>
                  </a:cubicBezTo>
                  <a:cubicBezTo>
                    <a:pt x="101" y="5166"/>
                    <a:pt x="1" y="5266"/>
                    <a:pt x="101" y="5266"/>
                  </a:cubicBezTo>
                  <a:cubicBezTo>
                    <a:pt x="101" y="5337"/>
                    <a:pt x="151" y="5408"/>
                    <a:pt x="216" y="5408"/>
                  </a:cubicBezTo>
                  <a:cubicBezTo>
                    <a:pt x="243" y="5408"/>
                    <a:pt x="272" y="5396"/>
                    <a:pt x="301" y="5366"/>
                  </a:cubicBezTo>
                  <a:cubicBezTo>
                    <a:pt x="1254" y="5066"/>
                    <a:pt x="2081" y="4740"/>
                    <a:pt x="3008" y="4539"/>
                  </a:cubicBezTo>
                  <a:cubicBezTo>
                    <a:pt x="3960" y="4314"/>
                    <a:pt x="4888" y="4113"/>
                    <a:pt x="5840" y="4113"/>
                  </a:cubicBezTo>
                  <a:cubicBezTo>
                    <a:pt x="5940" y="4013"/>
                    <a:pt x="5940" y="4013"/>
                    <a:pt x="6041" y="4013"/>
                  </a:cubicBezTo>
                  <a:cubicBezTo>
                    <a:pt x="6141" y="3913"/>
                    <a:pt x="6266" y="3687"/>
                    <a:pt x="6141" y="3487"/>
                  </a:cubicBezTo>
                  <a:cubicBezTo>
                    <a:pt x="5514" y="2334"/>
                    <a:pt x="4888" y="1306"/>
                    <a:pt x="4386" y="153"/>
                  </a:cubicBezTo>
                  <a:cubicBezTo>
                    <a:pt x="4386" y="83"/>
                    <a:pt x="4325" y="1"/>
                    <a:pt x="4254"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2" name="Google Shape;4722;p29"/>
            <p:cNvSpPr/>
            <p:nvPr/>
          </p:nvSpPr>
          <p:spPr>
            <a:xfrm rot="957825">
              <a:off x="-2550236" y="647865"/>
              <a:ext cx="127682" cy="149516"/>
            </a:xfrm>
            <a:custGeom>
              <a:rect b="b" l="l" r="r" t="t"/>
              <a:pathLst>
                <a:path extrusionOk="0" h="6341" w="5415">
                  <a:moveTo>
                    <a:pt x="1705" y="0"/>
                  </a:moveTo>
                  <a:cubicBezTo>
                    <a:pt x="1661" y="0"/>
                    <a:pt x="1604" y="25"/>
                    <a:pt x="1554" y="75"/>
                  </a:cubicBezTo>
                  <a:cubicBezTo>
                    <a:pt x="1454" y="176"/>
                    <a:pt x="1454" y="301"/>
                    <a:pt x="1554" y="401"/>
                  </a:cubicBezTo>
                  <a:cubicBezTo>
                    <a:pt x="1880" y="702"/>
                    <a:pt x="2181" y="1028"/>
                    <a:pt x="2406" y="1328"/>
                  </a:cubicBezTo>
                  <a:cubicBezTo>
                    <a:pt x="2707" y="1654"/>
                    <a:pt x="3033" y="2055"/>
                    <a:pt x="3234" y="2381"/>
                  </a:cubicBezTo>
                  <a:cubicBezTo>
                    <a:pt x="3600" y="2887"/>
                    <a:pt x="3905" y="3392"/>
                    <a:pt x="4201" y="3940"/>
                  </a:cubicBezTo>
                  <a:lnTo>
                    <a:pt x="4201" y="3940"/>
                  </a:lnTo>
                  <a:cubicBezTo>
                    <a:pt x="3988" y="3964"/>
                    <a:pt x="3732" y="4060"/>
                    <a:pt x="3534" y="4060"/>
                  </a:cubicBezTo>
                  <a:cubicBezTo>
                    <a:pt x="3133" y="4261"/>
                    <a:pt x="2707" y="4361"/>
                    <a:pt x="2281" y="4562"/>
                  </a:cubicBezTo>
                  <a:cubicBezTo>
                    <a:pt x="1880" y="4787"/>
                    <a:pt x="1554" y="4988"/>
                    <a:pt x="1153" y="5313"/>
                  </a:cubicBezTo>
                  <a:cubicBezTo>
                    <a:pt x="828" y="5514"/>
                    <a:pt x="401" y="5714"/>
                    <a:pt x="101" y="6040"/>
                  </a:cubicBezTo>
                  <a:cubicBezTo>
                    <a:pt x="0" y="6040"/>
                    <a:pt x="0" y="6140"/>
                    <a:pt x="0" y="6241"/>
                  </a:cubicBezTo>
                  <a:cubicBezTo>
                    <a:pt x="0" y="6341"/>
                    <a:pt x="101" y="6341"/>
                    <a:pt x="201" y="6341"/>
                  </a:cubicBezTo>
                  <a:cubicBezTo>
                    <a:pt x="627" y="6140"/>
                    <a:pt x="1028" y="5940"/>
                    <a:pt x="1454" y="5815"/>
                  </a:cubicBezTo>
                  <a:cubicBezTo>
                    <a:pt x="1880" y="5614"/>
                    <a:pt x="2181" y="5414"/>
                    <a:pt x="2607" y="5313"/>
                  </a:cubicBezTo>
                  <a:cubicBezTo>
                    <a:pt x="3033" y="5088"/>
                    <a:pt x="3434" y="4988"/>
                    <a:pt x="3760" y="4887"/>
                  </a:cubicBezTo>
                  <a:cubicBezTo>
                    <a:pt x="3960" y="4837"/>
                    <a:pt x="4142" y="4812"/>
                    <a:pt x="4299" y="4812"/>
                  </a:cubicBezTo>
                  <a:cubicBezTo>
                    <a:pt x="4455" y="4812"/>
                    <a:pt x="4587" y="4837"/>
                    <a:pt x="4687" y="4887"/>
                  </a:cubicBezTo>
                  <a:cubicBezTo>
                    <a:pt x="4754" y="4887"/>
                    <a:pt x="4877" y="4932"/>
                    <a:pt x="4981" y="4932"/>
                  </a:cubicBezTo>
                  <a:cubicBezTo>
                    <a:pt x="5033" y="4932"/>
                    <a:pt x="5080" y="4921"/>
                    <a:pt x="5113" y="4887"/>
                  </a:cubicBezTo>
                  <a:cubicBezTo>
                    <a:pt x="5314" y="4787"/>
                    <a:pt x="5414" y="4562"/>
                    <a:pt x="5314" y="4361"/>
                  </a:cubicBezTo>
                  <a:cubicBezTo>
                    <a:pt x="4913" y="3434"/>
                    <a:pt x="4386" y="2682"/>
                    <a:pt x="3860" y="1955"/>
                  </a:cubicBezTo>
                  <a:cubicBezTo>
                    <a:pt x="3534" y="1554"/>
                    <a:pt x="3234" y="1228"/>
                    <a:pt x="2908" y="927"/>
                  </a:cubicBezTo>
                  <a:cubicBezTo>
                    <a:pt x="2507" y="602"/>
                    <a:pt x="2181" y="301"/>
                    <a:pt x="1780" y="75"/>
                  </a:cubicBezTo>
                  <a:cubicBezTo>
                    <a:pt x="1780" y="25"/>
                    <a:pt x="1749" y="0"/>
                    <a:pt x="1705" y="0"/>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3" name="Google Shape;4723;p29"/>
            <p:cNvSpPr/>
            <p:nvPr/>
          </p:nvSpPr>
          <p:spPr>
            <a:xfrm rot="957825">
              <a:off x="-2969945" y="822706"/>
              <a:ext cx="384154" cy="514053"/>
            </a:xfrm>
            <a:custGeom>
              <a:rect b="b" l="l" r="r" t="t"/>
              <a:pathLst>
                <a:path extrusionOk="0" h="21801" w="16292">
                  <a:moveTo>
                    <a:pt x="7375" y="0"/>
                  </a:moveTo>
                  <a:cubicBezTo>
                    <a:pt x="6934" y="0"/>
                    <a:pt x="6455" y="90"/>
                    <a:pt x="5940" y="296"/>
                  </a:cubicBezTo>
                  <a:cubicBezTo>
                    <a:pt x="2908" y="1650"/>
                    <a:pt x="4787" y="8342"/>
                    <a:pt x="4286" y="8743"/>
                  </a:cubicBezTo>
                  <a:cubicBezTo>
                    <a:pt x="4235" y="8794"/>
                    <a:pt x="4173" y="8815"/>
                    <a:pt x="4102" y="8815"/>
                  </a:cubicBezTo>
                  <a:cubicBezTo>
                    <a:pt x="3796" y="8815"/>
                    <a:pt x="3313" y="8432"/>
                    <a:pt x="2725" y="8432"/>
                  </a:cubicBezTo>
                  <a:cubicBezTo>
                    <a:pt x="2311" y="8432"/>
                    <a:pt x="1846" y="8622"/>
                    <a:pt x="1354" y="9269"/>
                  </a:cubicBezTo>
                  <a:cubicBezTo>
                    <a:pt x="0" y="11048"/>
                    <a:pt x="928" y="14507"/>
                    <a:pt x="3860" y="18041"/>
                  </a:cubicBezTo>
                  <a:cubicBezTo>
                    <a:pt x="6893" y="21600"/>
                    <a:pt x="12006" y="21800"/>
                    <a:pt x="12006" y="21800"/>
                  </a:cubicBezTo>
                  <a:cubicBezTo>
                    <a:pt x="12006" y="20347"/>
                    <a:pt x="12833" y="18266"/>
                    <a:pt x="14412" y="15234"/>
                  </a:cubicBezTo>
                  <a:cubicBezTo>
                    <a:pt x="15239" y="13655"/>
                    <a:pt x="16291" y="10422"/>
                    <a:pt x="15239" y="8968"/>
                  </a:cubicBezTo>
                  <a:cubicBezTo>
                    <a:pt x="14888" y="8475"/>
                    <a:pt x="14492" y="8311"/>
                    <a:pt x="14102" y="8311"/>
                  </a:cubicBezTo>
                  <a:cubicBezTo>
                    <a:pt x="13320" y="8311"/>
                    <a:pt x="12557" y="8968"/>
                    <a:pt x="12206" y="8968"/>
                  </a:cubicBezTo>
                  <a:cubicBezTo>
                    <a:pt x="11680" y="8968"/>
                    <a:pt x="11680" y="5209"/>
                    <a:pt x="11279" y="3630"/>
                  </a:cubicBezTo>
                  <a:cubicBezTo>
                    <a:pt x="10923" y="2331"/>
                    <a:pt x="9622" y="0"/>
                    <a:pt x="73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4" name="Google Shape;4724;p29"/>
            <p:cNvSpPr/>
            <p:nvPr/>
          </p:nvSpPr>
          <p:spPr>
            <a:xfrm rot="957825">
              <a:off x="-2838264" y="1072984"/>
              <a:ext cx="251190" cy="453760"/>
            </a:xfrm>
            <a:custGeom>
              <a:rect b="b" l="l" r="r" t="t"/>
              <a:pathLst>
                <a:path extrusionOk="0" h="19244" w="10653">
                  <a:moveTo>
                    <a:pt x="201" y="1"/>
                  </a:moveTo>
                  <a:cubicBezTo>
                    <a:pt x="101" y="1"/>
                    <a:pt x="1" y="101"/>
                    <a:pt x="1" y="201"/>
                  </a:cubicBezTo>
                  <a:cubicBezTo>
                    <a:pt x="101" y="2081"/>
                    <a:pt x="402" y="3860"/>
                    <a:pt x="828" y="5740"/>
                  </a:cubicBezTo>
                  <a:cubicBezTo>
                    <a:pt x="1354" y="7519"/>
                    <a:pt x="1981" y="9274"/>
                    <a:pt x="2808" y="10953"/>
                  </a:cubicBezTo>
                  <a:cubicBezTo>
                    <a:pt x="3234" y="11780"/>
                    <a:pt x="3760" y="12632"/>
                    <a:pt x="4261" y="13459"/>
                  </a:cubicBezTo>
                  <a:cubicBezTo>
                    <a:pt x="4687" y="14186"/>
                    <a:pt x="5314" y="14913"/>
                    <a:pt x="5941" y="15665"/>
                  </a:cubicBezTo>
                  <a:cubicBezTo>
                    <a:pt x="6567" y="16392"/>
                    <a:pt x="7194" y="17018"/>
                    <a:pt x="7920" y="17645"/>
                  </a:cubicBezTo>
                  <a:cubicBezTo>
                    <a:pt x="8647" y="18271"/>
                    <a:pt x="9499" y="18798"/>
                    <a:pt x="10327" y="19199"/>
                  </a:cubicBezTo>
                  <a:cubicBezTo>
                    <a:pt x="10327" y="19232"/>
                    <a:pt x="10338" y="19243"/>
                    <a:pt x="10356" y="19243"/>
                  </a:cubicBezTo>
                  <a:cubicBezTo>
                    <a:pt x="10393" y="19243"/>
                    <a:pt x="10460" y="19199"/>
                    <a:pt x="10527" y="19199"/>
                  </a:cubicBezTo>
                  <a:cubicBezTo>
                    <a:pt x="10652" y="19098"/>
                    <a:pt x="10527" y="18998"/>
                    <a:pt x="10527" y="18898"/>
                  </a:cubicBezTo>
                  <a:cubicBezTo>
                    <a:pt x="8973" y="17845"/>
                    <a:pt x="7620" y="16592"/>
                    <a:pt x="6467" y="15138"/>
                  </a:cubicBezTo>
                  <a:cubicBezTo>
                    <a:pt x="5314" y="13785"/>
                    <a:pt x="4387" y="12206"/>
                    <a:pt x="3534" y="10652"/>
                  </a:cubicBezTo>
                  <a:cubicBezTo>
                    <a:pt x="2707" y="8973"/>
                    <a:pt x="2081" y="7294"/>
                    <a:pt x="1555" y="5514"/>
                  </a:cubicBezTo>
                  <a:cubicBezTo>
                    <a:pt x="1254" y="4587"/>
                    <a:pt x="1028" y="3760"/>
                    <a:pt x="828" y="2808"/>
                  </a:cubicBezTo>
                  <a:cubicBezTo>
                    <a:pt x="627" y="1980"/>
                    <a:pt x="502" y="1028"/>
                    <a:pt x="402" y="201"/>
                  </a:cubicBezTo>
                  <a:lnTo>
                    <a:pt x="402" y="101"/>
                  </a:lnTo>
                  <a:cubicBezTo>
                    <a:pt x="301" y="1"/>
                    <a:pt x="301" y="1"/>
                    <a:pt x="201"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5" name="Google Shape;4725;p29"/>
            <p:cNvSpPr/>
            <p:nvPr/>
          </p:nvSpPr>
          <p:spPr>
            <a:xfrm rot="957825">
              <a:off x="-2275503" y="1287996"/>
              <a:ext cx="302853" cy="265079"/>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6" name="Google Shape;4726;p29"/>
            <p:cNvSpPr/>
            <p:nvPr/>
          </p:nvSpPr>
          <p:spPr>
            <a:xfrm rot="957825">
              <a:off x="-2338504" y="1331752"/>
              <a:ext cx="238764" cy="252417"/>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27" name="Google Shape;4727;p29"/>
          <p:cNvGrpSpPr/>
          <p:nvPr/>
        </p:nvGrpSpPr>
        <p:grpSpPr>
          <a:xfrm flipH="1" rot="10800000">
            <a:off x="750188" y="701283"/>
            <a:ext cx="2051956" cy="901695"/>
            <a:chOff x="-3033227" y="446810"/>
            <a:chExt cx="2846776" cy="1250964"/>
          </a:xfrm>
        </p:grpSpPr>
        <p:sp>
          <p:nvSpPr>
            <p:cNvPr id="4728" name="Google Shape;4728;p29"/>
            <p:cNvSpPr/>
            <p:nvPr/>
          </p:nvSpPr>
          <p:spPr>
            <a:xfrm flipH="1">
              <a:off x="-1174467" y="1199465"/>
              <a:ext cx="269119" cy="371002"/>
            </a:xfrm>
            <a:custGeom>
              <a:rect b="b" l="l" r="r" t="t"/>
              <a:pathLst>
                <a:path extrusionOk="0" h="11893" w="8627">
                  <a:moveTo>
                    <a:pt x="4457" y="0"/>
                  </a:moveTo>
                  <a:cubicBezTo>
                    <a:pt x="4268" y="0"/>
                    <a:pt x="4064" y="33"/>
                    <a:pt x="3844" y="108"/>
                  </a:cubicBezTo>
                  <a:cubicBezTo>
                    <a:pt x="2101" y="600"/>
                    <a:pt x="2727" y="4265"/>
                    <a:pt x="2414" y="4443"/>
                  </a:cubicBezTo>
                  <a:cubicBezTo>
                    <a:pt x="2390" y="4462"/>
                    <a:pt x="2363" y="4470"/>
                    <a:pt x="2333" y="4470"/>
                  </a:cubicBezTo>
                  <a:cubicBezTo>
                    <a:pt x="2155" y="4470"/>
                    <a:pt x="1891" y="4172"/>
                    <a:pt x="1525" y="4172"/>
                  </a:cubicBezTo>
                  <a:cubicBezTo>
                    <a:pt x="1334" y="4172"/>
                    <a:pt x="1114" y="4253"/>
                    <a:pt x="865" y="4503"/>
                  </a:cubicBezTo>
                  <a:cubicBezTo>
                    <a:pt x="1" y="5382"/>
                    <a:pt x="239" y="7304"/>
                    <a:pt x="1610" y="9345"/>
                  </a:cubicBezTo>
                  <a:cubicBezTo>
                    <a:pt x="2980" y="11460"/>
                    <a:pt x="5707" y="11892"/>
                    <a:pt x="5707" y="11892"/>
                  </a:cubicBezTo>
                  <a:cubicBezTo>
                    <a:pt x="5766" y="11088"/>
                    <a:pt x="6392" y="10030"/>
                    <a:pt x="7375" y="8540"/>
                  </a:cubicBezTo>
                  <a:cubicBezTo>
                    <a:pt x="7941" y="7736"/>
                    <a:pt x="8627" y="6067"/>
                    <a:pt x="8195" y="5248"/>
                  </a:cubicBezTo>
                  <a:cubicBezTo>
                    <a:pt x="8028" y="4926"/>
                    <a:pt x="7803" y="4827"/>
                    <a:pt x="7571" y="4827"/>
                  </a:cubicBezTo>
                  <a:cubicBezTo>
                    <a:pt x="7205" y="4827"/>
                    <a:pt x="6819" y="5072"/>
                    <a:pt x="6610" y="5072"/>
                  </a:cubicBezTo>
                  <a:cubicBezTo>
                    <a:pt x="6596" y="5072"/>
                    <a:pt x="6583" y="5071"/>
                    <a:pt x="6571" y="5069"/>
                  </a:cubicBezTo>
                  <a:cubicBezTo>
                    <a:pt x="6258" y="5069"/>
                    <a:pt x="6571" y="3013"/>
                    <a:pt x="6452" y="2149"/>
                  </a:cubicBezTo>
                  <a:cubicBezTo>
                    <a:pt x="6283" y="1451"/>
                    <a:pt x="5700" y="0"/>
                    <a:pt x="445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9" name="Google Shape;4729;p29"/>
            <p:cNvSpPr/>
            <p:nvPr/>
          </p:nvSpPr>
          <p:spPr>
            <a:xfrm flipH="1">
              <a:off x="-1180051" y="1357561"/>
              <a:ext cx="143185" cy="340213"/>
            </a:xfrm>
            <a:custGeom>
              <a:rect b="b" l="l" r="r" t="t"/>
              <a:pathLst>
                <a:path extrusionOk="0" h="10906" w="4590">
                  <a:moveTo>
                    <a:pt x="254" y="1"/>
                  </a:moveTo>
                  <a:cubicBezTo>
                    <a:pt x="180" y="1"/>
                    <a:pt x="120" y="61"/>
                    <a:pt x="120" y="120"/>
                  </a:cubicBezTo>
                  <a:cubicBezTo>
                    <a:pt x="1" y="1118"/>
                    <a:pt x="61" y="2116"/>
                    <a:pt x="254" y="3100"/>
                  </a:cubicBezTo>
                  <a:cubicBezTo>
                    <a:pt x="373" y="4098"/>
                    <a:pt x="627" y="5096"/>
                    <a:pt x="925" y="6020"/>
                  </a:cubicBezTo>
                  <a:lnTo>
                    <a:pt x="1237" y="6705"/>
                  </a:lnTo>
                  <a:cubicBezTo>
                    <a:pt x="1297" y="6958"/>
                    <a:pt x="1431" y="7196"/>
                    <a:pt x="1550" y="7390"/>
                  </a:cubicBezTo>
                  <a:cubicBezTo>
                    <a:pt x="1610" y="7628"/>
                    <a:pt x="1804" y="7822"/>
                    <a:pt x="1923" y="8075"/>
                  </a:cubicBezTo>
                  <a:cubicBezTo>
                    <a:pt x="2042" y="8254"/>
                    <a:pt x="2176" y="8507"/>
                    <a:pt x="2295" y="8686"/>
                  </a:cubicBezTo>
                  <a:cubicBezTo>
                    <a:pt x="2861" y="9565"/>
                    <a:pt x="3606" y="10236"/>
                    <a:pt x="4411" y="10861"/>
                  </a:cubicBezTo>
                  <a:cubicBezTo>
                    <a:pt x="4440" y="10891"/>
                    <a:pt x="4470" y="10906"/>
                    <a:pt x="4493" y="10906"/>
                  </a:cubicBezTo>
                  <a:cubicBezTo>
                    <a:pt x="4515" y="10906"/>
                    <a:pt x="4530" y="10891"/>
                    <a:pt x="4530" y="10861"/>
                  </a:cubicBezTo>
                  <a:cubicBezTo>
                    <a:pt x="4589" y="10802"/>
                    <a:pt x="4589" y="10742"/>
                    <a:pt x="4530" y="10682"/>
                  </a:cubicBezTo>
                  <a:lnTo>
                    <a:pt x="4038" y="10176"/>
                  </a:lnTo>
                  <a:cubicBezTo>
                    <a:pt x="3979" y="10057"/>
                    <a:pt x="3844" y="9997"/>
                    <a:pt x="3785" y="9938"/>
                  </a:cubicBezTo>
                  <a:lnTo>
                    <a:pt x="3532" y="9625"/>
                  </a:lnTo>
                  <a:cubicBezTo>
                    <a:pt x="3412" y="9431"/>
                    <a:pt x="3234" y="9252"/>
                    <a:pt x="3100" y="9059"/>
                  </a:cubicBezTo>
                  <a:lnTo>
                    <a:pt x="2668" y="8448"/>
                  </a:lnTo>
                  <a:cubicBezTo>
                    <a:pt x="2176" y="7628"/>
                    <a:pt x="1744" y="6764"/>
                    <a:pt x="1431" y="5841"/>
                  </a:cubicBezTo>
                  <a:cubicBezTo>
                    <a:pt x="1059" y="4962"/>
                    <a:pt x="805" y="3979"/>
                    <a:pt x="627" y="3040"/>
                  </a:cubicBezTo>
                  <a:cubicBezTo>
                    <a:pt x="552" y="2548"/>
                    <a:pt x="493" y="2042"/>
                    <a:pt x="433" y="1550"/>
                  </a:cubicBezTo>
                  <a:cubicBezTo>
                    <a:pt x="373" y="1118"/>
                    <a:pt x="373" y="627"/>
                    <a:pt x="314" y="120"/>
                  </a:cubicBezTo>
                  <a:cubicBezTo>
                    <a:pt x="314" y="61"/>
                    <a:pt x="314" y="1"/>
                    <a:pt x="254"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730" name="Google Shape;4730;p29"/>
            <p:cNvGrpSpPr/>
            <p:nvPr/>
          </p:nvGrpSpPr>
          <p:grpSpPr>
            <a:xfrm flipH="1">
              <a:off x="-831033" y="1313889"/>
              <a:ext cx="644582" cy="275171"/>
              <a:chOff x="6010718" y="4529752"/>
              <a:chExt cx="644582" cy="275171"/>
            </a:xfrm>
          </p:grpSpPr>
          <p:sp>
            <p:nvSpPr>
              <p:cNvPr id="4731" name="Google Shape;4731;p29"/>
              <p:cNvSpPr/>
              <p:nvPr/>
            </p:nvSpPr>
            <p:spPr>
              <a:xfrm>
                <a:off x="6010718" y="4529752"/>
                <a:ext cx="544228" cy="275171"/>
              </a:xfrm>
              <a:custGeom>
                <a:rect b="b" l="l" r="r" t="t"/>
                <a:pathLst>
                  <a:path extrusionOk="0" h="8821" w="17446">
                    <a:moveTo>
                      <a:pt x="44" y="0"/>
                    </a:moveTo>
                    <a:cubicBezTo>
                      <a:pt x="15" y="0"/>
                      <a:pt x="0" y="11"/>
                      <a:pt x="0" y="36"/>
                    </a:cubicBezTo>
                    <a:cubicBezTo>
                      <a:pt x="0" y="781"/>
                      <a:pt x="372" y="4684"/>
                      <a:pt x="1862" y="5935"/>
                    </a:cubicBezTo>
                    <a:cubicBezTo>
                      <a:pt x="2417" y="6400"/>
                      <a:pt x="3197" y="6546"/>
                      <a:pt x="4019" y="6546"/>
                    </a:cubicBezTo>
                    <a:cubicBezTo>
                      <a:pt x="5435" y="6546"/>
                      <a:pt x="6979" y="6112"/>
                      <a:pt x="7733" y="6112"/>
                    </a:cubicBezTo>
                    <a:cubicBezTo>
                      <a:pt x="7764" y="6112"/>
                      <a:pt x="7793" y="6112"/>
                      <a:pt x="7821" y="6114"/>
                    </a:cubicBezTo>
                    <a:cubicBezTo>
                      <a:pt x="8939" y="6173"/>
                      <a:pt x="9624" y="7976"/>
                      <a:pt x="11173" y="8602"/>
                    </a:cubicBezTo>
                    <a:cubicBezTo>
                      <a:pt x="11517" y="8754"/>
                      <a:pt x="11963" y="8820"/>
                      <a:pt x="12460" y="8820"/>
                    </a:cubicBezTo>
                    <a:cubicBezTo>
                      <a:pt x="14201" y="8820"/>
                      <a:pt x="16576" y="8008"/>
                      <a:pt x="17445" y="7231"/>
                    </a:cubicBezTo>
                    <a:cubicBezTo>
                      <a:pt x="17445" y="7231"/>
                      <a:pt x="17073" y="4311"/>
                      <a:pt x="15583" y="3566"/>
                    </a:cubicBezTo>
                    <a:cubicBezTo>
                      <a:pt x="15134" y="3342"/>
                      <a:pt x="14701" y="3265"/>
                      <a:pt x="14298" y="3265"/>
                    </a:cubicBezTo>
                    <a:cubicBezTo>
                      <a:pt x="13421" y="3265"/>
                      <a:pt x="12690" y="3631"/>
                      <a:pt x="12251" y="3631"/>
                    </a:cubicBezTo>
                    <a:cubicBezTo>
                      <a:pt x="12223" y="3631"/>
                      <a:pt x="12197" y="3629"/>
                      <a:pt x="12171" y="3626"/>
                    </a:cubicBezTo>
                    <a:cubicBezTo>
                      <a:pt x="11605" y="3566"/>
                      <a:pt x="11352" y="2956"/>
                      <a:pt x="9862" y="1645"/>
                    </a:cubicBezTo>
                    <a:cubicBezTo>
                      <a:pt x="9101" y="1008"/>
                      <a:pt x="8008" y="846"/>
                      <a:pt x="6865" y="846"/>
                    </a:cubicBezTo>
                    <a:cubicBezTo>
                      <a:pt x="5684" y="846"/>
                      <a:pt x="4448" y="1019"/>
                      <a:pt x="3471" y="1019"/>
                    </a:cubicBezTo>
                    <a:cubicBezTo>
                      <a:pt x="1789" y="965"/>
                      <a:pt x="314" y="0"/>
                      <a:pt x="4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2" name="Google Shape;4732;p29"/>
              <p:cNvSpPr/>
              <p:nvPr/>
            </p:nvSpPr>
            <p:spPr>
              <a:xfrm>
                <a:off x="6035798" y="4564316"/>
                <a:ext cx="619502" cy="204202"/>
              </a:xfrm>
              <a:custGeom>
                <a:rect b="b" l="l" r="r" t="t"/>
                <a:pathLst>
                  <a:path extrusionOk="0" h="6546" w="19859">
                    <a:moveTo>
                      <a:pt x="157" y="0"/>
                    </a:moveTo>
                    <a:cubicBezTo>
                      <a:pt x="123" y="0"/>
                      <a:pt x="90" y="15"/>
                      <a:pt x="60" y="45"/>
                    </a:cubicBezTo>
                    <a:cubicBezTo>
                      <a:pt x="0" y="45"/>
                      <a:pt x="0" y="105"/>
                      <a:pt x="60" y="164"/>
                    </a:cubicBezTo>
                    <a:cubicBezTo>
                      <a:pt x="254" y="596"/>
                      <a:pt x="567" y="969"/>
                      <a:pt x="865" y="1281"/>
                    </a:cubicBezTo>
                    <a:cubicBezTo>
                      <a:pt x="1237" y="1594"/>
                      <a:pt x="1609" y="1848"/>
                      <a:pt x="2056" y="2026"/>
                    </a:cubicBezTo>
                    <a:cubicBezTo>
                      <a:pt x="2429" y="2220"/>
                      <a:pt x="2861" y="2399"/>
                      <a:pt x="3352" y="2458"/>
                    </a:cubicBezTo>
                    <a:cubicBezTo>
                      <a:pt x="3784" y="2592"/>
                      <a:pt x="4216" y="2652"/>
                      <a:pt x="4663" y="2712"/>
                    </a:cubicBezTo>
                    <a:cubicBezTo>
                      <a:pt x="5587" y="2831"/>
                      <a:pt x="6451" y="2831"/>
                      <a:pt x="7330" y="2965"/>
                    </a:cubicBezTo>
                    <a:cubicBezTo>
                      <a:pt x="7762" y="3084"/>
                      <a:pt x="8135" y="3144"/>
                      <a:pt x="8567" y="3337"/>
                    </a:cubicBezTo>
                    <a:cubicBezTo>
                      <a:pt x="8939" y="3457"/>
                      <a:pt x="9311" y="3710"/>
                      <a:pt x="9624" y="3948"/>
                    </a:cubicBezTo>
                    <a:lnTo>
                      <a:pt x="10116" y="4380"/>
                    </a:lnTo>
                    <a:cubicBezTo>
                      <a:pt x="10250" y="4574"/>
                      <a:pt x="10429" y="4693"/>
                      <a:pt x="10622" y="4887"/>
                    </a:cubicBezTo>
                    <a:cubicBezTo>
                      <a:pt x="10995" y="5125"/>
                      <a:pt x="11367" y="5378"/>
                      <a:pt x="11799" y="5572"/>
                    </a:cubicBezTo>
                    <a:cubicBezTo>
                      <a:pt x="12604" y="6004"/>
                      <a:pt x="13468" y="6242"/>
                      <a:pt x="14406" y="6436"/>
                    </a:cubicBezTo>
                    <a:cubicBezTo>
                      <a:pt x="14932" y="6510"/>
                      <a:pt x="15464" y="6546"/>
                      <a:pt x="15994" y="6546"/>
                    </a:cubicBezTo>
                    <a:cubicBezTo>
                      <a:pt x="17279" y="6546"/>
                      <a:pt x="18558" y="6335"/>
                      <a:pt x="19740" y="5944"/>
                    </a:cubicBezTo>
                    <a:cubicBezTo>
                      <a:pt x="19799" y="5944"/>
                      <a:pt x="19859" y="5870"/>
                      <a:pt x="19799" y="5810"/>
                    </a:cubicBezTo>
                    <a:cubicBezTo>
                      <a:pt x="19799" y="5768"/>
                      <a:pt x="19770" y="5726"/>
                      <a:pt x="19731" y="5726"/>
                    </a:cubicBezTo>
                    <a:cubicBezTo>
                      <a:pt x="19715" y="5726"/>
                      <a:pt x="19698" y="5733"/>
                      <a:pt x="19680" y="5751"/>
                    </a:cubicBezTo>
                    <a:cubicBezTo>
                      <a:pt x="18816" y="5944"/>
                      <a:pt x="17937" y="6064"/>
                      <a:pt x="17073" y="6123"/>
                    </a:cubicBezTo>
                    <a:cubicBezTo>
                      <a:pt x="16842" y="6139"/>
                      <a:pt x="16609" y="6147"/>
                      <a:pt x="16376" y="6147"/>
                    </a:cubicBezTo>
                    <a:cubicBezTo>
                      <a:pt x="15739" y="6147"/>
                      <a:pt x="15099" y="6091"/>
                      <a:pt x="14466" y="6004"/>
                    </a:cubicBezTo>
                    <a:cubicBezTo>
                      <a:pt x="13602" y="5810"/>
                      <a:pt x="12783" y="5572"/>
                      <a:pt x="11978" y="5125"/>
                    </a:cubicBezTo>
                    <a:cubicBezTo>
                      <a:pt x="11606" y="4946"/>
                      <a:pt x="11233" y="4753"/>
                      <a:pt x="10920" y="4455"/>
                    </a:cubicBezTo>
                    <a:cubicBezTo>
                      <a:pt x="10742" y="4321"/>
                      <a:pt x="10548" y="4201"/>
                      <a:pt x="10429" y="4082"/>
                    </a:cubicBezTo>
                    <a:lnTo>
                      <a:pt x="9937" y="3576"/>
                    </a:lnTo>
                    <a:cubicBezTo>
                      <a:pt x="9565" y="3263"/>
                      <a:pt x="9192" y="3024"/>
                      <a:pt x="8760" y="2831"/>
                    </a:cubicBezTo>
                    <a:cubicBezTo>
                      <a:pt x="8313" y="2712"/>
                      <a:pt x="7822" y="2592"/>
                      <a:pt x="7390" y="2518"/>
                    </a:cubicBezTo>
                    <a:cubicBezTo>
                      <a:pt x="6451" y="2399"/>
                      <a:pt x="5587" y="2339"/>
                      <a:pt x="4723" y="2280"/>
                    </a:cubicBezTo>
                    <a:cubicBezTo>
                      <a:pt x="4291" y="2220"/>
                      <a:pt x="3844" y="2146"/>
                      <a:pt x="3412" y="2086"/>
                    </a:cubicBezTo>
                    <a:cubicBezTo>
                      <a:pt x="2980" y="1967"/>
                      <a:pt x="2548" y="1907"/>
                      <a:pt x="2176" y="1714"/>
                    </a:cubicBezTo>
                    <a:cubicBezTo>
                      <a:pt x="1803" y="1535"/>
                      <a:pt x="1431" y="1281"/>
                      <a:pt x="1058" y="1028"/>
                    </a:cubicBezTo>
                    <a:cubicBezTo>
                      <a:pt x="745" y="790"/>
                      <a:pt x="433" y="417"/>
                      <a:pt x="254" y="105"/>
                    </a:cubicBezTo>
                    <a:lnTo>
                      <a:pt x="254" y="45"/>
                    </a:lnTo>
                    <a:cubicBezTo>
                      <a:pt x="224" y="15"/>
                      <a:pt x="190" y="0"/>
                      <a:pt x="157"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733" name="Google Shape;4733;p29"/>
            <p:cNvSpPr/>
            <p:nvPr/>
          </p:nvSpPr>
          <p:spPr>
            <a:xfrm flipH="1" rot="1136767">
              <a:off x="-1378506" y="1352712"/>
              <a:ext cx="90619" cy="26775"/>
            </a:xfrm>
            <a:custGeom>
              <a:rect b="b" l="l" r="r" t="t"/>
              <a:pathLst>
                <a:path extrusionOk="0" h="1688" w="5713">
                  <a:moveTo>
                    <a:pt x="1590" y="1"/>
                  </a:moveTo>
                  <a:cubicBezTo>
                    <a:pt x="690" y="1"/>
                    <a:pt x="1" y="53"/>
                    <a:pt x="73" y="434"/>
                  </a:cubicBezTo>
                  <a:cubicBezTo>
                    <a:pt x="73" y="961"/>
                    <a:pt x="274" y="1161"/>
                    <a:pt x="700" y="1261"/>
                  </a:cubicBezTo>
                  <a:cubicBezTo>
                    <a:pt x="893" y="1261"/>
                    <a:pt x="1338" y="1200"/>
                    <a:pt x="1981" y="1200"/>
                  </a:cubicBezTo>
                  <a:cubicBezTo>
                    <a:pt x="2758" y="1200"/>
                    <a:pt x="3824" y="1290"/>
                    <a:pt x="5086" y="1687"/>
                  </a:cubicBezTo>
                  <a:lnTo>
                    <a:pt x="5186" y="1687"/>
                  </a:lnTo>
                  <a:cubicBezTo>
                    <a:pt x="5387" y="1487"/>
                    <a:pt x="5512" y="1261"/>
                    <a:pt x="5712" y="1161"/>
                  </a:cubicBezTo>
                  <a:cubicBezTo>
                    <a:pt x="5387" y="860"/>
                    <a:pt x="4259" y="108"/>
                    <a:pt x="2680" y="8"/>
                  </a:cubicBezTo>
                  <a:cubicBezTo>
                    <a:pt x="2306" y="8"/>
                    <a:pt x="1933" y="1"/>
                    <a:pt x="1590" y="1"/>
                  </a:cubicBezTo>
                  <a:close/>
                </a:path>
              </a:pathLst>
            </a:custGeom>
            <a:solidFill>
              <a:srgbClr val="7D342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4" name="Google Shape;4734;p29"/>
            <p:cNvSpPr/>
            <p:nvPr/>
          </p:nvSpPr>
          <p:spPr>
            <a:xfrm flipH="1" rot="1136767">
              <a:off x="-1571188" y="1323515"/>
              <a:ext cx="162203" cy="149640"/>
            </a:xfrm>
            <a:custGeom>
              <a:rect b="b" l="l" r="r" t="t"/>
              <a:pathLst>
                <a:path extrusionOk="0" h="9434" w="10226">
                  <a:moveTo>
                    <a:pt x="6266" y="0"/>
                  </a:moveTo>
                  <a:cubicBezTo>
                    <a:pt x="6266" y="1579"/>
                    <a:pt x="1153" y="6592"/>
                    <a:pt x="0" y="6893"/>
                  </a:cubicBezTo>
                  <a:lnTo>
                    <a:pt x="527" y="6893"/>
                  </a:lnTo>
                  <a:cubicBezTo>
                    <a:pt x="1695" y="8497"/>
                    <a:pt x="4015" y="9433"/>
                    <a:pt x="5850" y="9433"/>
                  </a:cubicBezTo>
                  <a:cubicBezTo>
                    <a:pt x="6654" y="9433"/>
                    <a:pt x="7364" y="9254"/>
                    <a:pt x="7845" y="8873"/>
                  </a:cubicBezTo>
                  <a:cubicBezTo>
                    <a:pt x="10226" y="6792"/>
                    <a:pt x="8146" y="953"/>
                    <a:pt x="6266" y="0"/>
                  </a:cubicBezTo>
                  <a:close/>
                </a:path>
              </a:pathLst>
            </a:custGeom>
            <a:solidFill>
              <a:srgbClr val="D986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5" name="Google Shape;4735;p29"/>
            <p:cNvSpPr/>
            <p:nvPr/>
          </p:nvSpPr>
          <p:spPr>
            <a:xfrm flipH="1" rot="1136767">
              <a:off x="-1498200" y="1302839"/>
              <a:ext cx="145913" cy="149958"/>
            </a:xfrm>
            <a:custGeom>
              <a:rect b="b" l="l" r="r" t="t"/>
              <a:pathLst>
                <a:path extrusionOk="0" h="9454" w="9199">
                  <a:moveTo>
                    <a:pt x="6164" y="0"/>
                  </a:moveTo>
                  <a:cubicBezTo>
                    <a:pt x="5664" y="0"/>
                    <a:pt x="5138" y="115"/>
                    <a:pt x="4612" y="381"/>
                  </a:cubicBezTo>
                  <a:cubicBezTo>
                    <a:pt x="3986" y="682"/>
                    <a:pt x="3033" y="1408"/>
                    <a:pt x="2206" y="2461"/>
                  </a:cubicBezTo>
                  <a:cubicBezTo>
                    <a:pt x="2006" y="2561"/>
                    <a:pt x="1881" y="2787"/>
                    <a:pt x="1680" y="2987"/>
                  </a:cubicBezTo>
                  <a:cubicBezTo>
                    <a:pt x="753" y="4341"/>
                    <a:pt x="1" y="5794"/>
                    <a:pt x="226" y="6947"/>
                  </a:cubicBezTo>
                  <a:cubicBezTo>
                    <a:pt x="527" y="9053"/>
                    <a:pt x="2106" y="9454"/>
                    <a:pt x="2733" y="9454"/>
                  </a:cubicBezTo>
                  <a:lnTo>
                    <a:pt x="2933" y="9454"/>
                  </a:lnTo>
                  <a:cubicBezTo>
                    <a:pt x="4086" y="9153"/>
                    <a:pt x="9199" y="4140"/>
                    <a:pt x="9199" y="2561"/>
                  </a:cubicBezTo>
                  <a:cubicBezTo>
                    <a:pt x="9199" y="1288"/>
                    <a:pt x="7833" y="0"/>
                    <a:pt x="6164" y="0"/>
                  </a:cubicBezTo>
                  <a:close/>
                </a:path>
              </a:pathLst>
            </a:custGeom>
            <a:solidFill>
              <a:srgbClr val="8C3A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6" name="Google Shape;4736;p29"/>
            <p:cNvSpPr/>
            <p:nvPr/>
          </p:nvSpPr>
          <p:spPr>
            <a:xfrm flipH="1" rot="1136767">
              <a:off x="-1474354" y="1439787"/>
              <a:ext cx="9961" cy="10659"/>
            </a:xfrm>
            <a:custGeom>
              <a:rect b="b" l="l" r="r" t="t"/>
              <a:pathLst>
                <a:path extrusionOk="0" h="672" w="628">
                  <a:moveTo>
                    <a:pt x="134" y="1"/>
                  </a:moveTo>
                  <a:cubicBezTo>
                    <a:pt x="90" y="1"/>
                    <a:pt x="68" y="45"/>
                    <a:pt x="1" y="45"/>
                  </a:cubicBezTo>
                  <a:lnTo>
                    <a:pt x="1" y="246"/>
                  </a:lnTo>
                  <a:cubicBezTo>
                    <a:pt x="101" y="371"/>
                    <a:pt x="101" y="371"/>
                    <a:pt x="101" y="471"/>
                  </a:cubicBezTo>
                  <a:cubicBezTo>
                    <a:pt x="226" y="572"/>
                    <a:pt x="327" y="572"/>
                    <a:pt x="427" y="672"/>
                  </a:cubicBezTo>
                  <a:lnTo>
                    <a:pt x="427" y="572"/>
                  </a:lnTo>
                  <a:cubicBezTo>
                    <a:pt x="527" y="572"/>
                    <a:pt x="627" y="572"/>
                    <a:pt x="627" y="471"/>
                  </a:cubicBezTo>
                  <a:cubicBezTo>
                    <a:pt x="527" y="371"/>
                    <a:pt x="527" y="246"/>
                    <a:pt x="427" y="146"/>
                  </a:cubicBezTo>
                  <a:lnTo>
                    <a:pt x="327" y="45"/>
                  </a:lnTo>
                  <a:lnTo>
                    <a:pt x="226" y="45"/>
                  </a:lnTo>
                  <a:cubicBezTo>
                    <a:pt x="185" y="12"/>
                    <a:pt x="157" y="1"/>
                    <a:pt x="134"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7" name="Google Shape;4737;p29"/>
            <p:cNvSpPr/>
            <p:nvPr/>
          </p:nvSpPr>
          <p:spPr>
            <a:xfrm flipH="1" rot="1136767">
              <a:off x="-1496956" y="1433145"/>
              <a:ext cx="11928" cy="11547"/>
            </a:xfrm>
            <a:custGeom>
              <a:rect b="b" l="l" r="r" t="t"/>
              <a:pathLst>
                <a:path extrusionOk="0" h="728" w="752">
                  <a:moveTo>
                    <a:pt x="226" y="0"/>
                  </a:moveTo>
                  <a:cubicBezTo>
                    <a:pt x="125" y="0"/>
                    <a:pt x="0" y="101"/>
                    <a:pt x="0" y="201"/>
                  </a:cubicBezTo>
                  <a:lnTo>
                    <a:pt x="125" y="326"/>
                  </a:lnTo>
                  <a:cubicBezTo>
                    <a:pt x="125" y="426"/>
                    <a:pt x="125" y="527"/>
                    <a:pt x="226" y="527"/>
                  </a:cubicBezTo>
                  <a:cubicBezTo>
                    <a:pt x="326" y="627"/>
                    <a:pt x="426" y="727"/>
                    <a:pt x="526" y="727"/>
                  </a:cubicBezTo>
                  <a:lnTo>
                    <a:pt x="627" y="727"/>
                  </a:lnTo>
                  <a:cubicBezTo>
                    <a:pt x="627" y="727"/>
                    <a:pt x="752" y="627"/>
                    <a:pt x="627" y="527"/>
                  </a:cubicBezTo>
                  <a:cubicBezTo>
                    <a:pt x="627" y="426"/>
                    <a:pt x="627" y="326"/>
                    <a:pt x="526" y="201"/>
                  </a:cubicBezTo>
                  <a:cubicBezTo>
                    <a:pt x="426" y="201"/>
                    <a:pt x="426" y="201"/>
                    <a:pt x="426" y="101"/>
                  </a:cubicBezTo>
                  <a:cubicBezTo>
                    <a:pt x="326" y="101"/>
                    <a:pt x="326" y="101"/>
                    <a:pt x="226" y="0"/>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8" name="Google Shape;4738;p29"/>
            <p:cNvSpPr/>
            <p:nvPr/>
          </p:nvSpPr>
          <p:spPr>
            <a:xfrm flipH="1" rot="1136767">
              <a:off x="-1490714" y="1410793"/>
              <a:ext cx="11547" cy="9961"/>
            </a:xfrm>
            <a:custGeom>
              <a:rect b="b" l="l" r="r" t="t"/>
              <a:pathLst>
                <a:path extrusionOk="0" h="628" w="728">
                  <a:moveTo>
                    <a:pt x="101" y="1"/>
                  </a:moveTo>
                  <a:cubicBezTo>
                    <a:pt x="0" y="1"/>
                    <a:pt x="0" y="101"/>
                    <a:pt x="0" y="101"/>
                  </a:cubicBezTo>
                  <a:cubicBezTo>
                    <a:pt x="0" y="201"/>
                    <a:pt x="101" y="302"/>
                    <a:pt x="101" y="302"/>
                  </a:cubicBezTo>
                  <a:cubicBezTo>
                    <a:pt x="101" y="402"/>
                    <a:pt x="201" y="402"/>
                    <a:pt x="201" y="527"/>
                  </a:cubicBezTo>
                  <a:cubicBezTo>
                    <a:pt x="301" y="527"/>
                    <a:pt x="401" y="627"/>
                    <a:pt x="502" y="627"/>
                  </a:cubicBezTo>
                  <a:lnTo>
                    <a:pt x="627" y="627"/>
                  </a:lnTo>
                  <a:cubicBezTo>
                    <a:pt x="627" y="627"/>
                    <a:pt x="727" y="527"/>
                    <a:pt x="627" y="527"/>
                  </a:cubicBezTo>
                  <a:cubicBezTo>
                    <a:pt x="627" y="302"/>
                    <a:pt x="502" y="201"/>
                    <a:pt x="502" y="201"/>
                  </a:cubicBezTo>
                  <a:cubicBezTo>
                    <a:pt x="401" y="101"/>
                    <a:pt x="401" y="101"/>
                    <a:pt x="301" y="101"/>
                  </a:cubicBezTo>
                  <a:cubicBezTo>
                    <a:pt x="301" y="1"/>
                    <a:pt x="201" y="1"/>
                    <a:pt x="101"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9" name="Google Shape;4739;p29"/>
            <p:cNvSpPr/>
            <p:nvPr/>
          </p:nvSpPr>
          <p:spPr>
            <a:xfrm flipH="1" rot="1136767">
              <a:off x="-1520944" y="1427604"/>
              <a:ext cx="8359" cy="9961"/>
            </a:xfrm>
            <a:custGeom>
              <a:rect b="b" l="l" r="r" t="t"/>
              <a:pathLst>
                <a:path extrusionOk="0" h="628" w="527">
                  <a:moveTo>
                    <a:pt x="101" y="1"/>
                  </a:moveTo>
                  <a:cubicBezTo>
                    <a:pt x="101" y="1"/>
                    <a:pt x="1" y="1"/>
                    <a:pt x="1" y="126"/>
                  </a:cubicBezTo>
                  <a:lnTo>
                    <a:pt x="1" y="327"/>
                  </a:lnTo>
                  <a:lnTo>
                    <a:pt x="101" y="427"/>
                  </a:lnTo>
                  <a:cubicBezTo>
                    <a:pt x="226" y="527"/>
                    <a:pt x="326" y="627"/>
                    <a:pt x="427" y="627"/>
                  </a:cubicBezTo>
                  <a:cubicBezTo>
                    <a:pt x="527" y="527"/>
                    <a:pt x="527" y="527"/>
                    <a:pt x="527" y="427"/>
                  </a:cubicBezTo>
                  <a:cubicBezTo>
                    <a:pt x="527" y="327"/>
                    <a:pt x="527" y="226"/>
                    <a:pt x="427" y="226"/>
                  </a:cubicBezTo>
                  <a:cubicBezTo>
                    <a:pt x="427" y="126"/>
                    <a:pt x="326" y="126"/>
                    <a:pt x="326" y="126"/>
                  </a:cubicBezTo>
                  <a:cubicBezTo>
                    <a:pt x="326" y="1"/>
                    <a:pt x="226" y="1"/>
                    <a:pt x="226"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0" name="Google Shape;4740;p29"/>
            <p:cNvSpPr/>
            <p:nvPr/>
          </p:nvSpPr>
          <p:spPr>
            <a:xfrm flipH="1" rot="1136767">
              <a:off x="-1518274" y="1403682"/>
              <a:ext cx="15116" cy="11532"/>
            </a:xfrm>
            <a:custGeom>
              <a:rect b="b" l="l" r="r" t="t"/>
              <a:pathLst>
                <a:path extrusionOk="0" h="727" w="953">
                  <a:moveTo>
                    <a:pt x="101" y="0"/>
                  </a:moveTo>
                  <a:cubicBezTo>
                    <a:pt x="101" y="0"/>
                    <a:pt x="0" y="0"/>
                    <a:pt x="0" y="100"/>
                  </a:cubicBezTo>
                  <a:cubicBezTo>
                    <a:pt x="101" y="201"/>
                    <a:pt x="101" y="201"/>
                    <a:pt x="201" y="301"/>
                  </a:cubicBezTo>
                  <a:cubicBezTo>
                    <a:pt x="201" y="426"/>
                    <a:pt x="201" y="426"/>
                    <a:pt x="326" y="526"/>
                  </a:cubicBezTo>
                  <a:cubicBezTo>
                    <a:pt x="426" y="627"/>
                    <a:pt x="527" y="727"/>
                    <a:pt x="727" y="727"/>
                  </a:cubicBezTo>
                  <a:lnTo>
                    <a:pt x="827" y="727"/>
                  </a:lnTo>
                  <a:cubicBezTo>
                    <a:pt x="827" y="727"/>
                    <a:pt x="953" y="627"/>
                    <a:pt x="827" y="627"/>
                  </a:cubicBezTo>
                  <a:cubicBezTo>
                    <a:pt x="827" y="426"/>
                    <a:pt x="727" y="301"/>
                    <a:pt x="627" y="201"/>
                  </a:cubicBezTo>
                  <a:cubicBezTo>
                    <a:pt x="527" y="100"/>
                    <a:pt x="527" y="100"/>
                    <a:pt x="426" y="100"/>
                  </a:cubicBezTo>
                  <a:cubicBezTo>
                    <a:pt x="326" y="0"/>
                    <a:pt x="326" y="0"/>
                    <a:pt x="201" y="0"/>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1" name="Google Shape;4741;p29"/>
            <p:cNvSpPr/>
            <p:nvPr/>
          </p:nvSpPr>
          <p:spPr>
            <a:xfrm flipH="1" rot="1136767">
              <a:off x="-1502621" y="1378594"/>
              <a:ext cx="11547" cy="11547"/>
            </a:xfrm>
            <a:custGeom>
              <a:rect b="b" l="l" r="r" t="t"/>
              <a:pathLst>
                <a:path extrusionOk="0" h="728" w="728">
                  <a:moveTo>
                    <a:pt x="201" y="1"/>
                  </a:moveTo>
                  <a:cubicBezTo>
                    <a:pt x="101" y="1"/>
                    <a:pt x="1" y="101"/>
                    <a:pt x="101" y="201"/>
                  </a:cubicBezTo>
                  <a:lnTo>
                    <a:pt x="101" y="326"/>
                  </a:lnTo>
                  <a:cubicBezTo>
                    <a:pt x="201" y="427"/>
                    <a:pt x="201" y="427"/>
                    <a:pt x="201" y="527"/>
                  </a:cubicBezTo>
                  <a:cubicBezTo>
                    <a:pt x="302" y="627"/>
                    <a:pt x="402" y="727"/>
                    <a:pt x="527" y="727"/>
                  </a:cubicBezTo>
                  <a:lnTo>
                    <a:pt x="627" y="727"/>
                  </a:lnTo>
                  <a:cubicBezTo>
                    <a:pt x="627" y="727"/>
                    <a:pt x="728" y="727"/>
                    <a:pt x="728" y="627"/>
                  </a:cubicBezTo>
                  <a:cubicBezTo>
                    <a:pt x="728" y="427"/>
                    <a:pt x="627" y="326"/>
                    <a:pt x="527" y="201"/>
                  </a:cubicBezTo>
                  <a:lnTo>
                    <a:pt x="402" y="101"/>
                  </a:lnTo>
                  <a:cubicBezTo>
                    <a:pt x="302" y="101"/>
                    <a:pt x="302" y="1"/>
                    <a:pt x="201"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2" name="Google Shape;4742;p29"/>
            <p:cNvSpPr/>
            <p:nvPr/>
          </p:nvSpPr>
          <p:spPr>
            <a:xfrm flipH="1" rot="1136767">
              <a:off x="-1507799" y="1354081"/>
              <a:ext cx="11547" cy="9945"/>
            </a:xfrm>
            <a:custGeom>
              <a:rect b="b" l="l" r="r" t="t"/>
              <a:pathLst>
                <a:path extrusionOk="0" h="627" w="728">
                  <a:moveTo>
                    <a:pt x="101" y="0"/>
                  </a:moveTo>
                  <a:cubicBezTo>
                    <a:pt x="1" y="0"/>
                    <a:pt x="1" y="100"/>
                    <a:pt x="1" y="201"/>
                  </a:cubicBezTo>
                  <a:cubicBezTo>
                    <a:pt x="101" y="201"/>
                    <a:pt x="101" y="301"/>
                    <a:pt x="101" y="301"/>
                  </a:cubicBezTo>
                  <a:cubicBezTo>
                    <a:pt x="201" y="426"/>
                    <a:pt x="201" y="426"/>
                    <a:pt x="327" y="526"/>
                  </a:cubicBezTo>
                  <a:cubicBezTo>
                    <a:pt x="327" y="526"/>
                    <a:pt x="427" y="627"/>
                    <a:pt x="627" y="627"/>
                  </a:cubicBezTo>
                  <a:cubicBezTo>
                    <a:pt x="728" y="627"/>
                    <a:pt x="728" y="526"/>
                    <a:pt x="728" y="526"/>
                  </a:cubicBezTo>
                  <a:cubicBezTo>
                    <a:pt x="728" y="301"/>
                    <a:pt x="627" y="201"/>
                    <a:pt x="527" y="100"/>
                  </a:cubicBezTo>
                  <a:cubicBezTo>
                    <a:pt x="527" y="100"/>
                    <a:pt x="427" y="100"/>
                    <a:pt x="327" y="0"/>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3" name="Google Shape;4743;p29"/>
            <p:cNvSpPr/>
            <p:nvPr/>
          </p:nvSpPr>
          <p:spPr>
            <a:xfrm flipH="1" rot="1136767">
              <a:off x="-1532466" y="1384335"/>
              <a:ext cx="11944" cy="9961"/>
            </a:xfrm>
            <a:custGeom>
              <a:rect b="b" l="l" r="r" t="t"/>
              <a:pathLst>
                <a:path extrusionOk="0" h="628" w="753">
                  <a:moveTo>
                    <a:pt x="126" y="1"/>
                  </a:moveTo>
                  <a:cubicBezTo>
                    <a:pt x="126" y="1"/>
                    <a:pt x="1" y="1"/>
                    <a:pt x="1" y="101"/>
                  </a:cubicBezTo>
                  <a:lnTo>
                    <a:pt x="1" y="302"/>
                  </a:lnTo>
                  <a:lnTo>
                    <a:pt x="227" y="502"/>
                  </a:lnTo>
                  <a:cubicBezTo>
                    <a:pt x="227" y="628"/>
                    <a:pt x="427" y="628"/>
                    <a:pt x="527" y="628"/>
                  </a:cubicBezTo>
                  <a:lnTo>
                    <a:pt x="628" y="628"/>
                  </a:lnTo>
                  <a:cubicBezTo>
                    <a:pt x="628" y="628"/>
                    <a:pt x="753" y="628"/>
                    <a:pt x="628" y="502"/>
                  </a:cubicBezTo>
                  <a:cubicBezTo>
                    <a:pt x="628" y="402"/>
                    <a:pt x="527" y="302"/>
                    <a:pt x="427" y="201"/>
                  </a:cubicBezTo>
                  <a:cubicBezTo>
                    <a:pt x="427" y="101"/>
                    <a:pt x="427" y="101"/>
                    <a:pt x="327" y="101"/>
                  </a:cubicBezTo>
                  <a:cubicBezTo>
                    <a:pt x="327" y="1"/>
                    <a:pt x="227" y="1"/>
                    <a:pt x="227" y="1"/>
                  </a:cubicBez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4" name="Google Shape;4744;p29"/>
            <p:cNvSpPr/>
            <p:nvPr/>
          </p:nvSpPr>
          <p:spPr>
            <a:xfrm flipH="1" rot="1136767">
              <a:off x="-1545231" y="1417521"/>
              <a:ext cx="8375" cy="7487"/>
            </a:xfrm>
            <a:custGeom>
              <a:rect b="b" l="l" r="r" t="t"/>
              <a:pathLst>
                <a:path extrusionOk="0" h="472" w="528">
                  <a:moveTo>
                    <a:pt x="201" y="1"/>
                  </a:moveTo>
                  <a:cubicBezTo>
                    <a:pt x="101" y="1"/>
                    <a:pt x="1" y="1"/>
                    <a:pt x="1" y="101"/>
                  </a:cubicBezTo>
                  <a:lnTo>
                    <a:pt x="1" y="226"/>
                  </a:lnTo>
                  <a:cubicBezTo>
                    <a:pt x="1" y="326"/>
                    <a:pt x="101" y="326"/>
                    <a:pt x="101" y="427"/>
                  </a:cubicBezTo>
                  <a:cubicBezTo>
                    <a:pt x="101" y="427"/>
                    <a:pt x="146" y="471"/>
                    <a:pt x="205" y="471"/>
                  </a:cubicBezTo>
                  <a:cubicBezTo>
                    <a:pt x="235" y="471"/>
                    <a:pt x="268" y="460"/>
                    <a:pt x="302" y="427"/>
                  </a:cubicBezTo>
                  <a:cubicBezTo>
                    <a:pt x="427" y="427"/>
                    <a:pt x="527" y="427"/>
                    <a:pt x="527" y="326"/>
                  </a:cubicBezTo>
                  <a:lnTo>
                    <a:pt x="427" y="326"/>
                  </a:lnTo>
                  <a:lnTo>
                    <a:pt x="427" y="101"/>
                  </a:lnTo>
                  <a:lnTo>
                    <a:pt x="302" y="1"/>
                  </a:ln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5" name="Google Shape;4745;p29"/>
            <p:cNvSpPr/>
            <p:nvPr/>
          </p:nvSpPr>
          <p:spPr>
            <a:xfrm flipH="1" rot="1136767">
              <a:off x="-1521020" y="1450261"/>
              <a:ext cx="6376" cy="6376"/>
            </a:xfrm>
            <a:custGeom>
              <a:rect b="b" l="l" r="r" t="t"/>
              <a:pathLst>
                <a:path extrusionOk="0" h="402" w="402">
                  <a:moveTo>
                    <a:pt x="101" y="0"/>
                  </a:moveTo>
                  <a:cubicBezTo>
                    <a:pt x="101" y="101"/>
                    <a:pt x="1" y="101"/>
                    <a:pt x="1" y="201"/>
                  </a:cubicBezTo>
                  <a:lnTo>
                    <a:pt x="1" y="301"/>
                  </a:lnTo>
                  <a:lnTo>
                    <a:pt x="101" y="401"/>
                  </a:lnTo>
                  <a:lnTo>
                    <a:pt x="302" y="401"/>
                  </a:lnTo>
                  <a:cubicBezTo>
                    <a:pt x="402" y="401"/>
                    <a:pt x="402" y="301"/>
                    <a:pt x="402" y="301"/>
                  </a:cubicBezTo>
                  <a:cubicBezTo>
                    <a:pt x="402" y="201"/>
                    <a:pt x="402" y="101"/>
                    <a:pt x="302" y="101"/>
                  </a:cubicBezTo>
                  <a:lnTo>
                    <a:pt x="302" y="0"/>
                  </a:lnTo>
                  <a:close/>
                </a:path>
              </a:pathLst>
            </a:custGeom>
            <a:solidFill>
              <a:srgbClr val="7E352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6" name="Google Shape;4746;p29"/>
            <p:cNvSpPr/>
            <p:nvPr/>
          </p:nvSpPr>
          <p:spPr>
            <a:xfrm rot="957825">
              <a:off x="-2896803" y="515861"/>
              <a:ext cx="549021" cy="334331"/>
            </a:xfrm>
            <a:custGeom>
              <a:rect b="b" l="l" r="r" t="t"/>
              <a:pathLst>
                <a:path extrusionOk="0" h="14179" w="23284">
                  <a:moveTo>
                    <a:pt x="6420" y="1"/>
                  </a:moveTo>
                  <a:cubicBezTo>
                    <a:pt x="5898" y="1"/>
                    <a:pt x="5359" y="77"/>
                    <a:pt x="4812" y="265"/>
                  </a:cubicBezTo>
                  <a:cubicBezTo>
                    <a:pt x="1980" y="1317"/>
                    <a:pt x="0" y="4651"/>
                    <a:pt x="1779" y="6430"/>
                  </a:cubicBezTo>
                  <a:cubicBezTo>
                    <a:pt x="3559" y="8110"/>
                    <a:pt x="8045" y="7583"/>
                    <a:pt x="9925" y="8836"/>
                  </a:cubicBezTo>
                  <a:cubicBezTo>
                    <a:pt x="11718" y="10127"/>
                    <a:pt x="12553" y="14179"/>
                    <a:pt x="15172" y="14179"/>
                  </a:cubicBezTo>
                  <a:cubicBezTo>
                    <a:pt x="15299" y="14179"/>
                    <a:pt x="15429" y="14169"/>
                    <a:pt x="15564" y="14150"/>
                  </a:cubicBezTo>
                  <a:cubicBezTo>
                    <a:pt x="18597" y="13648"/>
                    <a:pt x="18697" y="11242"/>
                    <a:pt x="20476" y="10816"/>
                  </a:cubicBezTo>
                  <a:cubicBezTo>
                    <a:pt x="22231" y="10290"/>
                    <a:pt x="22757" y="10716"/>
                    <a:pt x="22983" y="10190"/>
                  </a:cubicBezTo>
                  <a:cubicBezTo>
                    <a:pt x="23283" y="9262"/>
                    <a:pt x="17544" y="2044"/>
                    <a:pt x="15238" y="1744"/>
                  </a:cubicBezTo>
                  <a:cubicBezTo>
                    <a:pt x="14596" y="1624"/>
                    <a:pt x="14100" y="1587"/>
                    <a:pt x="13692" y="1587"/>
                  </a:cubicBezTo>
                  <a:cubicBezTo>
                    <a:pt x="13060" y="1587"/>
                    <a:pt x="12637" y="1675"/>
                    <a:pt x="12201" y="1675"/>
                  </a:cubicBezTo>
                  <a:cubicBezTo>
                    <a:pt x="11919" y="1675"/>
                    <a:pt x="11631" y="1638"/>
                    <a:pt x="11278" y="1518"/>
                  </a:cubicBezTo>
                  <a:cubicBezTo>
                    <a:pt x="10278" y="1198"/>
                    <a:pt x="8481" y="1"/>
                    <a:pt x="6420" y="1"/>
                  </a:cubicBezTo>
                  <a:close/>
                </a:path>
              </a:pathLst>
            </a:custGeom>
            <a:solidFill>
              <a:srgbClr val="86BC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7" name="Google Shape;4747;p29"/>
            <p:cNvSpPr/>
            <p:nvPr/>
          </p:nvSpPr>
          <p:spPr>
            <a:xfrm rot="957825">
              <a:off x="-2847095" y="598532"/>
              <a:ext cx="520065" cy="191228"/>
            </a:xfrm>
            <a:custGeom>
              <a:rect b="b" l="l" r="r" t="t"/>
              <a:pathLst>
                <a:path extrusionOk="0" h="8110" w="22056">
                  <a:moveTo>
                    <a:pt x="1013" y="0"/>
                  </a:moveTo>
                  <a:cubicBezTo>
                    <a:pt x="752" y="0"/>
                    <a:pt x="490" y="7"/>
                    <a:pt x="226" y="20"/>
                  </a:cubicBezTo>
                  <a:cubicBezTo>
                    <a:pt x="126" y="20"/>
                    <a:pt x="0" y="120"/>
                    <a:pt x="0" y="220"/>
                  </a:cubicBezTo>
                  <a:cubicBezTo>
                    <a:pt x="0" y="321"/>
                    <a:pt x="0" y="421"/>
                    <a:pt x="226" y="421"/>
                  </a:cubicBezTo>
                  <a:cubicBezTo>
                    <a:pt x="1153" y="421"/>
                    <a:pt x="2106" y="546"/>
                    <a:pt x="3033" y="747"/>
                  </a:cubicBezTo>
                  <a:lnTo>
                    <a:pt x="3760" y="847"/>
                  </a:lnTo>
                  <a:lnTo>
                    <a:pt x="4512" y="947"/>
                  </a:lnTo>
                  <a:cubicBezTo>
                    <a:pt x="4913" y="1048"/>
                    <a:pt x="5439" y="1173"/>
                    <a:pt x="5865" y="1273"/>
                  </a:cubicBezTo>
                  <a:cubicBezTo>
                    <a:pt x="7745" y="1674"/>
                    <a:pt x="9524" y="2301"/>
                    <a:pt x="11404" y="2927"/>
                  </a:cubicBezTo>
                  <a:cubicBezTo>
                    <a:pt x="13158" y="3679"/>
                    <a:pt x="14938" y="4406"/>
                    <a:pt x="16617" y="5333"/>
                  </a:cubicBezTo>
                  <a:cubicBezTo>
                    <a:pt x="17043" y="5434"/>
                    <a:pt x="17544" y="5759"/>
                    <a:pt x="17971" y="5960"/>
                  </a:cubicBezTo>
                  <a:lnTo>
                    <a:pt x="19224" y="6586"/>
                  </a:lnTo>
                  <a:cubicBezTo>
                    <a:pt x="20051" y="7113"/>
                    <a:pt x="20903" y="7639"/>
                    <a:pt x="21730" y="8065"/>
                  </a:cubicBezTo>
                  <a:cubicBezTo>
                    <a:pt x="21763" y="8099"/>
                    <a:pt x="21797" y="8110"/>
                    <a:pt x="21826" y="8110"/>
                  </a:cubicBezTo>
                  <a:cubicBezTo>
                    <a:pt x="21886" y="8110"/>
                    <a:pt x="21930" y="8065"/>
                    <a:pt x="21930" y="8065"/>
                  </a:cubicBezTo>
                  <a:cubicBezTo>
                    <a:pt x="22056" y="7940"/>
                    <a:pt x="22056" y="7840"/>
                    <a:pt x="21930" y="7739"/>
                  </a:cubicBezTo>
                  <a:cubicBezTo>
                    <a:pt x="21103" y="7213"/>
                    <a:pt x="20377" y="6586"/>
                    <a:pt x="19549" y="6060"/>
                  </a:cubicBezTo>
                  <a:lnTo>
                    <a:pt x="18296" y="5333"/>
                  </a:lnTo>
                  <a:cubicBezTo>
                    <a:pt x="17870" y="5133"/>
                    <a:pt x="17444" y="4807"/>
                    <a:pt x="16918" y="4606"/>
                  </a:cubicBezTo>
                  <a:lnTo>
                    <a:pt x="15665" y="3980"/>
                  </a:lnTo>
                  <a:cubicBezTo>
                    <a:pt x="15264" y="3779"/>
                    <a:pt x="14838" y="3554"/>
                    <a:pt x="14311" y="3353"/>
                  </a:cubicBezTo>
                  <a:cubicBezTo>
                    <a:pt x="13484" y="2927"/>
                    <a:pt x="12532" y="2526"/>
                    <a:pt x="11605" y="2200"/>
                  </a:cubicBezTo>
                  <a:cubicBezTo>
                    <a:pt x="9825" y="1574"/>
                    <a:pt x="7945" y="947"/>
                    <a:pt x="6066" y="546"/>
                  </a:cubicBezTo>
                  <a:cubicBezTo>
                    <a:pt x="4350" y="264"/>
                    <a:pt x="2709" y="0"/>
                    <a:pt x="1013" y="0"/>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8" name="Google Shape;4748;p29"/>
            <p:cNvSpPr/>
            <p:nvPr/>
          </p:nvSpPr>
          <p:spPr>
            <a:xfrm rot="957825">
              <a:off x="-2762874" y="513966"/>
              <a:ext cx="108158" cy="109172"/>
            </a:xfrm>
            <a:custGeom>
              <a:rect b="b" l="l" r="r" t="t"/>
              <a:pathLst>
                <a:path extrusionOk="0" h="4630" w="4587">
                  <a:moveTo>
                    <a:pt x="2507" y="1"/>
                  </a:moveTo>
                  <a:cubicBezTo>
                    <a:pt x="2406" y="101"/>
                    <a:pt x="2406" y="201"/>
                    <a:pt x="2406" y="302"/>
                  </a:cubicBezTo>
                  <a:cubicBezTo>
                    <a:pt x="2507" y="828"/>
                    <a:pt x="2607" y="1354"/>
                    <a:pt x="2832" y="1881"/>
                  </a:cubicBezTo>
                  <a:cubicBezTo>
                    <a:pt x="3003" y="2165"/>
                    <a:pt x="3181" y="2457"/>
                    <a:pt x="3377" y="2735"/>
                  </a:cubicBezTo>
                  <a:lnTo>
                    <a:pt x="3377" y="2735"/>
                  </a:lnTo>
                  <a:cubicBezTo>
                    <a:pt x="2881" y="2848"/>
                    <a:pt x="2407" y="3012"/>
                    <a:pt x="1980" y="3234"/>
                  </a:cubicBezTo>
                  <a:cubicBezTo>
                    <a:pt x="1679" y="3334"/>
                    <a:pt x="1354" y="3435"/>
                    <a:pt x="1053" y="3635"/>
                  </a:cubicBezTo>
                  <a:cubicBezTo>
                    <a:pt x="727" y="3861"/>
                    <a:pt x="426" y="4061"/>
                    <a:pt x="101" y="4262"/>
                  </a:cubicBezTo>
                  <a:cubicBezTo>
                    <a:pt x="101" y="4387"/>
                    <a:pt x="0" y="4487"/>
                    <a:pt x="101" y="4487"/>
                  </a:cubicBezTo>
                  <a:cubicBezTo>
                    <a:pt x="101" y="4558"/>
                    <a:pt x="151" y="4629"/>
                    <a:pt x="224" y="4629"/>
                  </a:cubicBezTo>
                  <a:cubicBezTo>
                    <a:pt x="255" y="4629"/>
                    <a:pt x="289" y="4617"/>
                    <a:pt x="326" y="4587"/>
                  </a:cubicBezTo>
                  <a:cubicBezTo>
                    <a:pt x="627" y="4487"/>
                    <a:pt x="953" y="4387"/>
                    <a:pt x="1253" y="4262"/>
                  </a:cubicBezTo>
                  <a:cubicBezTo>
                    <a:pt x="1579" y="4161"/>
                    <a:pt x="1880" y="3961"/>
                    <a:pt x="2306" y="3861"/>
                  </a:cubicBezTo>
                  <a:cubicBezTo>
                    <a:pt x="2933" y="3635"/>
                    <a:pt x="3559" y="3535"/>
                    <a:pt x="4186" y="3435"/>
                  </a:cubicBezTo>
                  <a:cubicBezTo>
                    <a:pt x="4286" y="3435"/>
                    <a:pt x="4386" y="3334"/>
                    <a:pt x="4487" y="3234"/>
                  </a:cubicBezTo>
                  <a:cubicBezTo>
                    <a:pt x="4587" y="3134"/>
                    <a:pt x="4587" y="2808"/>
                    <a:pt x="4386" y="2708"/>
                  </a:cubicBezTo>
                  <a:cubicBezTo>
                    <a:pt x="4086" y="2382"/>
                    <a:pt x="3760" y="1981"/>
                    <a:pt x="3559" y="1555"/>
                  </a:cubicBezTo>
                  <a:cubicBezTo>
                    <a:pt x="3233" y="1129"/>
                    <a:pt x="3033" y="628"/>
                    <a:pt x="2832" y="101"/>
                  </a:cubicBezTo>
                  <a:cubicBezTo>
                    <a:pt x="2707" y="101"/>
                    <a:pt x="2607" y="1"/>
                    <a:pt x="2507"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9" name="Google Shape;4749;p29"/>
            <p:cNvSpPr/>
            <p:nvPr/>
          </p:nvSpPr>
          <p:spPr>
            <a:xfrm rot="957825">
              <a:off x="-2681338" y="572775"/>
              <a:ext cx="147772" cy="127517"/>
            </a:xfrm>
            <a:custGeom>
              <a:rect b="b" l="l" r="r" t="t"/>
              <a:pathLst>
                <a:path extrusionOk="0" h="5408" w="6267">
                  <a:moveTo>
                    <a:pt x="4254" y="1"/>
                  </a:moveTo>
                  <a:cubicBezTo>
                    <a:pt x="4223" y="1"/>
                    <a:pt x="4191" y="16"/>
                    <a:pt x="4161" y="53"/>
                  </a:cubicBezTo>
                  <a:cubicBezTo>
                    <a:pt x="4061" y="53"/>
                    <a:pt x="3960" y="153"/>
                    <a:pt x="3960" y="254"/>
                  </a:cubicBezTo>
                  <a:cubicBezTo>
                    <a:pt x="4210" y="1293"/>
                    <a:pt x="4614" y="2332"/>
                    <a:pt x="5103" y="3314"/>
                  </a:cubicBezTo>
                  <a:lnTo>
                    <a:pt x="5103" y="3314"/>
                  </a:lnTo>
                  <a:cubicBezTo>
                    <a:pt x="4340" y="3380"/>
                    <a:pt x="3551" y="3558"/>
                    <a:pt x="2808" y="3813"/>
                  </a:cubicBezTo>
                  <a:cubicBezTo>
                    <a:pt x="1880" y="4013"/>
                    <a:pt x="928" y="4539"/>
                    <a:pt x="201" y="5066"/>
                  </a:cubicBezTo>
                  <a:cubicBezTo>
                    <a:pt x="101" y="5166"/>
                    <a:pt x="1" y="5266"/>
                    <a:pt x="101" y="5266"/>
                  </a:cubicBezTo>
                  <a:cubicBezTo>
                    <a:pt x="101" y="5337"/>
                    <a:pt x="151" y="5408"/>
                    <a:pt x="216" y="5408"/>
                  </a:cubicBezTo>
                  <a:cubicBezTo>
                    <a:pt x="243" y="5408"/>
                    <a:pt x="272" y="5396"/>
                    <a:pt x="301" y="5366"/>
                  </a:cubicBezTo>
                  <a:cubicBezTo>
                    <a:pt x="1254" y="5066"/>
                    <a:pt x="2081" y="4740"/>
                    <a:pt x="3008" y="4539"/>
                  </a:cubicBezTo>
                  <a:cubicBezTo>
                    <a:pt x="3960" y="4314"/>
                    <a:pt x="4888" y="4113"/>
                    <a:pt x="5840" y="4113"/>
                  </a:cubicBezTo>
                  <a:cubicBezTo>
                    <a:pt x="5940" y="4013"/>
                    <a:pt x="5940" y="4013"/>
                    <a:pt x="6041" y="4013"/>
                  </a:cubicBezTo>
                  <a:cubicBezTo>
                    <a:pt x="6141" y="3913"/>
                    <a:pt x="6266" y="3687"/>
                    <a:pt x="6141" y="3487"/>
                  </a:cubicBezTo>
                  <a:cubicBezTo>
                    <a:pt x="5514" y="2334"/>
                    <a:pt x="4888" y="1306"/>
                    <a:pt x="4386" y="153"/>
                  </a:cubicBezTo>
                  <a:cubicBezTo>
                    <a:pt x="4386" y="83"/>
                    <a:pt x="4325" y="1"/>
                    <a:pt x="4254"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0" name="Google Shape;4750;p29"/>
            <p:cNvSpPr/>
            <p:nvPr/>
          </p:nvSpPr>
          <p:spPr>
            <a:xfrm rot="957825">
              <a:off x="-2550236" y="647865"/>
              <a:ext cx="127682" cy="149516"/>
            </a:xfrm>
            <a:custGeom>
              <a:rect b="b" l="l" r="r" t="t"/>
              <a:pathLst>
                <a:path extrusionOk="0" h="6341" w="5415">
                  <a:moveTo>
                    <a:pt x="1705" y="0"/>
                  </a:moveTo>
                  <a:cubicBezTo>
                    <a:pt x="1661" y="0"/>
                    <a:pt x="1604" y="25"/>
                    <a:pt x="1554" y="75"/>
                  </a:cubicBezTo>
                  <a:cubicBezTo>
                    <a:pt x="1454" y="176"/>
                    <a:pt x="1454" y="301"/>
                    <a:pt x="1554" y="401"/>
                  </a:cubicBezTo>
                  <a:cubicBezTo>
                    <a:pt x="1880" y="702"/>
                    <a:pt x="2181" y="1028"/>
                    <a:pt x="2406" y="1328"/>
                  </a:cubicBezTo>
                  <a:cubicBezTo>
                    <a:pt x="2707" y="1654"/>
                    <a:pt x="3033" y="2055"/>
                    <a:pt x="3234" y="2381"/>
                  </a:cubicBezTo>
                  <a:cubicBezTo>
                    <a:pt x="3600" y="2887"/>
                    <a:pt x="3905" y="3392"/>
                    <a:pt x="4201" y="3940"/>
                  </a:cubicBezTo>
                  <a:lnTo>
                    <a:pt x="4201" y="3940"/>
                  </a:lnTo>
                  <a:cubicBezTo>
                    <a:pt x="3988" y="3964"/>
                    <a:pt x="3732" y="4060"/>
                    <a:pt x="3534" y="4060"/>
                  </a:cubicBezTo>
                  <a:cubicBezTo>
                    <a:pt x="3133" y="4261"/>
                    <a:pt x="2707" y="4361"/>
                    <a:pt x="2281" y="4562"/>
                  </a:cubicBezTo>
                  <a:cubicBezTo>
                    <a:pt x="1880" y="4787"/>
                    <a:pt x="1554" y="4988"/>
                    <a:pt x="1153" y="5313"/>
                  </a:cubicBezTo>
                  <a:cubicBezTo>
                    <a:pt x="828" y="5514"/>
                    <a:pt x="401" y="5714"/>
                    <a:pt x="101" y="6040"/>
                  </a:cubicBezTo>
                  <a:cubicBezTo>
                    <a:pt x="0" y="6040"/>
                    <a:pt x="0" y="6140"/>
                    <a:pt x="0" y="6241"/>
                  </a:cubicBezTo>
                  <a:cubicBezTo>
                    <a:pt x="0" y="6341"/>
                    <a:pt x="101" y="6341"/>
                    <a:pt x="201" y="6341"/>
                  </a:cubicBezTo>
                  <a:cubicBezTo>
                    <a:pt x="627" y="6140"/>
                    <a:pt x="1028" y="5940"/>
                    <a:pt x="1454" y="5815"/>
                  </a:cubicBezTo>
                  <a:cubicBezTo>
                    <a:pt x="1880" y="5614"/>
                    <a:pt x="2181" y="5414"/>
                    <a:pt x="2607" y="5313"/>
                  </a:cubicBezTo>
                  <a:cubicBezTo>
                    <a:pt x="3033" y="5088"/>
                    <a:pt x="3434" y="4988"/>
                    <a:pt x="3760" y="4887"/>
                  </a:cubicBezTo>
                  <a:cubicBezTo>
                    <a:pt x="3960" y="4837"/>
                    <a:pt x="4142" y="4812"/>
                    <a:pt x="4299" y="4812"/>
                  </a:cubicBezTo>
                  <a:cubicBezTo>
                    <a:pt x="4455" y="4812"/>
                    <a:pt x="4587" y="4837"/>
                    <a:pt x="4687" y="4887"/>
                  </a:cubicBezTo>
                  <a:cubicBezTo>
                    <a:pt x="4754" y="4887"/>
                    <a:pt x="4877" y="4932"/>
                    <a:pt x="4981" y="4932"/>
                  </a:cubicBezTo>
                  <a:cubicBezTo>
                    <a:pt x="5033" y="4932"/>
                    <a:pt x="5080" y="4921"/>
                    <a:pt x="5113" y="4887"/>
                  </a:cubicBezTo>
                  <a:cubicBezTo>
                    <a:pt x="5314" y="4787"/>
                    <a:pt x="5414" y="4562"/>
                    <a:pt x="5314" y="4361"/>
                  </a:cubicBezTo>
                  <a:cubicBezTo>
                    <a:pt x="4913" y="3434"/>
                    <a:pt x="4386" y="2682"/>
                    <a:pt x="3860" y="1955"/>
                  </a:cubicBezTo>
                  <a:cubicBezTo>
                    <a:pt x="3534" y="1554"/>
                    <a:pt x="3234" y="1228"/>
                    <a:pt x="2908" y="927"/>
                  </a:cubicBezTo>
                  <a:cubicBezTo>
                    <a:pt x="2507" y="602"/>
                    <a:pt x="2181" y="301"/>
                    <a:pt x="1780" y="75"/>
                  </a:cubicBezTo>
                  <a:cubicBezTo>
                    <a:pt x="1780" y="25"/>
                    <a:pt x="1749" y="0"/>
                    <a:pt x="1705" y="0"/>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1" name="Google Shape;4751;p29"/>
            <p:cNvSpPr/>
            <p:nvPr/>
          </p:nvSpPr>
          <p:spPr>
            <a:xfrm rot="957825">
              <a:off x="-2969945" y="822706"/>
              <a:ext cx="384154" cy="514053"/>
            </a:xfrm>
            <a:custGeom>
              <a:rect b="b" l="l" r="r" t="t"/>
              <a:pathLst>
                <a:path extrusionOk="0" h="21801" w="16292">
                  <a:moveTo>
                    <a:pt x="7375" y="0"/>
                  </a:moveTo>
                  <a:cubicBezTo>
                    <a:pt x="6934" y="0"/>
                    <a:pt x="6455" y="90"/>
                    <a:pt x="5940" y="296"/>
                  </a:cubicBezTo>
                  <a:cubicBezTo>
                    <a:pt x="2908" y="1650"/>
                    <a:pt x="4787" y="8342"/>
                    <a:pt x="4286" y="8743"/>
                  </a:cubicBezTo>
                  <a:cubicBezTo>
                    <a:pt x="4235" y="8794"/>
                    <a:pt x="4173" y="8815"/>
                    <a:pt x="4102" y="8815"/>
                  </a:cubicBezTo>
                  <a:cubicBezTo>
                    <a:pt x="3796" y="8815"/>
                    <a:pt x="3313" y="8432"/>
                    <a:pt x="2725" y="8432"/>
                  </a:cubicBezTo>
                  <a:cubicBezTo>
                    <a:pt x="2311" y="8432"/>
                    <a:pt x="1846" y="8622"/>
                    <a:pt x="1354" y="9269"/>
                  </a:cubicBezTo>
                  <a:cubicBezTo>
                    <a:pt x="0" y="11048"/>
                    <a:pt x="928" y="14507"/>
                    <a:pt x="3860" y="18041"/>
                  </a:cubicBezTo>
                  <a:cubicBezTo>
                    <a:pt x="6893" y="21600"/>
                    <a:pt x="12006" y="21800"/>
                    <a:pt x="12006" y="21800"/>
                  </a:cubicBezTo>
                  <a:cubicBezTo>
                    <a:pt x="12006" y="20347"/>
                    <a:pt x="12833" y="18266"/>
                    <a:pt x="14412" y="15234"/>
                  </a:cubicBezTo>
                  <a:cubicBezTo>
                    <a:pt x="15239" y="13655"/>
                    <a:pt x="16291" y="10422"/>
                    <a:pt x="15239" y="8968"/>
                  </a:cubicBezTo>
                  <a:cubicBezTo>
                    <a:pt x="14888" y="8475"/>
                    <a:pt x="14492" y="8311"/>
                    <a:pt x="14102" y="8311"/>
                  </a:cubicBezTo>
                  <a:cubicBezTo>
                    <a:pt x="13320" y="8311"/>
                    <a:pt x="12557" y="8968"/>
                    <a:pt x="12206" y="8968"/>
                  </a:cubicBezTo>
                  <a:cubicBezTo>
                    <a:pt x="11680" y="8968"/>
                    <a:pt x="11680" y="5209"/>
                    <a:pt x="11279" y="3630"/>
                  </a:cubicBezTo>
                  <a:cubicBezTo>
                    <a:pt x="10923" y="2331"/>
                    <a:pt x="9622" y="0"/>
                    <a:pt x="73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2" name="Google Shape;4752;p29"/>
            <p:cNvSpPr/>
            <p:nvPr/>
          </p:nvSpPr>
          <p:spPr>
            <a:xfrm rot="957825">
              <a:off x="-2838264" y="1072984"/>
              <a:ext cx="251190" cy="453760"/>
            </a:xfrm>
            <a:custGeom>
              <a:rect b="b" l="l" r="r" t="t"/>
              <a:pathLst>
                <a:path extrusionOk="0" h="19244" w="10653">
                  <a:moveTo>
                    <a:pt x="201" y="1"/>
                  </a:moveTo>
                  <a:cubicBezTo>
                    <a:pt x="101" y="1"/>
                    <a:pt x="1" y="101"/>
                    <a:pt x="1" y="201"/>
                  </a:cubicBezTo>
                  <a:cubicBezTo>
                    <a:pt x="101" y="2081"/>
                    <a:pt x="402" y="3860"/>
                    <a:pt x="828" y="5740"/>
                  </a:cubicBezTo>
                  <a:cubicBezTo>
                    <a:pt x="1354" y="7519"/>
                    <a:pt x="1981" y="9274"/>
                    <a:pt x="2808" y="10953"/>
                  </a:cubicBezTo>
                  <a:cubicBezTo>
                    <a:pt x="3234" y="11780"/>
                    <a:pt x="3760" y="12632"/>
                    <a:pt x="4261" y="13459"/>
                  </a:cubicBezTo>
                  <a:cubicBezTo>
                    <a:pt x="4687" y="14186"/>
                    <a:pt x="5314" y="14913"/>
                    <a:pt x="5941" y="15665"/>
                  </a:cubicBezTo>
                  <a:cubicBezTo>
                    <a:pt x="6567" y="16392"/>
                    <a:pt x="7194" y="17018"/>
                    <a:pt x="7920" y="17645"/>
                  </a:cubicBezTo>
                  <a:cubicBezTo>
                    <a:pt x="8647" y="18271"/>
                    <a:pt x="9499" y="18798"/>
                    <a:pt x="10327" y="19199"/>
                  </a:cubicBezTo>
                  <a:cubicBezTo>
                    <a:pt x="10327" y="19232"/>
                    <a:pt x="10338" y="19243"/>
                    <a:pt x="10356" y="19243"/>
                  </a:cubicBezTo>
                  <a:cubicBezTo>
                    <a:pt x="10393" y="19243"/>
                    <a:pt x="10460" y="19199"/>
                    <a:pt x="10527" y="19199"/>
                  </a:cubicBezTo>
                  <a:cubicBezTo>
                    <a:pt x="10652" y="19098"/>
                    <a:pt x="10527" y="18998"/>
                    <a:pt x="10527" y="18898"/>
                  </a:cubicBezTo>
                  <a:cubicBezTo>
                    <a:pt x="8973" y="17845"/>
                    <a:pt x="7620" y="16592"/>
                    <a:pt x="6467" y="15138"/>
                  </a:cubicBezTo>
                  <a:cubicBezTo>
                    <a:pt x="5314" y="13785"/>
                    <a:pt x="4387" y="12206"/>
                    <a:pt x="3534" y="10652"/>
                  </a:cubicBezTo>
                  <a:cubicBezTo>
                    <a:pt x="2707" y="8973"/>
                    <a:pt x="2081" y="7294"/>
                    <a:pt x="1555" y="5514"/>
                  </a:cubicBezTo>
                  <a:cubicBezTo>
                    <a:pt x="1254" y="4587"/>
                    <a:pt x="1028" y="3760"/>
                    <a:pt x="828" y="2808"/>
                  </a:cubicBezTo>
                  <a:cubicBezTo>
                    <a:pt x="627" y="1980"/>
                    <a:pt x="502" y="1028"/>
                    <a:pt x="402" y="201"/>
                  </a:cubicBezTo>
                  <a:lnTo>
                    <a:pt x="402" y="101"/>
                  </a:lnTo>
                  <a:cubicBezTo>
                    <a:pt x="301" y="1"/>
                    <a:pt x="301" y="1"/>
                    <a:pt x="201"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3" name="Google Shape;4753;p29"/>
            <p:cNvSpPr/>
            <p:nvPr/>
          </p:nvSpPr>
          <p:spPr>
            <a:xfrm rot="957825">
              <a:off x="-2275503" y="1287996"/>
              <a:ext cx="302853" cy="265079"/>
            </a:xfrm>
            <a:custGeom>
              <a:rect b="b" l="l" r="r" t="t"/>
              <a:pathLst>
                <a:path extrusionOk="0" h="11242" w="12844">
                  <a:moveTo>
                    <a:pt x="4732" y="1"/>
                  </a:moveTo>
                  <a:cubicBezTo>
                    <a:pt x="4305" y="1"/>
                    <a:pt x="3751" y="152"/>
                    <a:pt x="3033" y="550"/>
                  </a:cubicBezTo>
                  <a:cubicBezTo>
                    <a:pt x="1" y="2329"/>
                    <a:pt x="1379" y="10249"/>
                    <a:pt x="2106" y="10976"/>
                  </a:cubicBezTo>
                  <a:cubicBezTo>
                    <a:pt x="2250" y="11149"/>
                    <a:pt x="2690" y="11242"/>
                    <a:pt x="3310" y="11242"/>
                  </a:cubicBezTo>
                  <a:cubicBezTo>
                    <a:pt x="5392" y="11242"/>
                    <a:pt x="9498" y="10189"/>
                    <a:pt x="11179" y="7543"/>
                  </a:cubicBezTo>
                  <a:cubicBezTo>
                    <a:pt x="12843" y="4808"/>
                    <a:pt x="11484" y="584"/>
                    <a:pt x="8673" y="584"/>
                  </a:cubicBezTo>
                  <a:cubicBezTo>
                    <a:pt x="7929" y="584"/>
                    <a:pt x="7084" y="880"/>
                    <a:pt x="6166" y="1578"/>
                  </a:cubicBezTo>
                  <a:cubicBezTo>
                    <a:pt x="6166" y="1578"/>
                    <a:pt x="6108" y="1"/>
                    <a:pt x="473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4" name="Google Shape;4754;p29"/>
            <p:cNvSpPr/>
            <p:nvPr/>
          </p:nvSpPr>
          <p:spPr>
            <a:xfrm rot="957825">
              <a:off x="-2338504" y="1331752"/>
              <a:ext cx="238764" cy="252417"/>
            </a:xfrm>
            <a:custGeom>
              <a:rect b="b" l="l" r="r" t="t"/>
              <a:pathLst>
                <a:path extrusionOk="0" h="10705" w="10126">
                  <a:moveTo>
                    <a:pt x="9938" y="1"/>
                  </a:moveTo>
                  <a:cubicBezTo>
                    <a:pt x="9874" y="1"/>
                    <a:pt x="9825" y="83"/>
                    <a:pt x="9825" y="153"/>
                  </a:cubicBezTo>
                  <a:cubicBezTo>
                    <a:pt x="9599" y="680"/>
                    <a:pt x="9299" y="1306"/>
                    <a:pt x="9098" y="1807"/>
                  </a:cubicBezTo>
                  <a:cubicBezTo>
                    <a:pt x="8873" y="2033"/>
                    <a:pt x="8772" y="2334"/>
                    <a:pt x="8672" y="2660"/>
                  </a:cubicBezTo>
                  <a:lnTo>
                    <a:pt x="8146" y="3386"/>
                  </a:lnTo>
                  <a:cubicBezTo>
                    <a:pt x="7519" y="4439"/>
                    <a:pt x="6893" y="5366"/>
                    <a:pt x="6066" y="6193"/>
                  </a:cubicBezTo>
                  <a:cubicBezTo>
                    <a:pt x="5639" y="6720"/>
                    <a:pt x="5213" y="7046"/>
                    <a:pt x="4812" y="7447"/>
                  </a:cubicBezTo>
                  <a:cubicBezTo>
                    <a:pt x="4286" y="7873"/>
                    <a:pt x="3860" y="8299"/>
                    <a:pt x="3334" y="8599"/>
                  </a:cubicBezTo>
                  <a:cubicBezTo>
                    <a:pt x="2406" y="9326"/>
                    <a:pt x="1253" y="9752"/>
                    <a:pt x="101" y="10279"/>
                  </a:cubicBezTo>
                  <a:cubicBezTo>
                    <a:pt x="0" y="10279"/>
                    <a:pt x="0" y="10379"/>
                    <a:pt x="0" y="10479"/>
                  </a:cubicBezTo>
                  <a:cubicBezTo>
                    <a:pt x="101" y="10579"/>
                    <a:pt x="201" y="10705"/>
                    <a:pt x="326" y="10705"/>
                  </a:cubicBezTo>
                  <a:cubicBezTo>
                    <a:pt x="527" y="10579"/>
                    <a:pt x="827" y="10479"/>
                    <a:pt x="1153" y="10379"/>
                  </a:cubicBezTo>
                  <a:cubicBezTo>
                    <a:pt x="1454" y="10279"/>
                    <a:pt x="1780" y="10178"/>
                    <a:pt x="2081" y="10078"/>
                  </a:cubicBezTo>
                  <a:lnTo>
                    <a:pt x="2933" y="9652"/>
                  </a:lnTo>
                  <a:cubicBezTo>
                    <a:pt x="3233" y="9552"/>
                    <a:pt x="3459" y="9326"/>
                    <a:pt x="3760" y="9226"/>
                  </a:cubicBezTo>
                  <a:cubicBezTo>
                    <a:pt x="4286" y="8925"/>
                    <a:pt x="4812" y="8499"/>
                    <a:pt x="5339" y="8073"/>
                  </a:cubicBezTo>
                  <a:cubicBezTo>
                    <a:pt x="5740" y="7672"/>
                    <a:pt x="6266" y="7246"/>
                    <a:pt x="6692" y="6820"/>
                  </a:cubicBezTo>
                  <a:cubicBezTo>
                    <a:pt x="7519" y="5893"/>
                    <a:pt x="8246" y="4840"/>
                    <a:pt x="8873" y="3687"/>
                  </a:cubicBezTo>
                  <a:cubicBezTo>
                    <a:pt x="9399" y="2660"/>
                    <a:pt x="9925" y="1507"/>
                    <a:pt x="10126" y="254"/>
                  </a:cubicBezTo>
                  <a:cubicBezTo>
                    <a:pt x="10126" y="153"/>
                    <a:pt x="10126" y="53"/>
                    <a:pt x="10025" y="53"/>
                  </a:cubicBezTo>
                  <a:cubicBezTo>
                    <a:pt x="9995" y="16"/>
                    <a:pt x="9965" y="1"/>
                    <a:pt x="9938" y="1"/>
                  </a:cubicBezTo>
                  <a:close/>
                </a:path>
              </a:pathLst>
            </a:custGeom>
            <a:solidFill>
              <a:srgbClr val="4927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9_1">
    <p:spTree>
      <p:nvGrpSpPr>
        <p:cNvPr id="4755" name="Shape 4755"/>
        <p:cNvGrpSpPr/>
        <p:nvPr/>
      </p:nvGrpSpPr>
      <p:grpSpPr>
        <a:xfrm>
          <a:off x="0" y="0"/>
          <a:ext cx="0" cy="0"/>
          <a:chOff x="0" y="0"/>
          <a:chExt cx="0" cy="0"/>
        </a:xfrm>
      </p:grpSpPr>
      <p:grpSp>
        <p:nvGrpSpPr>
          <p:cNvPr id="4756" name="Google Shape;4756;p30"/>
          <p:cNvGrpSpPr/>
          <p:nvPr/>
        </p:nvGrpSpPr>
        <p:grpSpPr>
          <a:xfrm>
            <a:off x="307951" y="646175"/>
            <a:ext cx="8340971" cy="4261144"/>
            <a:chOff x="307951" y="646175"/>
            <a:chExt cx="8340971" cy="4261144"/>
          </a:xfrm>
        </p:grpSpPr>
        <p:sp>
          <p:nvSpPr>
            <p:cNvPr id="4757" name="Google Shape;4757;p30"/>
            <p:cNvSpPr/>
            <p:nvPr/>
          </p:nvSpPr>
          <p:spPr>
            <a:xfrm>
              <a:off x="724262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8" name="Google Shape;4758;p30"/>
            <p:cNvSpPr/>
            <p:nvPr/>
          </p:nvSpPr>
          <p:spPr>
            <a:xfrm>
              <a:off x="7283518"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9" name="Google Shape;4759;p30"/>
            <p:cNvSpPr/>
            <p:nvPr/>
          </p:nvSpPr>
          <p:spPr>
            <a:xfrm>
              <a:off x="7337454"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0" name="Google Shape;4760;p30"/>
            <p:cNvSpPr/>
            <p:nvPr/>
          </p:nvSpPr>
          <p:spPr>
            <a:xfrm>
              <a:off x="7333711"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1" name="Google Shape;4761;p30"/>
            <p:cNvSpPr/>
            <p:nvPr/>
          </p:nvSpPr>
          <p:spPr>
            <a:xfrm>
              <a:off x="7385775"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2" name="Google Shape;4762;p30"/>
            <p:cNvSpPr/>
            <p:nvPr/>
          </p:nvSpPr>
          <p:spPr>
            <a:xfrm>
              <a:off x="7434564"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3" name="Google Shape;4763;p30"/>
            <p:cNvSpPr/>
            <p:nvPr/>
          </p:nvSpPr>
          <p:spPr>
            <a:xfrm>
              <a:off x="7453624"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4" name="Google Shape;4764;p30"/>
            <p:cNvSpPr/>
            <p:nvPr/>
          </p:nvSpPr>
          <p:spPr>
            <a:xfrm>
              <a:off x="738995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5" name="Google Shape;4765;p30"/>
            <p:cNvSpPr/>
            <p:nvPr/>
          </p:nvSpPr>
          <p:spPr>
            <a:xfrm>
              <a:off x="7279338"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6" name="Google Shape;4766;p30"/>
            <p:cNvSpPr/>
            <p:nvPr/>
          </p:nvSpPr>
          <p:spPr>
            <a:xfrm>
              <a:off x="467640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7" name="Google Shape;4767;p30"/>
            <p:cNvSpPr/>
            <p:nvPr/>
          </p:nvSpPr>
          <p:spPr>
            <a:xfrm>
              <a:off x="4716834"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8" name="Google Shape;4768;p30"/>
            <p:cNvSpPr/>
            <p:nvPr/>
          </p:nvSpPr>
          <p:spPr>
            <a:xfrm>
              <a:off x="4769366"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9" name="Google Shape;4769;p30"/>
            <p:cNvSpPr/>
            <p:nvPr/>
          </p:nvSpPr>
          <p:spPr>
            <a:xfrm>
              <a:off x="4767495"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0" name="Google Shape;4770;p30"/>
            <p:cNvSpPr/>
            <p:nvPr/>
          </p:nvSpPr>
          <p:spPr>
            <a:xfrm>
              <a:off x="4817687"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1" name="Google Shape;4771;p30"/>
            <p:cNvSpPr/>
            <p:nvPr/>
          </p:nvSpPr>
          <p:spPr>
            <a:xfrm>
              <a:off x="4866040" y="695034"/>
              <a:ext cx="19528" cy="40772"/>
            </a:xfrm>
            <a:custGeom>
              <a:rect b="b" l="l" r="r" t="t"/>
              <a:pathLst>
                <a:path extrusionOk="0" h="1307" w="626">
                  <a:moveTo>
                    <a:pt x="367" y="0"/>
                  </a:moveTo>
                  <a:cubicBezTo>
                    <a:pt x="308" y="0"/>
                    <a:pt x="236" y="42"/>
                    <a:pt x="194" y="84"/>
                  </a:cubicBezTo>
                  <a:cubicBezTo>
                    <a:pt x="119" y="204"/>
                    <a:pt x="119" y="263"/>
                    <a:pt x="60" y="338"/>
                  </a:cubicBezTo>
                  <a:lnTo>
                    <a:pt x="60" y="636"/>
                  </a:lnTo>
                  <a:cubicBezTo>
                    <a:pt x="0" y="829"/>
                    <a:pt x="0" y="949"/>
                    <a:pt x="119" y="1202"/>
                  </a:cubicBezTo>
                  <a:lnTo>
                    <a:pt x="194" y="1261"/>
                  </a:lnTo>
                  <a:cubicBezTo>
                    <a:pt x="224" y="1291"/>
                    <a:pt x="253" y="1306"/>
                    <a:pt x="283" y="1306"/>
                  </a:cubicBezTo>
                  <a:cubicBezTo>
                    <a:pt x="313" y="1306"/>
                    <a:pt x="343" y="1291"/>
                    <a:pt x="373" y="1261"/>
                  </a:cubicBezTo>
                  <a:cubicBezTo>
                    <a:pt x="566" y="1083"/>
                    <a:pt x="626" y="889"/>
                    <a:pt x="626" y="710"/>
                  </a:cubicBezTo>
                  <a:lnTo>
                    <a:pt x="626" y="397"/>
                  </a:lnTo>
                  <a:cubicBezTo>
                    <a:pt x="626" y="263"/>
                    <a:pt x="566" y="204"/>
                    <a:pt x="492" y="84"/>
                  </a:cubicBezTo>
                  <a:lnTo>
                    <a:pt x="432" y="25"/>
                  </a:lnTo>
                  <a:cubicBezTo>
                    <a:pt x="415" y="7"/>
                    <a:pt x="392" y="0"/>
                    <a:pt x="36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2" name="Google Shape;4772;p30"/>
            <p:cNvSpPr/>
            <p:nvPr/>
          </p:nvSpPr>
          <p:spPr>
            <a:xfrm>
              <a:off x="4887408"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3" name="Google Shape;4773;p30"/>
            <p:cNvSpPr/>
            <p:nvPr/>
          </p:nvSpPr>
          <p:spPr>
            <a:xfrm>
              <a:off x="482327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4" name="Google Shape;4774;p30"/>
            <p:cNvSpPr/>
            <p:nvPr/>
          </p:nvSpPr>
          <p:spPr>
            <a:xfrm>
              <a:off x="4713122"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5" name="Google Shape;4775;p30"/>
            <p:cNvSpPr/>
            <p:nvPr/>
          </p:nvSpPr>
          <p:spPr>
            <a:xfrm>
              <a:off x="5299619"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6" name="Google Shape;4776;p30"/>
            <p:cNvSpPr/>
            <p:nvPr/>
          </p:nvSpPr>
          <p:spPr>
            <a:xfrm>
              <a:off x="5340516"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7" name="Google Shape;4777;p30"/>
            <p:cNvSpPr/>
            <p:nvPr/>
          </p:nvSpPr>
          <p:spPr>
            <a:xfrm>
              <a:off x="5392549"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8" name="Google Shape;4778;p30"/>
            <p:cNvSpPr/>
            <p:nvPr/>
          </p:nvSpPr>
          <p:spPr>
            <a:xfrm>
              <a:off x="5390708"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9" name="Google Shape;4779;p30"/>
            <p:cNvSpPr/>
            <p:nvPr/>
          </p:nvSpPr>
          <p:spPr>
            <a:xfrm>
              <a:off x="5443210"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0" name="Google Shape;4780;p30"/>
            <p:cNvSpPr/>
            <p:nvPr/>
          </p:nvSpPr>
          <p:spPr>
            <a:xfrm>
              <a:off x="5489690" y="695034"/>
              <a:ext cx="19091" cy="40772"/>
            </a:xfrm>
            <a:custGeom>
              <a:rect b="b" l="l" r="r" t="t"/>
              <a:pathLst>
                <a:path extrusionOk="0" h="1307" w="612">
                  <a:moveTo>
                    <a:pt x="365" y="0"/>
                  </a:moveTo>
                  <a:cubicBezTo>
                    <a:pt x="301" y="0"/>
                    <a:pt x="221" y="42"/>
                    <a:pt x="179" y="84"/>
                  </a:cubicBezTo>
                  <a:cubicBezTo>
                    <a:pt x="120" y="204"/>
                    <a:pt x="120" y="263"/>
                    <a:pt x="60" y="338"/>
                  </a:cubicBezTo>
                  <a:lnTo>
                    <a:pt x="60" y="636"/>
                  </a:lnTo>
                  <a:cubicBezTo>
                    <a:pt x="1" y="829"/>
                    <a:pt x="60" y="949"/>
                    <a:pt x="120" y="1202"/>
                  </a:cubicBezTo>
                  <a:lnTo>
                    <a:pt x="179" y="1261"/>
                  </a:lnTo>
                  <a:cubicBezTo>
                    <a:pt x="209" y="1291"/>
                    <a:pt x="243" y="1306"/>
                    <a:pt x="276" y="1306"/>
                  </a:cubicBezTo>
                  <a:cubicBezTo>
                    <a:pt x="310" y="1306"/>
                    <a:pt x="343" y="1291"/>
                    <a:pt x="373" y="1261"/>
                  </a:cubicBezTo>
                  <a:cubicBezTo>
                    <a:pt x="552" y="1083"/>
                    <a:pt x="611" y="889"/>
                    <a:pt x="611" y="710"/>
                  </a:cubicBezTo>
                  <a:lnTo>
                    <a:pt x="611" y="397"/>
                  </a:lnTo>
                  <a:cubicBezTo>
                    <a:pt x="611" y="263"/>
                    <a:pt x="552" y="204"/>
                    <a:pt x="492" y="84"/>
                  </a:cubicBezTo>
                  <a:lnTo>
                    <a:pt x="433" y="25"/>
                  </a:lnTo>
                  <a:cubicBezTo>
                    <a:pt x="415" y="7"/>
                    <a:pt x="391" y="0"/>
                    <a:pt x="3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1" name="Google Shape;4781;p30"/>
            <p:cNvSpPr/>
            <p:nvPr/>
          </p:nvSpPr>
          <p:spPr>
            <a:xfrm>
              <a:off x="5511059"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2" name="Google Shape;4782;p30"/>
            <p:cNvSpPr/>
            <p:nvPr/>
          </p:nvSpPr>
          <p:spPr>
            <a:xfrm>
              <a:off x="5446953"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3" name="Google Shape;4783;p30"/>
            <p:cNvSpPr/>
            <p:nvPr/>
          </p:nvSpPr>
          <p:spPr>
            <a:xfrm>
              <a:off x="5336803"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4" name="Google Shape;4784;p30"/>
            <p:cNvSpPr/>
            <p:nvPr/>
          </p:nvSpPr>
          <p:spPr>
            <a:xfrm>
              <a:off x="5999501"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5" name="Google Shape;4785;p30"/>
            <p:cNvSpPr/>
            <p:nvPr/>
          </p:nvSpPr>
          <p:spPr>
            <a:xfrm>
              <a:off x="6040366"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6" name="Google Shape;4786;p30"/>
            <p:cNvSpPr/>
            <p:nvPr/>
          </p:nvSpPr>
          <p:spPr>
            <a:xfrm>
              <a:off x="60943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7" name="Google Shape;4787;p30"/>
            <p:cNvSpPr/>
            <p:nvPr/>
          </p:nvSpPr>
          <p:spPr>
            <a:xfrm>
              <a:off x="6090559"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8" name="Google Shape;4788;p30"/>
            <p:cNvSpPr/>
            <p:nvPr/>
          </p:nvSpPr>
          <p:spPr>
            <a:xfrm>
              <a:off x="6142623"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9" name="Google Shape;4789;p30"/>
            <p:cNvSpPr/>
            <p:nvPr/>
          </p:nvSpPr>
          <p:spPr>
            <a:xfrm>
              <a:off x="6189104" y="695034"/>
              <a:ext cx="19528" cy="40772"/>
            </a:xfrm>
            <a:custGeom>
              <a:rect b="b" l="l" r="r" t="t"/>
              <a:pathLst>
                <a:path extrusionOk="0" h="1307" w="626">
                  <a:moveTo>
                    <a:pt x="373" y="0"/>
                  </a:moveTo>
                  <a:cubicBezTo>
                    <a:pt x="308" y="0"/>
                    <a:pt x="236" y="42"/>
                    <a:pt x="194" y="84"/>
                  </a:cubicBezTo>
                  <a:cubicBezTo>
                    <a:pt x="134" y="204"/>
                    <a:pt x="134" y="263"/>
                    <a:pt x="75" y="338"/>
                  </a:cubicBezTo>
                  <a:lnTo>
                    <a:pt x="75" y="636"/>
                  </a:lnTo>
                  <a:cubicBezTo>
                    <a:pt x="0" y="829"/>
                    <a:pt x="75" y="949"/>
                    <a:pt x="134" y="1202"/>
                  </a:cubicBezTo>
                  <a:lnTo>
                    <a:pt x="194" y="1261"/>
                  </a:lnTo>
                  <a:cubicBezTo>
                    <a:pt x="224" y="1291"/>
                    <a:pt x="253" y="1306"/>
                    <a:pt x="293" y="1306"/>
                  </a:cubicBezTo>
                  <a:cubicBezTo>
                    <a:pt x="332" y="1306"/>
                    <a:pt x="380" y="1291"/>
                    <a:pt x="447" y="1261"/>
                  </a:cubicBezTo>
                  <a:cubicBezTo>
                    <a:pt x="566" y="1083"/>
                    <a:pt x="626" y="889"/>
                    <a:pt x="626" y="710"/>
                  </a:cubicBezTo>
                  <a:lnTo>
                    <a:pt x="626" y="397"/>
                  </a:lnTo>
                  <a:cubicBezTo>
                    <a:pt x="626" y="263"/>
                    <a:pt x="566" y="204"/>
                    <a:pt x="507" y="84"/>
                  </a:cubicBezTo>
                  <a:lnTo>
                    <a:pt x="447" y="25"/>
                  </a:lnTo>
                  <a:cubicBezTo>
                    <a:pt x="425" y="7"/>
                    <a:pt x="400"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0" name="Google Shape;4790;p30"/>
            <p:cNvSpPr/>
            <p:nvPr/>
          </p:nvSpPr>
          <p:spPr>
            <a:xfrm>
              <a:off x="6210472"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1" name="Google Shape;4791;p30"/>
            <p:cNvSpPr/>
            <p:nvPr/>
          </p:nvSpPr>
          <p:spPr>
            <a:xfrm>
              <a:off x="6146803"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2" name="Google Shape;4792;p30"/>
            <p:cNvSpPr/>
            <p:nvPr/>
          </p:nvSpPr>
          <p:spPr>
            <a:xfrm>
              <a:off x="603618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3" name="Google Shape;4793;p30"/>
            <p:cNvSpPr/>
            <p:nvPr/>
          </p:nvSpPr>
          <p:spPr>
            <a:xfrm>
              <a:off x="6626863"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4" name="Google Shape;4794;p30"/>
            <p:cNvSpPr/>
            <p:nvPr/>
          </p:nvSpPr>
          <p:spPr>
            <a:xfrm>
              <a:off x="666776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5" name="Google Shape;4795;p30"/>
            <p:cNvSpPr/>
            <p:nvPr/>
          </p:nvSpPr>
          <p:spPr>
            <a:xfrm>
              <a:off x="6721665"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6" name="Google Shape;4796;p30"/>
            <p:cNvSpPr/>
            <p:nvPr/>
          </p:nvSpPr>
          <p:spPr>
            <a:xfrm>
              <a:off x="6717953"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7" name="Google Shape;4797;p30"/>
            <p:cNvSpPr/>
            <p:nvPr/>
          </p:nvSpPr>
          <p:spPr>
            <a:xfrm>
              <a:off x="677001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8" name="Google Shape;4798;p30"/>
            <p:cNvSpPr/>
            <p:nvPr/>
          </p:nvSpPr>
          <p:spPr>
            <a:xfrm>
              <a:off x="6818806" y="695034"/>
              <a:ext cx="19091" cy="40772"/>
            </a:xfrm>
            <a:custGeom>
              <a:rect b="b" l="l" r="r" t="t"/>
              <a:pathLst>
                <a:path extrusionOk="0" h="1307" w="612">
                  <a:moveTo>
                    <a:pt x="321" y="0"/>
                  </a:moveTo>
                  <a:cubicBezTo>
                    <a:pt x="239" y="0"/>
                    <a:pt x="179"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55"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9" name="Google Shape;4799;p30"/>
            <p:cNvSpPr/>
            <p:nvPr/>
          </p:nvSpPr>
          <p:spPr>
            <a:xfrm>
              <a:off x="6837866"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0" name="Google Shape;4800;p30"/>
            <p:cNvSpPr/>
            <p:nvPr/>
          </p:nvSpPr>
          <p:spPr>
            <a:xfrm>
              <a:off x="6774197"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1" name="Google Shape;4801;p30"/>
            <p:cNvSpPr/>
            <p:nvPr/>
          </p:nvSpPr>
          <p:spPr>
            <a:xfrm>
              <a:off x="6663580"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2" name="Google Shape;4802;p30"/>
            <p:cNvSpPr/>
            <p:nvPr/>
          </p:nvSpPr>
          <p:spPr>
            <a:xfrm>
              <a:off x="7870015"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3" name="Google Shape;4803;p30"/>
            <p:cNvSpPr/>
            <p:nvPr/>
          </p:nvSpPr>
          <p:spPr>
            <a:xfrm>
              <a:off x="7910912"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4" name="Google Shape;4804;p30"/>
            <p:cNvSpPr/>
            <p:nvPr/>
          </p:nvSpPr>
          <p:spPr>
            <a:xfrm>
              <a:off x="796481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5" name="Google Shape;4805;p30"/>
            <p:cNvSpPr/>
            <p:nvPr/>
          </p:nvSpPr>
          <p:spPr>
            <a:xfrm>
              <a:off x="7961105"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6" name="Google Shape;4806;p30"/>
            <p:cNvSpPr/>
            <p:nvPr/>
          </p:nvSpPr>
          <p:spPr>
            <a:xfrm>
              <a:off x="8013169"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7" name="Google Shape;4807;p30"/>
            <p:cNvSpPr/>
            <p:nvPr/>
          </p:nvSpPr>
          <p:spPr>
            <a:xfrm>
              <a:off x="8061958"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8" name="Google Shape;4808;p30"/>
            <p:cNvSpPr/>
            <p:nvPr/>
          </p:nvSpPr>
          <p:spPr>
            <a:xfrm>
              <a:off x="8081018"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9" name="Google Shape;4809;p30"/>
            <p:cNvSpPr/>
            <p:nvPr/>
          </p:nvSpPr>
          <p:spPr>
            <a:xfrm>
              <a:off x="8017349"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0" name="Google Shape;4810;p30"/>
            <p:cNvSpPr/>
            <p:nvPr/>
          </p:nvSpPr>
          <p:spPr>
            <a:xfrm>
              <a:off x="7906732"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1" name="Google Shape;4811;p30"/>
            <p:cNvSpPr/>
            <p:nvPr/>
          </p:nvSpPr>
          <p:spPr>
            <a:xfrm>
              <a:off x="3421649"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0" y="651"/>
                    <a:pt x="60" y="844"/>
                    <a:pt x="179" y="964"/>
                  </a:cubicBezTo>
                  <a:cubicBezTo>
                    <a:pt x="246" y="993"/>
                    <a:pt x="295" y="1008"/>
                    <a:pt x="334" y="1008"/>
                  </a:cubicBezTo>
                  <a:cubicBezTo>
                    <a:pt x="373" y="1008"/>
                    <a:pt x="403" y="993"/>
                    <a:pt x="432" y="964"/>
                  </a:cubicBezTo>
                  <a:cubicBezTo>
                    <a:pt x="552" y="844"/>
                    <a:pt x="611" y="651"/>
                    <a:pt x="611" y="531"/>
                  </a:cubicBezTo>
                  <a:cubicBezTo>
                    <a:pt x="686" y="472"/>
                    <a:pt x="686" y="412"/>
                    <a:pt x="611" y="353"/>
                  </a:cubicBezTo>
                  <a:lnTo>
                    <a:pt x="611" y="99"/>
                  </a:lnTo>
                  <a:lnTo>
                    <a:pt x="552" y="99"/>
                  </a:ln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2" name="Google Shape;4812;p30"/>
            <p:cNvSpPr/>
            <p:nvPr/>
          </p:nvSpPr>
          <p:spPr>
            <a:xfrm>
              <a:off x="346207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3" name="Google Shape;4813;p30"/>
            <p:cNvSpPr/>
            <p:nvPr/>
          </p:nvSpPr>
          <p:spPr>
            <a:xfrm>
              <a:off x="3516450"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79" y="1157"/>
                  </a:cubicBezTo>
                  <a:cubicBezTo>
                    <a:pt x="246" y="1187"/>
                    <a:pt x="295" y="1201"/>
                    <a:pt x="334" y="1201"/>
                  </a:cubicBezTo>
                  <a:cubicBezTo>
                    <a:pt x="373"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4" name="Google Shape;4814;p30"/>
            <p:cNvSpPr/>
            <p:nvPr/>
          </p:nvSpPr>
          <p:spPr>
            <a:xfrm>
              <a:off x="3512738"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5" name="Google Shape;4815;p30"/>
            <p:cNvSpPr/>
            <p:nvPr/>
          </p:nvSpPr>
          <p:spPr>
            <a:xfrm>
              <a:off x="356477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6" name="Google Shape;4816;p30"/>
            <p:cNvSpPr/>
            <p:nvPr/>
          </p:nvSpPr>
          <p:spPr>
            <a:xfrm>
              <a:off x="3613124"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6"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7" name="Google Shape;4817;p30"/>
            <p:cNvSpPr/>
            <p:nvPr/>
          </p:nvSpPr>
          <p:spPr>
            <a:xfrm>
              <a:off x="3632621"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8" name="Google Shape;4818;p30"/>
            <p:cNvSpPr/>
            <p:nvPr/>
          </p:nvSpPr>
          <p:spPr>
            <a:xfrm>
              <a:off x="3570823"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9" name="Google Shape;4819;p30"/>
            <p:cNvSpPr/>
            <p:nvPr/>
          </p:nvSpPr>
          <p:spPr>
            <a:xfrm>
              <a:off x="3460206"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0" name="Google Shape;4820;p30"/>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1" name="Google Shape;4821;p30"/>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2" name="Google Shape;4822;p30"/>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3" name="Google Shape;4823;p30"/>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4" name="Google Shape;4824;p30"/>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5" name="Google Shape;4825;p30"/>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6" name="Google Shape;4826;p30"/>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7" name="Google Shape;4827;p30"/>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8" name="Google Shape;4828;p30"/>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9" name="Google Shape;4829;p30"/>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0" name="Google Shape;4830;p30"/>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1" name="Google Shape;4831;p30"/>
            <p:cNvSpPr/>
            <p:nvPr/>
          </p:nvSpPr>
          <p:spPr>
            <a:xfrm>
              <a:off x="1678919"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2" name="Google Shape;4832;p30"/>
            <p:cNvSpPr/>
            <p:nvPr/>
          </p:nvSpPr>
          <p:spPr>
            <a:xfrm>
              <a:off x="1727708" y="690417"/>
              <a:ext cx="19091" cy="39805"/>
            </a:xfrm>
            <a:custGeom>
              <a:rect b="b" l="l" r="r" t="t"/>
              <a:pathLst>
                <a:path extrusionOk="0" h="1276" w="612">
                  <a:moveTo>
                    <a:pt x="303" y="1"/>
                  </a:moveTo>
                  <a:cubicBezTo>
                    <a:pt x="251" y="1"/>
                    <a:pt x="215" y="33"/>
                    <a:pt x="179" y="113"/>
                  </a:cubicBezTo>
                  <a:cubicBezTo>
                    <a:pt x="120" y="173"/>
                    <a:pt x="60" y="292"/>
                    <a:pt x="60" y="352"/>
                  </a:cubicBezTo>
                  <a:cubicBezTo>
                    <a:pt x="1" y="411"/>
                    <a:pt x="1" y="545"/>
                    <a:pt x="1" y="605"/>
                  </a:cubicBezTo>
                  <a:cubicBezTo>
                    <a:pt x="1" y="784"/>
                    <a:pt x="1" y="977"/>
                    <a:pt x="60" y="1156"/>
                  </a:cubicBezTo>
                  <a:lnTo>
                    <a:pt x="120" y="1231"/>
                  </a:lnTo>
                  <a:cubicBezTo>
                    <a:pt x="150" y="1260"/>
                    <a:pt x="194" y="1275"/>
                    <a:pt x="241" y="1275"/>
                  </a:cubicBezTo>
                  <a:cubicBezTo>
                    <a:pt x="287" y="1275"/>
                    <a:pt x="336" y="1260"/>
                    <a:pt x="373" y="1231"/>
                  </a:cubicBezTo>
                  <a:cubicBezTo>
                    <a:pt x="492" y="1037"/>
                    <a:pt x="552" y="858"/>
                    <a:pt x="552" y="664"/>
                  </a:cubicBezTo>
                  <a:cubicBezTo>
                    <a:pt x="611" y="545"/>
                    <a:pt x="611" y="486"/>
                    <a:pt x="552" y="352"/>
                  </a:cubicBezTo>
                  <a:cubicBezTo>
                    <a:pt x="552" y="292"/>
                    <a:pt x="492" y="173"/>
                    <a:pt x="433" y="113"/>
                  </a:cubicBezTo>
                  <a:lnTo>
                    <a:pt x="433" y="39"/>
                  </a:lnTo>
                  <a:cubicBezTo>
                    <a:pt x="379" y="15"/>
                    <a:pt x="337" y="1"/>
                    <a:pt x="30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3" name="Google Shape;4833;p30"/>
            <p:cNvSpPr/>
            <p:nvPr/>
          </p:nvSpPr>
          <p:spPr>
            <a:xfrm>
              <a:off x="1746768"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4" name="Google Shape;4834;p30"/>
            <p:cNvSpPr/>
            <p:nvPr/>
          </p:nvSpPr>
          <p:spPr>
            <a:xfrm>
              <a:off x="1683099"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5" name="Google Shape;4835;p30"/>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6" name="Google Shape;4836;p30"/>
            <p:cNvSpPr/>
            <p:nvPr/>
          </p:nvSpPr>
          <p:spPr>
            <a:xfrm>
              <a:off x="2178497"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1" y="651"/>
                    <a:pt x="60" y="844"/>
                    <a:pt x="179" y="964"/>
                  </a:cubicBezTo>
                  <a:cubicBezTo>
                    <a:pt x="209" y="993"/>
                    <a:pt x="257" y="1008"/>
                    <a:pt x="306" y="1008"/>
                  </a:cubicBezTo>
                  <a:cubicBezTo>
                    <a:pt x="354" y="1008"/>
                    <a:pt x="403" y="993"/>
                    <a:pt x="433" y="964"/>
                  </a:cubicBezTo>
                  <a:cubicBezTo>
                    <a:pt x="552" y="844"/>
                    <a:pt x="611" y="651"/>
                    <a:pt x="611" y="531"/>
                  </a:cubicBezTo>
                  <a:cubicBezTo>
                    <a:pt x="611" y="472"/>
                    <a:pt x="686" y="412"/>
                    <a:pt x="611" y="353"/>
                  </a:cubicBezTo>
                  <a:cubicBezTo>
                    <a:pt x="611" y="278"/>
                    <a:pt x="611" y="219"/>
                    <a:pt x="552" y="99"/>
                  </a:cubicBez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7" name="Google Shape;4837;p30"/>
            <p:cNvSpPr/>
            <p:nvPr/>
          </p:nvSpPr>
          <p:spPr>
            <a:xfrm>
              <a:off x="221892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8" name="Google Shape;4838;p30"/>
            <p:cNvSpPr/>
            <p:nvPr/>
          </p:nvSpPr>
          <p:spPr>
            <a:xfrm>
              <a:off x="2273298"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20" y="1157"/>
                  </a:cubicBezTo>
                  <a:lnTo>
                    <a:pt x="179" y="1157"/>
                  </a:lnTo>
                  <a:cubicBezTo>
                    <a:pt x="217" y="1187"/>
                    <a:pt x="265" y="1201"/>
                    <a:pt x="312" y="1201"/>
                  </a:cubicBezTo>
                  <a:cubicBezTo>
                    <a:pt x="358"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9" name="Google Shape;4839;p30"/>
            <p:cNvSpPr/>
            <p:nvPr/>
          </p:nvSpPr>
          <p:spPr>
            <a:xfrm>
              <a:off x="2269586"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0" name="Google Shape;4840;p30"/>
            <p:cNvSpPr/>
            <p:nvPr/>
          </p:nvSpPr>
          <p:spPr>
            <a:xfrm>
              <a:off x="2321619"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1" name="Google Shape;4841;p30"/>
            <p:cNvSpPr/>
            <p:nvPr/>
          </p:nvSpPr>
          <p:spPr>
            <a:xfrm>
              <a:off x="2369972"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7"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2" name="Google Shape;4842;p30"/>
            <p:cNvSpPr/>
            <p:nvPr/>
          </p:nvSpPr>
          <p:spPr>
            <a:xfrm>
              <a:off x="2389469"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3" name="Google Shape;4843;p30"/>
            <p:cNvSpPr/>
            <p:nvPr/>
          </p:nvSpPr>
          <p:spPr>
            <a:xfrm>
              <a:off x="2325363"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4" name="Google Shape;4844;p30"/>
            <p:cNvSpPr/>
            <p:nvPr/>
          </p:nvSpPr>
          <p:spPr>
            <a:xfrm>
              <a:off x="2215213"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5" name="Google Shape;4845;p30"/>
            <p:cNvSpPr/>
            <p:nvPr/>
          </p:nvSpPr>
          <p:spPr>
            <a:xfrm>
              <a:off x="2807731" y="694566"/>
              <a:ext cx="19559" cy="31476"/>
            </a:xfrm>
            <a:custGeom>
              <a:rect b="b" l="l" r="r" t="t"/>
              <a:pathLst>
                <a:path extrusionOk="0" h="1009" w="627">
                  <a:moveTo>
                    <a:pt x="376" y="1"/>
                  </a:moveTo>
                  <a:cubicBezTo>
                    <a:pt x="343" y="1"/>
                    <a:pt x="303" y="15"/>
                    <a:pt x="254" y="40"/>
                  </a:cubicBezTo>
                  <a:cubicBezTo>
                    <a:pt x="180" y="99"/>
                    <a:pt x="120" y="159"/>
                    <a:pt x="60" y="219"/>
                  </a:cubicBezTo>
                  <a:cubicBezTo>
                    <a:pt x="1" y="278"/>
                    <a:pt x="1" y="412"/>
                    <a:pt x="1" y="472"/>
                  </a:cubicBezTo>
                  <a:cubicBezTo>
                    <a:pt x="1" y="651"/>
                    <a:pt x="1" y="844"/>
                    <a:pt x="120" y="964"/>
                  </a:cubicBezTo>
                  <a:cubicBezTo>
                    <a:pt x="187" y="993"/>
                    <a:pt x="235" y="1008"/>
                    <a:pt x="275"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58" y="30"/>
                    <a:pt x="423" y="1"/>
                    <a:pt x="37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6" name="Google Shape;4846;p30"/>
            <p:cNvSpPr/>
            <p:nvPr/>
          </p:nvSpPr>
          <p:spPr>
            <a:xfrm>
              <a:off x="2848160"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7" name="Google Shape;4847;p30"/>
            <p:cNvSpPr/>
            <p:nvPr/>
          </p:nvSpPr>
          <p:spPr>
            <a:xfrm>
              <a:off x="2900692"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5" y="1201"/>
                    <a:pt x="334" y="1201"/>
                  </a:cubicBezTo>
                  <a:cubicBezTo>
                    <a:pt x="373" y="1201"/>
                    <a:pt x="403" y="1187"/>
                    <a:pt x="432" y="1157"/>
                  </a:cubicBezTo>
                  <a:cubicBezTo>
                    <a:pt x="552" y="963"/>
                    <a:pt x="552" y="784"/>
                    <a:pt x="626" y="591"/>
                  </a:cubicBezTo>
                  <a:cubicBezTo>
                    <a:pt x="552" y="531"/>
                    <a:pt x="552" y="412"/>
                    <a:pt x="552"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8" name="Google Shape;4848;p30"/>
            <p:cNvSpPr/>
            <p:nvPr/>
          </p:nvSpPr>
          <p:spPr>
            <a:xfrm>
              <a:off x="2896980"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9" name="Google Shape;4849;p30"/>
            <p:cNvSpPr/>
            <p:nvPr/>
          </p:nvSpPr>
          <p:spPr>
            <a:xfrm>
              <a:off x="2949013"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0" name="Google Shape;4850;p30"/>
            <p:cNvSpPr/>
            <p:nvPr/>
          </p:nvSpPr>
          <p:spPr>
            <a:xfrm>
              <a:off x="2997334" y="690417"/>
              <a:ext cx="19559" cy="39805"/>
            </a:xfrm>
            <a:custGeom>
              <a:rect b="b" l="l" r="r" t="t"/>
              <a:pathLst>
                <a:path extrusionOk="0" h="1276" w="627">
                  <a:moveTo>
                    <a:pt x="315" y="1"/>
                  </a:moveTo>
                  <a:cubicBezTo>
                    <a:pt x="266"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8" y="1037"/>
                    <a:pt x="567" y="858"/>
                    <a:pt x="627" y="664"/>
                  </a:cubicBezTo>
                  <a:cubicBezTo>
                    <a:pt x="627" y="545"/>
                    <a:pt x="627" y="486"/>
                    <a:pt x="567" y="352"/>
                  </a:cubicBezTo>
                  <a:cubicBezTo>
                    <a:pt x="567" y="292"/>
                    <a:pt x="508" y="173"/>
                    <a:pt x="433" y="113"/>
                  </a:cubicBezTo>
                  <a:lnTo>
                    <a:pt x="433" y="39"/>
                  </a:lnTo>
                  <a:cubicBezTo>
                    <a:pt x="385" y="15"/>
                    <a:pt x="347" y="1"/>
                    <a:pt x="3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1" name="Google Shape;4851;p30"/>
            <p:cNvSpPr/>
            <p:nvPr/>
          </p:nvSpPr>
          <p:spPr>
            <a:xfrm>
              <a:off x="3016862"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2" name="Google Shape;4852;p30"/>
            <p:cNvSpPr/>
            <p:nvPr/>
          </p:nvSpPr>
          <p:spPr>
            <a:xfrm>
              <a:off x="295506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3" name="Google Shape;4853;p30"/>
            <p:cNvSpPr/>
            <p:nvPr/>
          </p:nvSpPr>
          <p:spPr>
            <a:xfrm>
              <a:off x="2844448"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4" name="Google Shape;4854;p30"/>
            <p:cNvSpPr/>
            <p:nvPr/>
          </p:nvSpPr>
          <p:spPr>
            <a:xfrm>
              <a:off x="4050883" y="694566"/>
              <a:ext cx="19559" cy="31476"/>
            </a:xfrm>
            <a:custGeom>
              <a:rect b="b" l="l" r="r" t="t"/>
              <a:pathLst>
                <a:path extrusionOk="0" h="1009" w="627">
                  <a:moveTo>
                    <a:pt x="394" y="1"/>
                  </a:moveTo>
                  <a:cubicBezTo>
                    <a:pt x="353" y="1"/>
                    <a:pt x="303" y="15"/>
                    <a:pt x="254" y="40"/>
                  </a:cubicBezTo>
                  <a:cubicBezTo>
                    <a:pt x="180" y="99"/>
                    <a:pt x="120" y="159"/>
                    <a:pt x="60" y="219"/>
                  </a:cubicBezTo>
                  <a:cubicBezTo>
                    <a:pt x="1" y="278"/>
                    <a:pt x="1" y="412"/>
                    <a:pt x="1" y="472"/>
                  </a:cubicBezTo>
                  <a:cubicBezTo>
                    <a:pt x="1" y="651"/>
                    <a:pt x="1" y="844"/>
                    <a:pt x="120" y="964"/>
                  </a:cubicBezTo>
                  <a:cubicBezTo>
                    <a:pt x="187" y="993"/>
                    <a:pt x="235" y="1008"/>
                    <a:pt x="274"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92" y="30"/>
                    <a:pt x="451" y="1"/>
                    <a:pt x="39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5" name="Google Shape;4855;p30"/>
            <p:cNvSpPr/>
            <p:nvPr/>
          </p:nvSpPr>
          <p:spPr>
            <a:xfrm>
              <a:off x="409131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6" name="Google Shape;4856;p30"/>
            <p:cNvSpPr/>
            <p:nvPr/>
          </p:nvSpPr>
          <p:spPr>
            <a:xfrm>
              <a:off x="4143844"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4" y="1201"/>
                    <a:pt x="334" y="1201"/>
                  </a:cubicBezTo>
                  <a:cubicBezTo>
                    <a:pt x="373" y="1201"/>
                    <a:pt x="403" y="1187"/>
                    <a:pt x="432" y="1157"/>
                  </a:cubicBezTo>
                  <a:cubicBezTo>
                    <a:pt x="551" y="963"/>
                    <a:pt x="626" y="784"/>
                    <a:pt x="626" y="591"/>
                  </a:cubicBezTo>
                  <a:cubicBezTo>
                    <a:pt x="626" y="531"/>
                    <a:pt x="551" y="412"/>
                    <a:pt x="551"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7" name="Google Shape;4857;p30"/>
            <p:cNvSpPr/>
            <p:nvPr/>
          </p:nvSpPr>
          <p:spPr>
            <a:xfrm>
              <a:off x="4140132"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8" name="Google Shape;4858;p30"/>
            <p:cNvSpPr/>
            <p:nvPr/>
          </p:nvSpPr>
          <p:spPr>
            <a:xfrm>
              <a:off x="4192165"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9" name="Google Shape;4859;p30"/>
            <p:cNvSpPr/>
            <p:nvPr/>
          </p:nvSpPr>
          <p:spPr>
            <a:xfrm>
              <a:off x="4240486" y="690417"/>
              <a:ext cx="19559" cy="39805"/>
            </a:xfrm>
            <a:custGeom>
              <a:rect b="b" l="l" r="r" t="t"/>
              <a:pathLst>
                <a:path extrusionOk="0" h="1276" w="627">
                  <a:moveTo>
                    <a:pt x="341" y="1"/>
                  </a:moveTo>
                  <a:cubicBezTo>
                    <a:pt x="288"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7" y="1037"/>
                    <a:pt x="567" y="858"/>
                    <a:pt x="627" y="664"/>
                  </a:cubicBezTo>
                  <a:cubicBezTo>
                    <a:pt x="627" y="545"/>
                    <a:pt x="627" y="486"/>
                    <a:pt x="567" y="352"/>
                  </a:cubicBezTo>
                  <a:cubicBezTo>
                    <a:pt x="567" y="292"/>
                    <a:pt x="567" y="173"/>
                    <a:pt x="433" y="113"/>
                  </a:cubicBezTo>
                  <a:lnTo>
                    <a:pt x="433" y="39"/>
                  </a:lnTo>
                  <a:cubicBezTo>
                    <a:pt x="409" y="15"/>
                    <a:pt x="376"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0" name="Google Shape;4860;p30"/>
            <p:cNvSpPr/>
            <p:nvPr/>
          </p:nvSpPr>
          <p:spPr>
            <a:xfrm>
              <a:off x="4260014"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1" name="Google Shape;4861;p30"/>
            <p:cNvSpPr/>
            <p:nvPr/>
          </p:nvSpPr>
          <p:spPr>
            <a:xfrm>
              <a:off x="419821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2" name="Google Shape;4862;p30"/>
            <p:cNvSpPr/>
            <p:nvPr/>
          </p:nvSpPr>
          <p:spPr>
            <a:xfrm>
              <a:off x="4087600"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3" name="Google Shape;4863;p30"/>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4" name="Google Shape;4864;p30"/>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5" name="Google Shape;4865;p30"/>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6" name="Google Shape;4866;p30"/>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7" name="Google Shape;4867;p30"/>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8" name="Google Shape;4868;p30"/>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9" name="Google Shape;4869;p30"/>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0" name="Google Shape;4870;p30"/>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1" name="Google Shape;4871;p30"/>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2" name="Google Shape;4872;p30"/>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3" name="Google Shape;4873;p30"/>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4" name="Google Shape;4874;p30"/>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5" name="Google Shape;4875;p30"/>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6" name="Google Shape;4876;p30"/>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7" name="Google Shape;4877;p30"/>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8" name="Google Shape;4878;p30"/>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9" name="Google Shape;4879;p30"/>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0" name="Google Shape;4880;p30"/>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1" name="Google Shape;4881;p30"/>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2" name="Google Shape;4882;p30"/>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3" name="Google Shape;4883;p30"/>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4" name="Google Shape;4884;p30"/>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5" name="Google Shape;4885;p30"/>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6" name="Google Shape;4886;p30"/>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7" name="Google Shape;4887;p30"/>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8" name="Google Shape;4888;p30"/>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9" name="Google Shape;4889;p30"/>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0" name="Google Shape;4890;p30"/>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1" name="Google Shape;4891;p30"/>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2" name="Google Shape;4892;p30"/>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3" name="Google Shape;4893;p30"/>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4" name="Google Shape;4894;p30"/>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5" name="Google Shape;4895;p30"/>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6" name="Google Shape;4896;p30"/>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7" name="Google Shape;4897;p30"/>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8" name="Google Shape;4898;p30"/>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9" name="Google Shape;4899;p30"/>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0" name="Google Shape;4900;p30"/>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1" name="Google Shape;4901;p30"/>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2" name="Google Shape;4902;p30"/>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3" name="Google Shape;4903;p30"/>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4" name="Google Shape;4904;p30"/>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5" name="Google Shape;4905;p30"/>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6" name="Google Shape;4906;p30"/>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7" name="Google Shape;4907;p30"/>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8" name="Google Shape;4908;p30"/>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9" name="Google Shape;4909;p30"/>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0" name="Google Shape;4910;p30"/>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1" name="Google Shape;4911;p30"/>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2" name="Google Shape;4912;p30"/>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3" name="Google Shape;4913;p30"/>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4" name="Google Shape;4914;p30"/>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5" name="Google Shape;4915;p30"/>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16" name="Google Shape;4916;p30"/>
          <p:cNvGrpSpPr/>
          <p:nvPr/>
        </p:nvGrpSpPr>
        <p:grpSpPr>
          <a:xfrm>
            <a:off x="857119" y="716222"/>
            <a:ext cx="2159504" cy="4048269"/>
            <a:chOff x="933319" y="716222"/>
            <a:chExt cx="2159504" cy="4048269"/>
          </a:xfrm>
        </p:grpSpPr>
        <p:sp>
          <p:nvSpPr>
            <p:cNvPr id="4917" name="Google Shape;4917;p30"/>
            <p:cNvSpPr/>
            <p:nvPr/>
          </p:nvSpPr>
          <p:spPr>
            <a:xfrm>
              <a:off x="1022537" y="751722"/>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8" name="Google Shape;4918;p30"/>
            <p:cNvSpPr/>
            <p:nvPr/>
          </p:nvSpPr>
          <p:spPr>
            <a:xfrm>
              <a:off x="1072730" y="813519"/>
              <a:ext cx="19559" cy="31944"/>
            </a:xfrm>
            <a:custGeom>
              <a:rect b="b" l="l" r="r" t="t"/>
              <a:pathLst>
                <a:path extrusionOk="0" h="1024" w="627">
                  <a:moveTo>
                    <a:pt x="339" y="1"/>
                  </a:moveTo>
                  <a:cubicBezTo>
                    <a:pt x="293" y="1"/>
                    <a:pt x="243" y="15"/>
                    <a:pt x="194" y="40"/>
                  </a:cubicBezTo>
                  <a:cubicBezTo>
                    <a:pt x="134" y="100"/>
                    <a:pt x="60" y="159"/>
                    <a:pt x="60" y="293"/>
                  </a:cubicBezTo>
                  <a:cubicBezTo>
                    <a:pt x="0" y="353"/>
                    <a:pt x="0" y="412"/>
                    <a:pt x="0" y="472"/>
                  </a:cubicBezTo>
                  <a:cubicBezTo>
                    <a:pt x="0" y="666"/>
                    <a:pt x="0" y="844"/>
                    <a:pt x="194" y="979"/>
                  </a:cubicBezTo>
                  <a:cubicBezTo>
                    <a:pt x="224" y="1008"/>
                    <a:pt x="269" y="1023"/>
                    <a:pt x="313" y="1023"/>
                  </a:cubicBezTo>
                  <a:cubicBezTo>
                    <a:pt x="358" y="1023"/>
                    <a:pt x="403" y="1008"/>
                    <a:pt x="432" y="979"/>
                  </a:cubicBezTo>
                  <a:cubicBezTo>
                    <a:pt x="566" y="785"/>
                    <a:pt x="566" y="666"/>
                    <a:pt x="626" y="532"/>
                  </a:cubicBezTo>
                  <a:cubicBezTo>
                    <a:pt x="626" y="472"/>
                    <a:pt x="626" y="412"/>
                    <a:pt x="566" y="353"/>
                  </a:cubicBezTo>
                  <a:cubicBezTo>
                    <a:pt x="566" y="293"/>
                    <a:pt x="566" y="159"/>
                    <a:pt x="507" y="100"/>
                  </a:cubicBezTo>
                  <a:cubicBezTo>
                    <a:pt x="463" y="30"/>
                    <a:pt x="404" y="1"/>
                    <a:pt x="3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9" name="Google Shape;4919;p30"/>
            <p:cNvSpPr/>
            <p:nvPr/>
          </p:nvSpPr>
          <p:spPr>
            <a:xfrm>
              <a:off x="1125231" y="760363"/>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0" name="Google Shape;4920;p30"/>
            <p:cNvSpPr/>
            <p:nvPr/>
          </p:nvSpPr>
          <p:spPr>
            <a:xfrm>
              <a:off x="1193080" y="780983"/>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1" name="Google Shape;4921;p30"/>
            <p:cNvSpPr/>
            <p:nvPr/>
          </p:nvSpPr>
          <p:spPr>
            <a:xfrm>
              <a:off x="1128943" y="864928"/>
              <a:ext cx="19559" cy="25018"/>
            </a:xfrm>
            <a:custGeom>
              <a:rect b="b" l="l" r="r" t="t"/>
              <a:pathLst>
                <a:path extrusionOk="0" h="802" w="627">
                  <a:moveTo>
                    <a:pt x="254" y="1"/>
                  </a:moveTo>
                  <a:cubicBezTo>
                    <a:pt x="120" y="75"/>
                    <a:pt x="120" y="135"/>
                    <a:pt x="61" y="195"/>
                  </a:cubicBezTo>
                  <a:cubicBezTo>
                    <a:pt x="61" y="254"/>
                    <a:pt x="1" y="314"/>
                    <a:pt x="1" y="373"/>
                  </a:cubicBezTo>
                  <a:cubicBezTo>
                    <a:pt x="1" y="507"/>
                    <a:pt x="61" y="627"/>
                    <a:pt x="195" y="746"/>
                  </a:cubicBezTo>
                  <a:cubicBezTo>
                    <a:pt x="224" y="783"/>
                    <a:pt x="269" y="802"/>
                    <a:pt x="321" y="802"/>
                  </a:cubicBezTo>
                  <a:cubicBezTo>
                    <a:pt x="373" y="802"/>
                    <a:pt x="433" y="783"/>
                    <a:pt x="493" y="746"/>
                  </a:cubicBezTo>
                  <a:lnTo>
                    <a:pt x="493" y="686"/>
                  </a:lnTo>
                  <a:cubicBezTo>
                    <a:pt x="567" y="627"/>
                    <a:pt x="627" y="507"/>
                    <a:pt x="627" y="448"/>
                  </a:cubicBezTo>
                  <a:lnTo>
                    <a:pt x="627" y="254"/>
                  </a:lnTo>
                  <a:cubicBezTo>
                    <a:pt x="567" y="195"/>
                    <a:pt x="567" y="135"/>
                    <a:pt x="493" y="75"/>
                  </a:cubicBezTo>
                  <a:cubicBezTo>
                    <a:pt x="433" y="1"/>
                    <a:pt x="314"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2" name="Google Shape;4922;p30"/>
            <p:cNvSpPr/>
            <p:nvPr/>
          </p:nvSpPr>
          <p:spPr>
            <a:xfrm>
              <a:off x="1018825" y="848208"/>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3" name="Google Shape;4923;p30"/>
            <p:cNvSpPr/>
            <p:nvPr/>
          </p:nvSpPr>
          <p:spPr>
            <a:xfrm>
              <a:off x="1646187" y="751722"/>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4" name="Google Shape;4924;p30"/>
            <p:cNvSpPr/>
            <p:nvPr/>
          </p:nvSpPr>
          <p:spPr>
            <a:xfrm>
              <a:off x="1696380" y="813519"/>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5" name="Google Shape;4925;p30"/>
            <p:cNvSpPr/>
            <p:nvPr/>
          </p:nvSpPr>
          <p:spPr>
            <a:xfrm>
              <a:off x="1748445" y="760363"/>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6" name="Google Shape;4926;p30"/>
            <p:cNvSpPr/>
            <p:nvPr/>
          </p:nvSpPr>
          <p:spPr>
            <a:xfrm>
              <a:off x="1816294" y="780983"/>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7" name="Google Shape;4927;p30"/>
            <p:cNvSpPr/>
            <p:nvPr/>
          </p:nvSpPr>
          <p:spPr>
            <a:xfrm>
              <a:off x="1752625" y="864928"/>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8" name="Google Shape;4928;p30"/>
            <p:cNvSpPr/>
            <p:nvPr/>
          </p:nvSpPr>
          <p:spPr>
            <a:xfrm>
              <a:off x="1642007" y="848208"/>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9" name="Google Shape;4929;p30"/>
            <p:cNvSpPr/>
            <p:nvPr/>
          </p:nvSpPr>
          <p:spPr>
            <a:xfrm>
              <a:off x="1097811" y="768099"/>
              <a:ext cx="290488" cy="182397"/>
            </a:xfrm>
            <a:custGeom>
              <a:rect b="b" l="l" r="r" t="t"/>
              <a:pathLst>
                <a:path extrusionOk="0" h="5847" w="9312">
                  <a:moveTo>
                    <a:pt x="5731" y="1"/>
                  </a:moveTo>
                  <a:cubicBezTo>
                    <a:pt x="3403" y="1"/>
                    <a:pt x="1232" y="1731"/>
                    <a:pt x="627" y="2986"/>
                  </a:cubicBezTo>
                  <a:cubicBezTo>
                    <a:pt x="1" y="4356"/>
                    <a:pt x="2429" y="5846"/>
                    <a:pt x="4783" y="5846"/>
                  </a:cubicBezTo>
                  <a:cubicBezTo>
                    <a:pt x="4805" y="5847"/>
                    <a:pt x="4827" y="5847"/>
                    <a:pt x="4849" y="5847"/>
                  </a:cubicBezTo>
                  <a:cubicBezTo>
                    <a:pt x="7187" y="5847"/>
                    <a:pt x="9075" y="2727"/>
                    <a:pt x="9193" y="2122"/>
                  </a:cubicBezTo>
                  <a:cubicBezTo>
                    <a:pt x="9312" y="1615"/>
                    <a:pt x="8388" y="125"/>
                    <a:pt x="5960" y="6"/>
                  </a:cubicBezTo>
                  <a:cubicBezTo>
                    <a:pt x="5884" y="2"/>
                    <a:pt x="5807" y="1"/>
                    <a:pt x="573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0" name="Google Shape;4930;p30"/>
            <p:cNvSpPr/>
            <p:nvPr/>
          </p:nvSpPr>
          <p:spPr>
            <a:xfrm>
              <a:off x="1181476" y="757119"/>
              <a:ext cx="313728" cy="113893"/>
            </a:xfrm>
            <a:custGeom>
              <a:rect b="b" l="l" r="r" t="t"/>
              <a:pathLst>
                <a:path extrusionOk="0" h="3651" w="10057">
                  <a:moveTo>
                    <a:pt x="9863" y="1"/>
                  </a:moveTo>
                  <a:cubicBezTo>
                    <a:pt x="9818" y="1"/>
                    <a:pt x="9773" y="16"/>
                    <a:pt x="9743" y="45"/>
                  </a:cubicBezTo>
                  <a:cubicBezTo>
                    <a:pt x="9743" y="45"/>
                    <a:pt x="9609" y="105"/>
                    <a:pt x="9431" y="358"/>
                  </a:cubicBezTo>
                  <a:cubicBezTo>
                    <a:pt x="9311" y="418"/>
                    <a:pt x="9177" y="552"/>
                    <a:pt x="9058" y="671"/>
                  </a:cubicBezTo>
                  <a:cubicBezTo>
                    <a:pt x="8864" y="790"/>
                    <a:pt x="8686" y="924"/>
                    <a:pt x="8492" y="1044"/>
                  </a:cubicBezTo>
                  <a:cubicBezTo>
                    <a:pt x="8373" y="1103"/>
                    <a:pt x="8313" y="1163"/>
                    <a:pt x="8194" y="1222"/>
                  </a:cubicBezTo>
                  <a:cubicBezTo>
                    <a:pt x="8060" y="1297"/>
                    <a:pt x="7941" y="1356"/>
                    <a:pt x="7822" y="1416"/>
                  </a:cubicBezTo>
                  <a:cubicBezTo>
                    <a:pt x="7568" y="1535"/>
                    <a:pt x="7315" y="1669"/>
                    <a:pt x="7077" y="1788"/>
                  </a:cubicBezTo>
                  <a:cubicBezTo>
                    <a:pt x="6764" y="1848"/>
                    <a:pt x="6451" y="1967"/>
                    <a:pt x="6198" y="2101"/>
                  </a:cubicBezTo>
                  <a:cubicBezTo>
                    <a:pt x="5885" y="2161"/>
                    <a:pt x="5587" y="2280"/>
                    <a:pt x="5274" y="2340"/>
                  </a:cubicBezTo>
                  <a:cubicBezTo>
                    <a:pt x="4961" y="2414"/>
                    <a:pt x="4648" y="2533"/>
                    <a:pt x="4336" y="2593"/>
                  </a:cubicBezTo>
                  <a:cubicBezTo>
                    <a:pt x="3963" y="2652"/>
                    <a:pt x="3650" y="2712"/>
                    <a:pt x="3412" y="2787"/>
                  </a:cubicBezTo>
                  <a:cubicBezTo>
                    <a:pt x="3099" y="2846"/>
                    <a:pt x="2786" y="2906"/>
                    <a:pt x="2533" y="2906"/>
                  </a:cubicBezTo>
                  <a:cubicBezTo>
                    <a:pt x="2235" y="2965"/>
                    <a:pt x="1982" y="3025"/>
                    <a:pt x="1729" y="3084"/>
                  </a:cubicBezTo>
                  <a:cubicBezTo>
                    <a:pt x="1237" y="3159"/>
                    <a:pt x="864" y="3219"/>
                    <a:pt x="552" y="3278"/>
                  </a:cubicBezTo>
                  <a:cubicBezTo>
                    <a:pt x="298" y="3278"/>
                    <a:pt x="120" y="3338"/>
                    <a:pt x="120" y="3338"/>
                  </a:cubicBezTo>
                  <a:cubicBezTo>
                    <a:pt x="60" y="3338"/>
                    <a:pt x="0" y="3397"/>
                    <a:pt x="0" y="3457"/>
                  </a:cubicBezTo>
                  <a:cubicBezTo>
                    <a:pt x="0" y="3591"/>
                    <a:pt x="60" y="3651"/>
                    <a:pt x="179" y="3651"/>
                  </a:cubicBezTo>
                  <a:lnTo>
                    <a:pt x="1118" y="3651"/>
                  </a:lnTo>
                  <a:cubicBezTo>
                    <a:pt x="1297" y="3651"/>
                    <a:pt x="1550" y="3591"/>
                    <a:pt x="1788" y="3591"/>
                  </a:cubicBezTo>
                  <a:cubicBezTo>
                    <a:pt x="2041" y="3591"/>
                    <a:pt x="2295" y="3531"/>
                    <a:pt x="2607" y="3531"/>
                  </a:cubicBezTo>
                  <a:cubicBezTo>
                    <a:pt x="2905" y="3457"/>
                    <a:pt x="3159" y="3397"/>
                    <a:pt x="3472" y="3397"/>
                  </a:cubicBezTo>
                  <a:cubicBezTo>
                    <a:pt x="3784" y="3338"/>
                    <a:pt x="4097" y="3278"/>
                    <a:pt x="4470" y="3219"/>
                  </a:cubicBezTo>
                  <a:cubicBezTo>
                    <a:pt x="4768" y="3159"/>
                    <a:pt x="5080" y="3084"/>
                    <a:pt x="5393" y="2965"/>
                  </a:cubicBezTo>
                  <a:cubicBezTo>
                    <a:pt x="5766" y="2906"/>
                    <a:pt x="6079" y="2787"/>
                    <a:pt x="6391" y="2652"/>
                  </a:cubicBezTo>
                  <a:cubicBezTo>
                    <a:pt x="6704" y="2593"/>
                    <a:pt x="7002" y="2474"/>
                    <a:pt x="7256" y="2340"/>
                  </a:cubicBezTo>
                  <a:cubicBezTo>
                    <a:pt x="7568" y="2220"/>
                    <a:pt x="7881" y="2042"/>
                    <a:pt x="8120" y="1908"/>
                  </a:cubicBezTo>
                  <a:cubicBezTo>
                    <a:pt x="8254" y="1848"/>
                    <a:pt x="8373" y="1788"/>
                    <a:pt x="8432" y="1669"/>
                  </a:cubicBezTo>
                  <a:cubicBezTo>
                    <a:pt x="8567" y="1595"/>
                    <a:pt x="8686" y="1535"/>
                    <a:pt x="8805" y="1476"/>
                  </a:cubicBezTo>
                  <a:cubicBezTo>
                    <a:pt x="8999" y="1297"/>
                    <a:pt x="9177" y="1163"/>
                    <a:pt x="9311" y="984"/>
                  </a:cubicBezTo>
                  <a:cubicBezTo>
                    <a:pt x="9490" y="850"/>
                    <a:pt x="9609" y="731"/>
                    <a:pt x="9684" y="611"/>
                  </a:cubicBezTo>
                  <a:cubicBezTo>
                    <a:pt x="9803" y="477"/>
                    <a:pt x="9863" y="418"/>
                    <a:pt x="9922" y="358"/>
                  </a:cubicBezTo>
                  <a:lnTo>
                    <a:pt x="9982" y="299"/>
                  </a:lnTo>
                  <a:cubicBezTo>
                    <a:pt x="10056" y="179"/>
                    <a:pt x="10056" y="105"/>
                    <a:pt x="9982" y="45"/>
                  </a:cubicBezTo>
                  <a:cubicBezTo>
                    <a:pt x="9952" y="16"/>
                    <a:pt x="9907" y="1"/>
                    <a:pt x="9863"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1" name="Google Shape;4931;p30"/>
            <p:cNvSpPr/>
            <p:nvPr/>
          </p:nvSpPr>
          <p:spPr>
            <a:xfrm>
              <a:off x="1399903" y="924168"/>
              <a:ext cx="160810" cy="183770"/>
            </a:xfrm>
            <a:custGeom>
              <a:rect b="b" l="l" r="r" t="t"/>
              <a:pathLst>
                <a:path extrusionOk="0" h="5891" w="5155">
                  <a:moveTo>
                    <a:pt x="1850" y="0"/>
                  </a:moveTo>
                  <a:cubicBezTo>
                    <a:pt x="1611" y="0"/>
                    <a:pt x="1388" y="49"/>
                    <a:pt x="1192" y="158"/>
                  </a:cubicBezTo>
                  <a:cubicBezTo>
                    <a:pt x="0" y="843"/>
                    <a:pt x="447" y="4061"/>
                    <a:pt x="1058" y="4880"/>
                  </a:cubicBezTo>
                  <a:cubicBezTo>
                    <a:pt x="1599" y="5525"/>
                    <a:pt x="2364" y="5890"/>
                    <a:pt x="2888" y="5890"/>
                  </a:cubicBezTo>
                  <a:cubicBezTo>
                    <a:pt x="2970" y="5890"/>
                    <a:pt x="3046" y="5882"/>
                    <a:pt x="3114" y="5863"/>
                  </a:cubicBezTo>
                  <a:cubicBezTo>
                    <a:pt x="4097" y="5685"/>
                    <a:pt x="5155" y="4061"/>
                    <a:pt x="4976" y="2646"/>
                  </a:cubicBezTo>
                  <a:cubicBezTo>
                    <a:pt x="4813" y="1392"/>
                    <a:pt x="3119" y="0"/>
                    <a:pt x="185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2" name="Google Shape;4932;p30"/>
            <p:cNvSpPr/>
            <p:nvPr/>
          </p:nvSpPr>
          <p:spPr>
            <a:xfrm>
              <a:off x="1268385" y="1167894"/>
              <a:ext cx="158970" cy="220393"/>
            </a:xfrm>
            <a:custGeom>
              <a:rect b="b" l="l" r="r" t="t"/>
              <a:pathLst>
                <a:path extrusionOk="0" h="7065" w="5096">
                  <a:moveTo>
                    <a:pt x="2710" y="1"/>
                  </a:moveTo>
                  <a:cubicBezTo>
                    <a:pt x="2569" y="1"/>
                    <a:pt x="2429" y="34"/>
                    <a:pt x="2294" y="106"/>
                  </a:cubicBezTo>
                  <a:cubicBezTo>
                    <a:pt x="1311" y="658"/>
                    <a:pt x="0" y="2654"/>
                    <a:pt x="254" y="4576"/>
                  </a:cubicBezTo>
                  <a:cubicBezTo>
                    <a:pt x="541" y="6343"/>
                    <a:pt x="1611" y="7065"/>
                    <a:pt x="2070" y="7065"/>
                  </a:cubicBezTo>
                  <a:cubicBezTo>
                    <a:pt x="2110" y="7065"/>
                    <a:pt x="2145" y="7059"/>
                    <a:pt x="2175" y="7049"/>
                  </a:cubicBezTo>
                  <a:cubicBezTo>
                    <a:pt x="2667" y="6929"/>
                    <a:pt x="5095" y="5186"/>
                    <a:pt x="4902" y="3265"/>
                  </a:cubicBezTo>
                  <a:cubicBezTo>
                    <a:pt x="4746" y="1587"/>
                    <a:pt x="3682" y="1"/>
                    <a:pt x="271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3" name="Google Shape;4933;p30"/>
            <p:cNvSpPr/>
            <p:nvPr/>
          </p:nvSpPr>
          <p:spPr>
            <a:xfrm>
              <a:off x="1293466" y="1267874"/>
              <a:ext cx="106469" cy="118042"/>
            </a:xfrm>
            <a:custGeom>
              <a:rect b="b" l="l" r="r" t="t"/>
              <a:pathLst>
                <a:path extrusionOk="0" h="3784" w="3413">
                  <a:moveTo>
                    <a:pt x="939" y="2667"/>
                  </a:moveTo>
                  <a:lnTo>
                    <a:pt x="939" y="2667"/>
                  </a:lnTo>
                  <a:cubicBezTo>
                    <a:pt x="999" y="2726"/>
                    <a:pt x="999" y="2726"/>
                    <a:pt x="999" y="2801"/>
                  </a:cubicBezTo>
                  <a:cubicBezTo>
                    <a:pt x="999" y="2726"/>
                    <a:pt x="939" y="2726"/>
                    <a:pt x="939" y="2667"/>
                  </a:cubicBezTo>
                  <a:close/>
                  <a:moveTo>
                    <a:pt x="2369" y="0"/>
                  </a:moveTo>
                  <a:cubicBezTo>
                    <a:pt x="2235" y="0"/>
                    <a:pt x="2176" y="60"/>
                    <a:pt x="2116" y="119"/>
                  </a:cubicBezTo>
                  <a:lnTo>
                    <a:pt x="2116" y="313"/>
                  </a:lnTo>
                  <a:cubicBezTo>
                    <a:pt x="2057" y="372"/>
                    <a:pt x="2057" y="492"/>
                    <a:pt x="1997" y="685"/>
                  </a:cubicBezTo>
                  <a:cubicBezTo>
                    <a:pt x="1997" y="864"/>
                    <a:pt x="1923" y="1058"/>
                    <a:pt x="1863" y="1237"/>
                  </a:cubicBezTo>
                  <a:cubicBezTo>
                    <a:pt x="1863" y="1371"/>
                    <a:pt x="1803" y="1430"/>
                    <a:pt x="1803" y="1549"/>
                  </a:cubicBezTo>
                  <a:cubicBezTo>
                    <a:pt x="1803" y="1683"/>
                    <a:pt x="1744" y="1743"/>
                    <a:pt x="1744" y="1862"/>
                  </a:cubicBezTo>
                  <a:cubicBezTo>
                    <a:pt x="1744" y="1981"/>
                    <a:pt x="1684" y="2115"/>
                    <a:pt x="1684" y="2175"/>
                  </a:cubicBezTo>
                  <a:cubicBezTo>
                    <a:pt x="1625" y="2294"/>
                    <a:pt x="1625" y="2428"/>
                    <a:pt x="1625" y="2488"/>
                  </a:cubicBezTo>
                  <a:cubicBezTo>
                    <a:pt x="1550" y="2547"/>
                    <a:pt x="1550" y="2607"/>
                    <a:pt x="1550" y="2667"/>
                  </a:cubicBezTo>
                  <a:lnTo>
                    <a:pt x="1550" y="2547"/>
                  </a:lnTo>
                  <a:cubicBezTo>
                    <a:pt x="1490" y="2428"/>
                    <a:pt x="1490" y="2235"/>
                    <a:pt x="1490" y="2056"/>
                  </a:cubicBezTo>
                  <a:lnTo>
                    <a:pt x="1490" y="1549"/>
                  </a:lnTo>
                  <a:cubicBezTo>
                    <a:pt x="1431" y="1371"/>
                    <a:pt x="1431" y="1177"/>
                    <a:pt x="1431" y="1058"/>
                  </a:cubicBezTo>
                  <a:cubicBezTo>
                    <a:pt x="1431" y="804"/>
                    <a:pt x="1371" y="626"/>
                    <a:pt x="1371" y="626"/>
                  </a:cubicBezTo>
                  <a:cubicBezTo>
                    <a:pt x="1371" y="566"/>
                    <a:pt x="1312" y="492"/>
                    <a:pt x="1312" y="492"/>
                  </a:cubicBezTo>
                  <a:cubicBezTo>
                    <a:pt x="1273" y="475"/>
                    <a:pt x="1241" y="467"/>
                    <a:pt x="1213" y="467"/>
                  </a:cubicBezTo>
                  <a:cubicBezTo>
                    <a:pt x="1144" y="467"/>
                    <a:pt x="1101" y="513"/>
                    <a:pt x="1058" y="566"/>
                  </a:cubicBezTo>
                  <a:cubicBezTo>
                    <a:pt x="1058" y="566"/>
                    <a:pt x="999" y="745"/>
                    <a:pt x="939" y="1058"/>
                  </a:cubicBezTo>
                  <a:cubicBezTo>
                    <a:pt x="880" y="1311"/>
                    <a:pt x="880" y="1743"/>
                    <a:pt x="880" y="2115"/>
                  </a:cubicBezTo>
                  <a:cubicBezTo>
                    <a:pt x="880" y="2294"/>
                    <a:pt x="939" y="2488"/>
                    <a:pt x="939" y="2667"/>
                  </a:cubicBezTo>
                  <a:cubicBezTo>
                    <a:pt x="880" y="2607"/>
                    <a:pt x="880" y="2488"/>
                    <a:pt x="805" y="2428"/>
                  </a:cubicBezTo>
                  <a:cubicBezTo>
                    <a:pt x="805" y="2294"/>
                    <a:pt x="746" y="2235"/>
                    <a:pt x="746" y="2115"/>
                  </a:cubicBezTo>
                  <a:cubicBezTo>
                    <a:pt x="686" y="1981"/>
                    <a:pt x="686" y="1922"/>
                    <a:pt x="686" y="1803"/>
                  </a:cubicBezTo>
                  <a:cubicBezTo>
                    <a:pt x="626" y="1743"/>
                    <a:pt x="626" y="1609"/>
                    <a:pt x="626" y="1490"/>
                  </a:cubicBezTo>
                  <a:cubicBezTo>
                    <a:pt x="626" y="1430"/>
                    <a:pt x="567" y="1311"/>
                    <a:pt x="567" y="1237"/>
                  </a:cubicBezTo>
                  <a:lnTo>
                    <a:pt x="567" y="998"/>
                  </a:lnTo>
                  <a:cubicBezTo>
                    <a:pt x="567" y="804"/>
                    <a:pt x="507" y="685"/>
                    <a:pt x="507" y="566"/>
                  </a:cubicBezTo>
                  <a:lnTo>
                    <a:pt x="507" y="492"/>
                  </a:lnTo>
                  <a:lnTo>
                    <a:pt x="507" y="432"/>
                  </a:lnTo>
                  <a:cubicBezTo>
                    <a:pt x="507" y="372"/>
                    <a:pt x="507" y="313"/>
                    <a:pt x="433" y="253"/>
                  </a:cubicBezTo>
                  <a:cubicBezTo>
                    <a:pt x="314" y="253"/>
                    <a:pt x="254" y="313"/>
                    <a:pt x="194" y="372"/>
                  </a:cubicBezTo>
                  <a:lnTo>
                    <a:pt x="194" y="432"/>
                  </a:lnTo>
                  <a:cubicBezTo>
                    <a:pt x="194" y="432"/>
                    <a:pt x="194" y="492"/>
                    <a:pt x="135" y="492"/>
                  </a:cubicBezTo>
                  <a:cubicBezTo>
                    <a:pt x="135" y="626"/>
                    <a:pt x="60" y="745"/>
                    <a:pt x="60" y="939"/>
                  </a:cubicBezTo>
                  <a:cubicBezTo>
                    <a:pt x="60" y="1058"/>
                    <a:pt x="1" y="1117"/>
                    <a:pt x="1" y="1237"/>
                  </a:cubicBezTo>
                  <a:lnTo>
                    <a:pt x="1" y="1549"/>
                  </a:lnTo>
                  <a:cubicBezTo>
                    <a:pt x="1" y="1803"/>
                    <a:pt x="60" y="2056"/>
                    <a:pt x="135" y="2294"/>
                  </a:cubicBezTo>
                  <a:cubicBezTo>
                    <a:pt x="194" y="2428"/>
                    <a:pt x="194" y="2547"/>
                    <a:pt x="254" y="2607"/>
                  </a:cubicBezTo>
                  <a:cubicBezTo>
                    <a:pt x="314" y="2726"/>
                    <a:pt x="373" y="2860"/>
                    <a:pt x="433" y="2980"/>
                  </a:cubicBezTo>
                  <a:cubicBezTo>
                    <a:pt x="507" y="3039"/>
                    <a:pt x="567" y="3173"/>
                    <a:pt x="626" y="3233"/>
                  </a:cubicBezTo>
                  <a:cubicBezTo>
                    <a:pt x="686" y="3292"/>
                    <a:pt x="746" y="3412"/>
                    <a:pt x="805" y="3471"/>
                  </a:cubicBezTo>
                  <a:cubicBezTo>
                    <a:pt x="939" y="3546"/>
                    <a:pt x="999" y="3605"/>
                    <a:pt x="1058" y="3605"/>
                  </a:cubicBezTo>
                  <a:cubicBezTo>
                    <a:pt x="1118" y="3665"/>
                    <a:pt x="1178" y="3665"/>
                    <a:pt x="1178" y="3724"/>
                  </a:cubicBezTo>
                  <a:cubicBezTo>
                    <a:pt x="1312" y="3784"/>
                    <a:pt x="1371" y="3784"/>
                    <a:pt x="1371" y="3784"/>
                  </a:cubicBezTo>
                  <a:lnTo>
                    <a:pt x="1550" y="3784"/>
                  </a:lnTo>
                  <a:lnTo>
                    <a:pt x="1997" y="3352"/>
                  </a:lnTo>
                  <a:lnTo>
                    <a:pt x="2176" y="3173"/>
                  </a:lnTo>
                  <a:cubicBezTo>
                    <a:pt x="2235" y="3099"/>
                    <a:pt x="2295" y="3039"/>
                    <a:pt x="2369" y="2920"/>
                  </a:cubicBezTo>
                  <a:cubicBezTo>
                    <a:pt x="2429" y="2860"/>
                    <a:pt x="2489" y="2801"/>
                    <a:pt x="2548" y="2667"/>
                  </a:cubicBezTo>
                  <a:cubicBezTo>
                    <a:pt x="2608" y="2607"/>
                    <a:pt x="2667" y="2488"/>
                    <a:pt x="2742" y="2428"/>
                  </a:cubicBezTo>
                  <a:cubicBezTo>
                    <a:pt x="2861" y="2235"/>
                    <a:pt x="2980" y="2056"/>
                    <a:pt x="3040" y="1862"/>
                  </a:cubicBezTo>
                  <a:cubicBezTo>
                    <a:pt x="3114" y="1743"/>
                    <a:pt x="3174" y="1683"/>
                    <a:pt x="3174" y="1549"/>
                  </a:cubicBezTo>
                  <a:cubicBezTo>
                    <a:pt x="3233" y="1490"/>
                    <a:pt x="3233" y="1371"/>
                    <a:pt x="3293" y="1311"/>
                  </a:cubicBezTo>
                  <a:cubicBezTo>
                    <a:pt x="3353" y="1117"/>
                    <a:pt x="3353" y="998"/>
                    <a:pt x="3412" y="939"/>
                  </a:cubicBezTo>
                  <a:lnTo>
                    <a:pt x="3412" y="745"/>
                  </a:lnTo>
                  <a:cubicBezTo>
                    <a:pt x="3412" y="685"/>
                    <a:pt x="3412" y="626"/>
                    <a:pt x="3353" y="566"/>
                  </a:cubicBezTo>
                  <a:cubicBezTo>
                    <a:pt x="3233" y="566"/>
                    <a:pt x="3174" y="566"/>
                    <a:pt x="3114" y="626"/>
                  </a:cubicBezTo>
                  <a:cubicBezTo>
                    <a:pt x="3114" y="626"/>
                    <a:pt x="3114" y="685"/>
                    <a:pt x="3040" y="745"/>
                  </a:cubicBezTo>
                  <a:cubicBezTo>
                    <a:pt x="2980" y="864"/>
                    <a:pt x="2921" y="939"/>
                    <a:pt x="2801" y="1117"/>
                  </a:cubicBezTo>
                  <a:cubicBezTo>
                    <a:pt x="2742" y="1237"/>
                    <a:pt x="2667" y="1371"/>
                    <a:pt x="2548" y="1549"/>
                  </a:cubicBezTo>
                  <a:cubicBezTo>
                    <a:pt x="2489" y="1609"/>
                    <a:pt x="2429" y="1743"/>
                    <a:pt x="2369" y="1803"/>
                  </a:cubicBezTo>
                  <a:cubicBezTo>
                    <a:pt x="2369" y="1743"/>
                    <a:pt x="2429" y="1743"/>
                    <a:pt x="2429" y="1683"/>
                  </a:cubicBezTo>
                  <a:cubicBezTo>
                    <a:pt x="2429" y="1549"/>
                    <a:pt x="2429" y="1430"/>
                    <a:pt x="2489" y="1311"/>
                  </a:cubicBezTo>
                  <a:lnTo>
                    <a:pt x="2489" y="745"/>
                  </a:lnTo>
                  <a:lnTo>
                    <a:pt x="2489" y="313"/>
                  </a:lnTo>
                  <a:lnTo>
                    <a:pt x="2489" y="119"/>
                  </a:lnTo>
                  <a:cubicBezTo>
                    <a:pt x="2429" y="60"/>
                    <a:pt x="2429" y="0"/>
                    <a:pt x="2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4" name="Google Shape;4934;p30"/>
            <p:cNvSpPr/>
            <p:nvPr/>
          </p:nvSpPr>
          <p:spPr>
            <a:xfrm>
              <a:off x="1431036" y="985310"/>
              <a:ext cx="108309" cy="116201"/>
            </a:xfrm>
            <a:custGeom>
              <a:rect b="b" l="l" r="r" t="t"/>
              <a:pathLst>
                <a:path extrusionOk="0" h="3725" w="3472">
                  <a:moveTo>
                    <a:pt x="1058" y="0"/>
                  </a:moveTo>
                  <a:cubicBezTo>
                    <a:pt x="999" y="60"/>
                    <a:pt x="939" y="60"/>
                    <a:pt x="939" y="120"/>
                  </a:cubicBezTo>
                  <a:lnTo>
                    <a:pt x="939" y="179"/>
                  </a:lnTo>
                  <a:lnTo>
                    <a:pt x="939" y="313"/>
                  </a:lnTo>
                  <a:lnTo>
                    <a:pt x="939" y="745"/>
                  </a:lnTo>
                  <a:cubicBezTo>
                    <a:pt x="939" y="924"/>
                    <a:pt x="999" y="1118"/>
                    <a:pt x="1058" y="1356"/>
                  </a:cubicBezTo>
                  <a:cubicBezTo>
                    <a:pt x="1058" y="1431"/>
                    <a:pt x="1058" y="1550"/>
                    <a:pt x="1118" y="1669"/>
                  </a:cubicBezTo>
                  <a:lnTo>
                    <a:pt x="1118" y="1803"/>
                  </a:lnTo>
                  <a:cubicBezTo>
                    <a:pt x="1118" y="1728"/>
                    <a:pt x="1058" y="1609"/>
                    <a:pt x="999" y="1550"/>
                  </a:cubicBezTo>
                  <a:cubicBezTo>
                    <a:pt x="864" y="1431"/>
                    <a:pt x="745" y="1237"/>
                    <a:pt x="626" y="1118"/>
                  </a:cubicBezTo>
                  <a:cubicBezTo>
                    <a:pt x="567" y="984"/>
                    <a:pt x="492" y="864"/>
                    <a:pt x="432" y="805"/>
                  </a:cubicBezTo>
                  <a:cubicBezTo>
                    <a:pt x="373" y="745"/>
                    <a:pt x="313" y="686"/>
                    <a:pt x="313" y="686"/>
                  </a:cubicBezTo>
                  <a:cubicBezTo>
                    <a:pt x="283" y="648"/>
                    <a:pt x="254" y="630"/>
                    <a:pt x="222" y="630"/>
                  </a:cubicBezTo>
                  <a:cubicBezTo>
                    <a:pt x="190" y="630"/>
                    <a:pt x="157" y="648"/>
                    <a:pt x="120" y="686"/>
                  </a:cubicBezTo>
                  <a:cubicBezTo>
                    <a:pt x="60" y="686"/>
                    <a:pt x="0" y="745"/>
                    <a:pt x="0" y="805"/>
                  </a:cubicBezTo>
                  <a:cubicBezTo>
                    <a:pt x="0" y="805"/>
                    <a:pt x="60" y="864"/>
                    <a:pt x="60" y="984"/>
                  </a:cubicBezTo>
                  <a:cubicBezTo>
                    <a:pt x="120" y="1118"/>
                    <a:pt x="120" y="1237"/>
                    <a:pt x="254" y="1356"/>
                  </a:cubicBezTo>
                  <a:cubicBezTo>
                    <a:pt x="254" y="1431"/>
                    <a:pt x="313" y="1550"/>
                    <a:pt x="313" y="1609"/>
                  </a:cubicBezTo>
                  <a:cubicBezTo>
                    <a:pt x="373" y="1728"/>
                    <a:pt x="432" y="1803"/>
                    <a:pt x="492" y="1863"/>
                  </a:cubicBezTo>
                  <a:cubicBezTo>
                    <a:pt x="626" y="2041"/>
                    <a:pt x="745" y="2235"/>
                    <a:pt x="864" y="2414"/>
                  </a:cubicBezTo>
                  <a:cubicBezTo>
                    <a:pt x="939" y="2548"/>
                    <a:pt x="999" y="2607"/>
                    <a:pt x="1058" y="2667"/>
                  </a:cubicBezTo>
                  <a:cubicBezTo>
                    <a:pt x="1118" y="2786"/>
                    <a:pt x="1177" y="2846"/>
                    <a:pt x="1311" y="2920"/>
                  </a:cubicBezTo>
                  <a:cubicBezTo>
                    <a:pt x="1371" y="3039"/>
                    <a:pt x="1431" y="3099"/>
                    <a:pt x="1490" y="3159"/>
                  </a:cubicBezTo>
                  <a:cubicBezTo>
                    <a:pt x="1550" y="3218"/>
                    <a:pt x="1609" y="3293"/>
                    <a:pt x="1684" y="3352"/>
                  </a:cubicBezTo>
                  <a:cubicBezTo>
                    <a:pt x="1922" y="3531"/>
                    <a:pt x="2116" y="3665"/>
                    <a:pt x="2116" y="3665"/>
                  </a:cubicBezTo>
                  <a:lnTo>
                    <a:pt x="2175" y="3725"/>
                  </a:lnTo>
                  <a:lnTo>
                    <a:pt x="2354" y="3725"/>
                  </a:lnTo>
                  <a:lnTo>
                    <a:pt x="2488" y="3591"/>
                  </a:lnTo>
                  <a:cubicBezTo>
                    <a:pt x="2548" y="3591"/>
                    <a:pt x="2607" y="3531"/>
                    <a:pt x="2667" y="3471"/>
                  </a:cubicBezTo>
                  <a:cubicBezTo>
                    <a:pt x="2667" y="3412"/>
                    <a:pt x="2727" y="3352"/>
                    <a:pt x="2861" y="3293"/>
                  </a:cubicBezTo>
                  <a:cubicBezTo>
                    <a:pt x="2920" y="3218"/>
                    <a:pt x="2980" y="3159"/>
                    <a:pt x="3040" y="3099"/>
                  </a:cubicBezTo>
                  <a:cubicBezTo>
                    <a:pt x="3099" y="2980"/>
                    <a:pt x="3174" y="2920"/>
                    <a:pt x="3174" y="2786"/>
                  </a:cubicBezTo>
                  <a:cubicBezTo>
                    <a:pt x="3233" y="2667"/>
                    <a:pt x="3293" y="2548"/>
                    <a:pt x="3352" y="2414"/>
                  </a:cubicBezTo>
                  <a:cubicBezTo>
                    <a:pt x="3352" y="2295"/>
                    <a:pt x="3412" y="2235"/>
                    <a:pt x="3412" y="2101"/>
                  </a:cubicBezTo>
                  <a:cubicBezTo>
                    <a:pt x="3472" y="1863"/>
                    <a:pt x="3472" y="1609"/>
                    <a:pt x="3472" y="1356"/>
                  </a:cubicBezTo>
                  <a:lnTo>
                    <a:pt x="3472" y="1058"/>
                  </a:lnTo>
                  <a:cubicBezTo>
                    <a:pt x="3412" y="924"/>
                    <a:pt x="3412" y="864"/>
                    <a:pt x="3412" y="745"/>
                  </a:cubicBezTo>
                  <a:cubicBezTo>
                    <a:pt x="3352" y="552"/>
                    <a:pt x="3293" y="432"/>
                    <a:pt x="3293" y="313"/>
                  </a:cubicBezTo>
                  <a:cubicBezTo>
                    <a:pt x="3233" y="313"/>
                    <a:pt x="3233" y="239"/>
                    <a:pt x="3233" y="239"/>
                  </a:cubicBezTo>
                  <a:lnTo>
                    <a:pt x="3233" y="179"/>
                  </a:lnTo>
                  <a:cubicBezTo>
                    <a:pt x="3191" y="137"/>
                    <a:pt x="3112" y="95"/>
                    <a:pt x="3048" y="95"/>
                  </a:cubicBezTo>
                  <a:cubicBezTo>
                    <a:pt x="3021" y="95"/>
                    <a:pt x="2997" y="102"/>
                    <a:pt x="2980" y="120"/>
                  </a:cubicBezTo>
                  <a:cubicBezTo>
                    <a:pt x="2920" y="120"/>
                    <a:pt x="2861" y="179"/>
                    <a:pt x="2861" y="239"/>
                  </a:cubicBezTo>
                  <a:cubicBezTo>
                    <a:pt x="2861" y="239"/>
                    <a:pt x="2861" y="313"/>
                    <a:pt x="2920" y="313"/>
                  </a:cubicBezTo>
                  <a:lnTo>
                    <a:pt x="2920" y="432"/>
                  </a:lnTo>
                  <a:lnTo>
                    <a:pt x="2920" y="805"/>
                  </a:lnTo>
                  <a:lnTo>
                    <a:pt x="2920" y="1058"/>
                  </a:lnTo>
                  <a:lnTo>
                    <a:pt x="2920" y="1356"/>
                  </a:lnTo>
                  <a:cubicBezTo>
                    <a:pt x="2920" y="1490"/>
                    <a:pt x="2861" y="1550"/>
                    <a:pt x="2861" y="1669"/>
                  </a:cubicBezTo>
                  <a:cubicBezTo>
                    <a:pt x="2861" y="1728"/>
                    <a:pt x="2861" y="1863"/>
                    <a:pt x="2801" y="1982"/>
                  </a:cubicBezTo>
                  <a:cubicBezTo>
                    <a:pt x="2801" y="2041"/>
                    <a:pt x="2801" y="2175"/>
                    <a:pt x="2727" y="2295"/>
                  </a:cubicBezTo>
                  <a:cubicBezTo>
                    <a:pt x="2727" y="2354"/>
                    <a:pt x="2727" y="2473"/>
                    <a:pt x="2667" y="2548"/>
                  </a:cubicBezTo>
                  <a:cubicBezTo>
                    <a:pt x="2667" y="2607"/>
                    <a:pt x="2607" y="2607"/>
                    <a:pt x="2607" y="2667"/>
                  </a:cubicBezTo>
                  <a:lnTo>
                    <a:pt x="2607" y="2548"/>
                  </a:lnTo>
                  <a:cubicBezTo>
                    <a:pt x="2667" y="2354"/>
                    <a:pt x="2667" y="2175"/>
                    <a:pt x="2667" y="1982"/>
                  </a:cubicBezTo>
                  <a:cubicBezTo>
                    <a:pt x="2667" y="1550"/>
                    <a:pt x="2607" y="1177"/>
                    <a:pt x="2548" y="924"/>
                  </a:cubicBezTo>
                  <a:cubicBezTo>
                    <a:pt x="2429" y="611"/>
                    <a:pt x="2354" y="432"/>
                    <a:pt x="2354" y="432"/>
                  </a:cubicBezTo>
                  <a:cubicBezTo>
                    <a:pt x="2295" y="373"/>
                    <a:pt x="2235" y="373"/>
                    <a:pt x="2116" y="373"/>
                  </a:cubicBezTo>
                  <a:cubicBezTo>
                    <a:pt x="2056" y="432"/>
                    <a:pt x="2056" y="492"/>
                    <a:pt x="2056" y="492"/>
                  </a:cubicBezTo>
                  <a:lnTo>
                    <a:pt x="2056" y="984"/>
                  </a:lnTo>
                  <a:lnTo>
                    <a:pt x="2056" y="1431"/>
                  </a:lnTo>
                  <a:lnTo>
                    <a:pt x="2056" y="1982"/>
                  </a:lnTo>
                  <a:lnTo>
                    <a:pt x="2056" y="2473"/>
                  </a:lnTo>
                  <a:lnTo>
                    <a:pt x="2056" y="2607"/>
                  </a:lnTo>
                  <a:cubicBezTo>
                    <a:pt x="2056" y="2548"/>
                    <a:pt x="2056" y="2473"/>
                    <a:pt x="1982" y="2414"/>
                  </a:cubicBezTo>
                  <a:cubicBezTo>
                    <a:pt x="1922" y="2354"/>
                    <a:pt x="1922" y="2235"/>
                    <a:pt x="1922" y="2101"/>
                  </a:cubicBezTo>
                  <a:cubicBezTo>
                    <a:pt x="1863" y="2041"/>
                    <a:pt x="1803" y="1922"/>
                    <a:pt x="1803" y="1803"/>
                  </a:cubicBezTo>
                  <a:cubicBezTo>
                    <a:pt x="1743" y="1728"/>
                    <a:pt x="1743" y="1609"/>
                    <a:pt x="1684" y="1490"/>
                  </a:cubicBezTo>
                  <a:cubicBezTo>
                    <a:pt x="1684" y="1356"/>
                    <a:pt x="1609" y="1296"/>
                    <a:pt x="1609" y="1177"/>
                  </a:cubicBezTo>
                  <a:cubicBezTo>
                    <a:pt x="1550" y="984"/>
                    <a:pt x="1490" y="805"/>
                    <a:pt x="1431" y="611"/>
                  </a:cubicBezTo>
                  <a:cubicBezTo>
                    <a:pt x="1371" y="492"/>
                    <a:pt x="1371" y="373"/>
                    <a:pt x="1311" y="239"/>
                  </a:cubicBezTo>
                  <a:cubicBezTo>
                    <a:pt x="1237" y="179"/>
                    <a:pt x="1237" y="120"/>
                    <a:pt x="1237" y="120"/>
                  </a:cubicBezTo>
                  <a:cubicBezTo>
                    <a:pt x="1237" y="0"/>
                    <a:pt x="1118" y="0"/>
                    <a:pt x="1058"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5" name="Google Shape;4935;p30"/>
            <p:cNvSpPr/>
            <p:nvPr/>
          </p:nvSpPr>
          <p:spPr>
            <a:xfrm>
              <a:off x="1530828" y="1153794"/>
              <a:ext cx="213935" cy="122222"/>
            </a:xfrm>
            <a:custGeom>
              <a:rect b="b" l="l" r="r" t="t"/>
              <a:pathLst>
                <a:path extrusionOk="0" h="3918" w="6858">
                  <a:moveTo>
                    <a:pt x="5335" y="0"/>
                  </a:moveTo>
                  <a:cubicBezTo>
                    <a:pt x="3545" y="0"/>
                    <a:pt x="1" y="1073"/>
                    <a:pt x="94" y="3404"/>
                  </a:cubicBezTo>
                  <a:cubicBezTo>
                    <a:pt x="94" y="3746"/>
                    <a:pt x="809" y="3918"/>
                    <a:pt x="1710" y="3918"/>
                  </a:cubicBezTo>
                  <a:cubicBezTo>
                    <a:pt x="2611" y="3918"/>
                    <a:pt x="3699" y="3746"/>
                    <a:pt x="4444" y="3404"/>
                  </a:cubicBezTo>
                  <a:cubicBezTo>
                    <a:pt x="5934" y="2733"/>
                    <a:pt x="6857" y="990"/>
                    <a:pt x="6306" y="246"/>
                  </a:cubicBezTo>
                  <a:cubicBezTo>
                    <a:pt x="6196" y="83"/>
                    <a:pt x="5833" y="0"/>
                    <a:pt x="533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6" name="Google Shape;4936;p30"/>
            <p:cNvSpPr/>
            <p:nvPr/>
          </p:nvSpPr>
          <p:spPr>
            <a:xfrm>
              <a:off x="1541653" y="1176785"/>
              <a:ext cx="118042" cy="87377"/>
            </a:xfrm>
            <a:custGeom>
              <a:rect b="b" l="l" r="r" t="t"/>
              <a:pathLst>
                <a:path extrusionOk="0" h="2801" w="3784">
                  <a:moveTo>
                    <a:pt x="3531" y="0"/>
                  </a:moveTo>
                  <a:cubicBezTo>
                    <a:pt x="3531" y="0"/>
                    <a:pt x="3277" y="60"/>
                    <a:pt x="2905" y="134"/>
                  </a:cubicBezTo>
                  <a:cubicBezTo>
                    <a:pt x="2667" y="194"/>
                    <a:pt x="2473" y="313"/>
                    <a:pt x="2235" y="373"/>
                  </a:cubicBezTo>
                  <a:cubicBezTo>
                    <a:pt x="2101" y="432"/>
                    <a:pt x="1981" y="507"/>
                    <a:pt x="1862" y="566"/>
                  </a:cubicBezTo>
                  <a:cubicBezTo>
                    <a:pt x="1728" y="626"/>
                    <a:pt x="1609" y="685"/>
                    <a:pt x="1549" y="745"/>
                  </a:cubicBezTo>
                  <a:cubicBezTo>
                    <a:pt x="1415" y="805"/>
                    <a:pt x="1296" y="879"/>
                    <a:pt x="1177" y="939"/>
                  </a:cubicBezTo>
                  <a:cubicBezTo>
                    <a:pt x="1043" y="998"/>
                    <a:pt x="924" y="1117"/>
                    <a:pt x="864" y="1177"/>
                  </a:cubicBezTo>
                  <a:cubicBezTo>
                    <a:pt x="745" y="1252"/>
                    <a:pt x="670" y="1371"/>
                    <a:pt x="551" y="1430"/>
                  </a:cubicBezTo>
                  <a:cubicBezTo>
                    <a:pt x="492" y="1490"/>
                    <a:pt x="432" y="1624"/>
                    <a:pt x="298" y="1684"/>
                  </a:cubicBezTo>
                  <a:cubicBezTo>
                    <a:pt x="238" y="1743"/>
                    <a:pt x="238" y="1862"/>
                    <a:pt x="179" y="1922"/>
                  </a:cubicBezTo>
                  <a:cubicBezTo>
                    <a:pt x="119" y="1922"/>
                    <a:pt x="119" y="1996"/>
                    <a:pt x="119" y="2056"/>
                  </a:cubicBezTo>
                  <a:cubicBezTo>
                    <a:pt x="60" y="2056"/>
                    <a:pt x="60" y="2116"/>
                    <a:pt x="60" y="2116"/>
                  </a:cubicBezTo>
                  <a:cubicBezTo>
                    <a:pt x="0" y="2235"/>
                    <a:pt x="0" y="2294"/>
                    <a:pt x="0" y="2294"/>
                  </a:cubicBezTo>
                  <a:cubicBezTo>
                    <a:pt x="0" y="2369"/>
                    <a:pt x="0" y="2428"/>
                    <a:pt x="60" y="2488"/>
                  </a:cubicBezTo>
                  <a:cubicBezTo>
                    <a:pt x="60" y="2488"/>
                    <a:pt x="60" y="2548"/>
                    <a:pt x="119" y="2548"/>
                  </a:cubicBezTo>
                  <a:cubicBezTo>
                    <a:pt x="119" y="2548"/>
                    <a:pt x="179" y="2548"/>
                    <a:pt x="238" y="2607"/>
                  </a:cubicBezTo>
                  <a:cubicBezTo>
                    <a:pt x="372" y="2607"/>
                    <a:pt x="492" y="2667"/>
                    <a:pt x="670" y="2741"/>
                  </a:cubicBezTo>
                  <a:lnTo>
                    <a:pt x="924" y="2741"/>
                  </a:lnTo>
                  <a:cubicBezTo>
                    <a:pt x="1043" y="2801"/>
                    <a:pt x="1117" y="2801"/>
                    <a:pt x="1237" y="2801"/>
                  </a:cubicBezTo>
                  <a:lnTo>
                    <a:pt x="1922" y="2801"/>
                  </a:lnTo>
                  <a:cubicBezTo>
                    <a:pt x="2041" y="2801"/>
                    <a:pt x="2160" y="2741"/>
                    <a:pt x="2294" y="2741"/>
                  </a:cubicBezTo>
                  <a:cubicBezTo>
                    <a:pt x="2413" y="2741"/>
                    <a:pt x="2473" y="2667"/>
                    <a:pt x="2607" y="2667"/>
                  </a:cubicBezTo>
                  <a:cubicBezTo>
                    <a:pt x="2845" y="2607"/>
                    <a:pt x="3039" y="2548"/>
                    <a:pt x="3158" y="2428"/>
                  </a:cubicBezTo>
                  <a:cubicBezTo>
                    <a:pt x="3352" y="2369"/>
                    <a:pt x="3471" y="2294"/>
                    <a:pt x="3531" y="2235"/>
                  </a:cubicBezTo>
                  <a:cubicBezTo>
                    <a:pt x="3650" y="2175"/>
                    <a:pt x="3650" y="2116"/>
                    <a:pt x="3650" y="2116"/>
                  </a:cubicBezTo>
                  <a:cubicBezTo>
                    <a:pt x="3784" y="2116"/>
                    <a:pt x="3784" y="1996"/>
                    <a:pt x="3724" y="1922"/>
                  </a:cubicBezTo>
                  <a:cubicBezTo>
                    <a:pt x="3724" y="1852"/>
                    <a:pt x="3678" y="1823"/>
                    <a:pt x="3628" y="1823"/>
                  </a:cubicBezTo>
                  <a:cubicBezTo>
                    <a:pt x="3593" y="1823"/>
                    <a:pt x="3555" y="1838"/>
                    <a:pt x="3531" y="1862"/>
                  </a:cubicBezTo>
                  <a:lnTo>
                    <a:pt x="3412" y="1862"/>
                  </a:lnTo>
                  <a:cubicBezTo>
                    <a:pt x="3277" y="1922"/>
                    <a:pt x="3158" y="1922"/>
                    <a:pt x="3039" y="1996"/>
                  </a:cubicBezTo>
                  <a:cubicBezTo>
                    <a:pt x="2845" y="1996"/>
                    <a:pt x="2667" y="2056"/>
                    <a:pt x="2473" y="2116"/>
                  </a:cubicBezTo>
                  <a:lnTo>
                    <a:pt x="2160" y="2116"/>
                  </a:lnTo>
                  <a:cubicBezTo>
                    <a:pt x="2101" y="2175"/>
                    <a:pt x="1981" y="2175"/>
                    <a:pt x="1862" y="2175"/>
                  </a:cubicBezTo>
                  <a:cubicBezTo>
                    <a:pt x="2101" y="2116"/>
                    <a:pt x="2294" y="1996"/>
                    <a:pt x="2473" y="1922"/>
                  </a:cubicBezTo>
                  <a:cubicBezTo>
                    <a:pt x="2667" y="1862"/>
                    <a:pt x="2845" y="1743"/>
                    <a:pt x="2980" y="1684"/>
                  </a:cubicBezTo>
                  <a:cubicBezTo>
                    <a:pt x="3099" y="1624"/>
                    <a:pt x="3218" y="1549"/>
                    <a:pt x="3277" y="1490"/>
                  </a:cubicBezTo>
                  <a:cubicBezTo>
                    <a:pt x="3412" y="1430"/>
                    <a:pt x="3412" y="1371"/>
                    <a:pt x="3412" y="1371"/>
                  </a:cubicBezTo>
                  <a:cubicBezTo>
                    <a:pt x="3471" y="1371"/>
                    <a:pt x="3471" y="1311"/>
                    <a:pt x="3471" y="1252"/>
                  </a:cubicBezTo>
                  <a:cubicBezTo>
                    <a:pt x="3471" y="1153"/>
                    <a:pt x="3439" y="1094"/>
                    <a:pt x="3368" y="1094"/>
                  </a:cubicBezTo>
                  <a:cubicBezTo>
                    <a:pt x="3343" y="1094"/>
                    <a:pt x="3313" y="1102"/>
                    <a:pt x="3277" y="1117"/>
                  </a:cubicBezTo>
                  <a:lnTo>
                    <a:pt x="3158" y="1117"/>
                  </a:lnTo>
                  <a:cubicBezTo>
                    <a:pt x="3039" y="1177"/>
                    <a:pt x="2905" y="1177"/>
                    <a:pt x="2786" y="1252"/>
                  </a:cubicBezTo>
                  <a:cubicBezTo>
                    <a:pt x="2607" y="1252"/>
                    <a:pt x="2413" y="1311"/>
                    <a:pt x="2235" y="1371"/>
                  </a:cubicBezTo>
                  <a:cubicBezTo>
                    <a:pt x="2160" y="1430"/>
                    <a:pt x="2041" y="1430"/>
                    <a:pt x="1981" y="1490"/>
                  </a:cubicBezTo>
                  <a:cubicBezTo>
                    <a:pt x="1862" y="1490"/>
                    <a:pt x="1788" y="1549"/>
                    <a:pt x="1669" y="1624"/>
                  </a:cubicBezTo>
                  <a:cubicBezTo>
                    <a:pt x="1549" y="1624"/>
                    <a:pt x="1490" y="1684"/>
                    <a:pt x="1356" y="1684"/>
                  </a:cubicBezTo>
                  <a:cubicBezTo>
                    <a:pt x="1296" y="1743"/>
                    <a:pt x="1177" y="1803"/>
                    <a:pt x="1117" y="1803"/>
                  </a:cubicBezTo>
                  <a:cubicBezTo>
                    <a:pt x="983" y="1862"/>
                    <a:pt x="924" y="1862"/>
                    <a:pt x="804" y="1922"/>
                  </a:cubicBezTo>
                  <a:lnTo>
                    <a:pt x="924" y="1803"/>
                  </a:lnTo>
                  <a:cubicBezTo>
                    <a:pt x="983" y="1743"/>
                    <a:pt x="1117" y="1684"/>
                    <a:pt x="1177" y="1624"/>
                  </a:cubicBezTo>
                  <a:cubicBezTo>
                    <a:pt x="1296" y="1549"/>
                    <a:pt x="1356" y="1490"/>
                    <a:pt x="1490" y="1430"/>
                  </a:cubicBezTo>
                  <a:cubicBezTo>
                    <a:pt x="1609" y="1371"/>
                    <a:pt x="1728" y="1311"/>
                    <a:pt x="1788" y="1252"/>
                  </a:cubicBezTo>
                  <a:cubicBezTo>
                    <a:pt x="2041" y="1117"/>
                    <a:pt x="2294" y="1058"/>
                    <a:pt x="2473" y="939"/>
                  </a:cubicBezTo>
                  <a:cubicBezTo>
                    <a:pt x="2667" y="805"/>
                    <a:pt x="2905" y="685"/>
                    <a:pt x="3039" y="626"/>
                  </a:cubicBezTo>
                  <a:lnTo>
                    <a:pt x="3650" y="313"/>
                  </a:lnTo>
                  <a:cubicBezTo>
                    <a:pt x="3724" y="313"/>
                    <a:pt x="3724" y="194"/>
                    <a:pt x="3724" y="134"/>
                  </a:cubicBezTo>
                  <a:cubicBezTo>
                    <a:pt x="3724" y="60"/>
                    <a:pt x="3650" y="0"/>
                    <a:pt x="353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7" name="Google Shape;4937;p30"/>
            <p:cNvSpPr/>
            <p:nvPr/>
          </p:nvSpPr>
          <p:spPr>
            <a:xfrm>
              <a:off x="1568606" y="893222"/>
              <a:ext cx="139005" cy="212563"/>
            </a:xfrm>
            <a:custGeom>
              <a:rect b="b" l="l" r="r" t="t"/>
              <a:pathLst>
                <a:path extrusionOk="0" h="6814" w="4456">
                  <a:moveTo>
                    <a:pt x="2498" y="0"/>
                  </a:moveTo>
                  <a:cubicBezTo>
                    <a:pt x="2097" y="0"/>
                    <a:pt x="1695" y="265"/>
                    <a:pt x="1371" y="897"/>
                  </a:cubicBezTo>
                  <a:cubicBezTo>
                    <a:pt x="253" y="3131"/>
                    <a:pt x="0" y="6304"/>
                    <a:pt x="864" y="6796"/>
                  </a:cubicBezTo>
                  <a:cubicBezTo>
                    <a:pt x="895" y="6808"/>
                    <a:pt x="933" y="6813"/>
                    <a:pt x="979" y="6813"/>
                  </a:cubicBezTo>
                  <a:cubicBezTo>
                    <a:pt x="1684" y="6813"/>
                    <a:pt x="4052" y="5421"/>
                    <a:pt x="4276" y="3265"/>
                  </a:cubicBezTo>
                  <a:cubicBezTo>
                    <a:pt x="4455" y="1584"/>
                    <a:pt x="3479" y="0"/>
                    <a:pt x="249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8" name="Google Shape;4938;p30"/>
            <p:cNvSpPr/>
            <p:nvPr/>
          </p:nvSpPr>
          <p:spPr>
            <a:xfrm>
              <a:off x="1591815" y="985310"/>
              <a:ext cx="91121" cy="114361"/>
            </a:xfrm>
            <a:custGeom>
              <a:rect b="b" l="l" r="r" t="t"/>
              <a:pathLst>
                <a:path extrusionOk="0" h="3666" w="2921">
                  <a:moveTo>
                    <a:pt x="924" y="2850"/>
                  </a:moveTo>
                  <a:cubicBezTo>
                    <a:pt x="923" y="2865"/>
                    <a:pt x="916" y="2920"/>
                    <a:pt x="865" y="2920"/>
                  </a:cubicBezTo>
                  <a:cubicBezTo>
                    <a:pt x="894" y="2885"/>
                    <a:pt x="908" y="2866"/>
                    <a:pt x="924" y="2850"/>
                  </a:cubicBezTo>
                  <a:close/>
                  <a:moveTo>
                    <a:pt x="1804" y="0"/>
                  </a:moveTo>
                  <a:cubicBezTo>
                    <a:pt x="1744" y="0"/>
                    <a:pt x="1669" y="60"/>
                    <a:pt x="1610" y="120"/>
                  </a:cubicBezTo>
                  <a:lnTo>
                    <a:pt x="1610" y="179"/>
                  </a:lnTo>
                  <a:lnTo>
                    <a:pt x="1610" y="239"/>
                  </a:lnTo>
                  <a:cubicBezTo>
                    <a:pt x="1550" y="313"/>
                    <a:pt x="1550" y="373"/>
                    <a:pt x="1550" y="432"/>
                  </a:cubicBezTo>
                  <a:cubicBezTo>
                    <a:pt x="1491" y="492"/>
                    <a:pt x="1491" y="552"/>
                    <a:pt x="1491" y="611"/>
                  </a:cubicBezTo>
                  <a:cubicBezTo>
                    <a:pt x="1431" y="686"/>
                    <a:pt x="1431" y="805"/>
                    <a:pt x="1372" y="864"/>
                  </a:cubicBezTo>
                  <a:cubicBezTo>
                    <a:pt x="1372" y="924"/>
                    <a:pt x="1297" y="1058"/>
                    <a:pt x="1237" y="1118"/>
                  </a:cubicBezTo>
                  <a:cubicBezTo>
                    <a:pt x="1178" y="1237"/>
                    <a:pt x="1178" y="1296"/>
                    <a:pt x="1118" y="1431"/>
                  </a:cubicBezTo>
                  <a:cubicBezTo>
                    <a:pt x="1059" y="1490"/>
                    <a:pt x="999" y="1609"/>
                    <a:pt x="999" y="1669"/>
                  </a:cubicBezTo>
                  <a:cubicBezTo>
                    <a:pt x="925" y="1803"/>
                    <a:pt x="865" y="1863"/>
                    <a:pt x="805" y="1982"/>
                  </a:cubicBezTo>
                  <a:cubicBezTo>
                    <a:pt x="746" y="2041"/>
                    <a:pt x="746" y="2175"/>
                    <a:pt x="686" y="2235"/>
                  </a:cubicBezTo>
                  <a:lnTo>
                    <a:pt x="686" y="1922"/>
                  </a:lnTo>
                  <a:cubicBezTo>
                    <a:pt x="746" y="1490"/>
                    <a:pt x="746" y="1058"/>
                    <a:pt x="686" y="745"/>
                  </a:cubicBezTo>
                  <a:cubicBezTo>
                    <a:pt x="686" y="611"/>
                    <a:pt x="686" y="492"/>
                    <a:pt x="627" y="373"/>
                  </a:cubicBezTo>
                  <a:lnTo>
                    <a:pt x="627" y="239"/>
                  </a:lnTo>
                  <a:cubicBezTo>
                    <a:pt x="552" y="179"/>
                    <a:pt x="552" y="120"/>
                    <a:pt x="493" y="120"/>
                  </a:cubicBezTo>
                  <a:cubicBezTo>
                    <a:pt x="373" y="120"/>
                    <a:pt x="314" y="179"/>
                    <a:pt x="254" y="239"/>
                  </a:cubicBezTo>
                  <a:lnTo>
                    <a:pt x="254" y="373"/>
                  </a:lnTo>
                  <a:cubicBezTo>
                    <a:pt x="254" y="492"/>
                    <a:pt x="180" y="611"/>
                    <a:pt x="180" y="745"/>
                  </a:cubicBezTo>
                  <a:cubicBezTo>
                    <a:pt x="180" y="924"/>
                    <a:pt x="180" y="1058"/>
                    <a:pt x="120" y="1237"/>
                  </a:cubicBezTo>
                  <a:lnTo>
                    <a:pt x="120" y="1550"/>
                  </a:lnTo>
                  <a:lnTo>
                    <a:pt x="120" y="1863"/>
                  </a:lnTo>
                  <a:cubicBezTo>
                    <a:pt x="61" y="2041"/>
                    <a:pt x="61" y="2235"/>
                    <a:pt x="61" y="2414"/>
                  </a:cubicBezTo>
                  <a:lnTo>
                    <a:pt x="61" y="2727"/>
                  </a:lnTo>
                  <a:cubicBezTo>
                    <a:pt x="1" y="2786"/>
                    <a:pt x="61" y="2846"/>
                    <a:pt x="1" y="2980"/>
                  </a:cubicBezTo>
                  <a:lnTo>
                    <a:pt x="1" y="3471"/>
                  </a:lnTo>
                  <a:cubicBezTo>
                    <a:pt x="1" y="3531"/>
                    <a:pt x="1" y="3531"/>
                    <a:pt x="61" y="3531"/>
                  </a:cubicBezTo>
                  <a:cubicBezTo>
                    <a:pt x="61" y="3591"/>
                    <a:pt x="120" y="3665"/>
                    <a:pt x="180" y="3665"/>
                  </a:cubicBezTo>
                  <a:cubicBezTo>
                    <a:pt x="180" y="3665"/>
                    <a:pt x="254" y="3665"/>
                    <a:pt x="433" y="3591"/>
                  </a:cubicBezTo>
                  <a:lnTo>
                    <a:pt x="627" y="3591"/>
                  </a:lnTo>
                  <a:cubicBezTo>
                    <a:pt x="746" y="3531"/>
                    <a:pt x="805" y="3531"/>
                    <a:pt x="925" y="3471"/>
                  </a:cubicBezTo>
                  <a:cubicBezTo>
                    <a:pt x="1059" y="3412"/>
                    <a:pt x="1118" y="3352"/>
                    <a:pt x="1237" y="3293"/>
                  </a:cubicBezTo>
                  <a:cubicBezTo>
                    <a:pt x="1372" y="3218"/>
                    <a:pt x="1491" y="3159"/>
                    <a:pt x="1610" y="3099"/>
                  </a:cubicBezTo>
                  <a:cubicBezTo>
                    <a:pt x="1669" y="2980"/>
                    <a:pt x="1804" y="2920"/>
                    <a:pt x="1923" y="2786"/>
                  </a:cubicBezTo>
                  <a:cubicBezTo>
                    <a:pt x="2042" y="2667"/>
                    <a:pt x="2116" y="2548"/>
                    <a:pt x="2236" y="2473"/>
                  </a:cubicBezTo>
                  <a:cubicBezTo>
                    <a:pt x="2295" y="2354"/>
                    <a:pt x="2414" y="2235"/>
                    <a:pt x="2489" y="2101"/>
                  </a:cubicBezTo>
                  <a:cubicBezTo>
                    <a:pt x="2548" y="1982"/>
                    <a:pt x="2608" y="1803"/>
                    <a:pt x="2668" y="1669"/>
                  </a:cubicBezTo>
                  <a:cubicBezTo>
                    <a:pt x="2727" y="1550"/>
                    <a:pt x="2787" y="1431"/>
                    <a:pt x="2787" y="1296"/>
                  </a:cubicBezTo>
                  <a:cubicBezTo>
                    <a:pt x="2861" y="1177"/>
                    <a:pt x="2861" y="1058"/>
                    <a:pt x="2921" y="924"/>
                  </a:cubicBezTo>
                  <a:lnTo>
                    <a:pt x="2921" y="686"/>
                  </a:lnTo>
                  <a:lnTo>
                    <a:pt x="2921" y="432"/>
                  </a:lnTo>
                  <a:lnTo>
                    <a:pt x="2921" y="239"/>
                  </a:lnTo>
                  <a:cubicBezTo>
                    <a:pt x="2921" y="179"/>
                    <a:pt x="2861" y="120"/>
                    <a:pt x="2787" y="60"/>
                  </a:cubicBezTo>
                  <a:cubicBezTo>
                    <a:pt x="2727" y="60"/>
                    <a:pt x="2608" y="120"/>
                    <a:pt x="2608" y="179"/>
                  </a:cubicBezTo>
                  <a:cubicBezTo>
                    <a:pt x="2608" y="179"/>
                    <a:pt x="2608" y="239"/>
                    <a:pt x="2548" y="373"/>
                  </a:cubicBezTo>
                  <a:cubicBezTo>
                    <a:pt x="2548" y="432"/>
                    <a:pt x="2548" y="492"/>
                    <a:pt x="2489" y="552"/>
                  </a:cubicBezTo>
                  <a:cubicBezTo>
                    <a:pt x="2489" y="686"/>
                    <a:pt x="2414" y="745"/>
                    <a:pt x="2414" y="805"/>
                  </a:cubicBezTo>
                  <a:cubicBezTo>
                    <a:pt x="2355" y="924"/>
                    <a:pt x="2355" y="984"/>
                    <a:pt x="2295" y="1118"/>
                  </a:cubicBezTo>
                  <a:cubicBezTo>
                    <a:pt x="2236" y="1237"/>
                    <a:pt x="2176" y="1296"/>
                    <a:pt x="2116" y="1431"/>
                  </a:cubicBezTo>
                  <a:cubicBezTo>
                    <a:pt x="2116" y="1550"/>
                    <a:pt x="2042" y="1669"/>
                    <a:pt x="1923" y="1728"/>
                  </a:cubicBezTo>
                  <a:cubicBezTo>
                    <a:pt x="1863" y="1863"/>
                    <a:pt x="1804" y="1982"/>
                    <a:pt x="1744" y="2101"/>
                  </a:cubicBezTo>
                  <a:lnTo>
                    <a:pt x="1491" y="2354"/>
                  </a:lnTo>
                  <a:cubicBezTo>
                    <a:pt x="1431" y="2473"/>
                    <a:pt x="1297" y="2548"/>
                    <a:pt x="1237" y="2667"/>
                  </a:cubicBezTo>
                  <a:cubicBezTo>
                    <a:pt x="1120" y="2726"/>
                    <a:pt x="1061" y="2784"/>
                    <a:pt x="932" y="2843"/>
                  </a:cubicBezTo>
                  <a:lnTo>
                    <a:pt x="932" y="2843"/>
                  </a:lnTo>
                  <a:cubicBezTo>
                    <a:pt x="947" y="2828"/>
                    <a:pt x="966" y="2813"/>
                    <a:pt x="999" y="2786"/>
                  </a:cubicBezTo>
                  <a:cubicBezTo>
                    <a:pt x="1059" y="2727"/>
                    <a:pt x="1118" y="2667"/>
                    <a:pt x="1178" y="2548"/>
                  </a:cubicBezTo>
                  <a:cubicBezTo>
                    <a:pt x="1237" y="2473"/>
                    <a:pt x="1297" y="2354"/>
                    <a:pt x="1372" y="2295"/>
                  </a:cubicBezTo>
                  <a:cubicBezTo>
                    <a:pt x="1431" y="2175"/>
                    <a:pt x="1491" y="2101"/>
                    <a:pt x="1550" y="1982"/>
                  </a:cubicBezTo>
                  <a:cubicBezTo>
                    <a:pt x="1550" y="1863"/>
                    <a:pt x="1610" y="1728"/>
                    <a:pt x="1669" y="1669"/>
                  </a:cubicBezTo>
                  <a:cubicBezTo>
                    <a:pt x="1744" y="1550"/>
                    <a:pt x="1744" y="1431"/>
                    <a:pt x="1804" y="1356"/>
                  </a:cubicBezTo>
                  <a:cubicBezTo>
                    <a:pt x="1863" y="1237"/>
                    <a:pt x="1863" y="1118"/>
                    <a:pt x="1863" y="1058"/>
                  </a:cubicBezTo>
                  <a:cubicBezTo>
                    <a:pt x="1923" y="924"/>
                    <a:pt x="1923" y="864"/>
                    <a:pt x="1923" y="745"/>
                  </a:cubicBezTo>
                  <a:cubicBezTo>
                    <a:pt x="1982" y="686"/>
                    <a:pt x="1982" y="552"/>
                    <a:pt x="1982" y="492"/>
                  </a:cubicBezTo>
                  <a:lnTo>
                    <a:pt x="1982" y="313"/>
                  </a:lnTo>
                  <a:cubicBezTo>
                    <a:pt x="1982" y="179"/>
                    <a:pt x="1923" y="120"/>
                    <a:pt x="1923" y="120"/>
                  </a:cubicBezTo>
                  <a:cubicBezTo>
                    <a:pt x="1923" y="60"/>
                    <a:pt x="1863" y="0"/>
                    <a:pt x="180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9" name="Google Shape;4939;p30"/>
            <p:cNvSpPr/>
            <p:nvPr/>
          </p:nvSpPr>
          <p:spPr>
            <a:xfrm>
              <a:off x="974216" y="1077491"/>
              <a:ext cx="632978" cy="564037"/>
            </a:xfrm>
            <a:custGeom>
              <a:rect b="b" l="l" r="r" t="t"/>
              <a:pathLst>
                <a:path extrusionOk="0" h="18081" w="20291">
                  <a:moveTo>
                    <a:pt x="20140" y="0"/>
                  </a:moveTo>
                  <a:cubicBezTo>
                    <a:pt x="20076" y="0"/>
                    <a:pt x="20030" y="42"/>
                    <a:pt x="19978" y="84"/>
                  </a:cubicBezTo>
                  <a:cubicBezTo>
                    <a:pt x="19978" y="84"/>
                    <a:pt x="19918" y="144"/>
                    <a:pt x="19799" y="338"/>
                  </a:cubicBezTo>
                  <a:cubicBezTo>
                    <a:pt x="19739" y="516"/>
                    <a:pt x="19546" y="770"/>
                    <a:pt x="19367" y="1083"/>
                  </a:cubicBezTo>
                  <a:cubicBezTo>
                    <a:pt x="19173" y="1381"/>
                    <a:pt x="18935" y="1753"/>
                    <a:pt x="18622" y="2200"/>
                  </a:cubicBezTo>
                  <a:cubicBezTo>
                    <a:pt x="18309" y="2572"/>
                    <a:pt x="17996" y="3064"/>
                    <a:pt x="17624" y="3556"/>
                  </a:cubicBezTo>
                  <a:cubicBezTo>
                    <a:pt x="17445" y="3809"/>
                    <a:pt x="17192" y="4122"/>
                    <a:pt x="16998" y="4360"/>
                  </a:cubicBezTo>
                  <a:cubicBezTo>
                    <a:pt x="16819" y="4613"/>
                    <a:pt x="16566" y="4926"/>
                    <a:pt x="16387" y="5179"/>
                  </a:cubicBezTo>
                  <a:cubicBezTo>
                    <a:pt x="15881" y="5731"/>
                    <a:pt x="15389" y="6356"/>
                    <a:pt x="14898" y="6967"/>
                  </a:cubicBezTo>
                  <a:cubicBezTo>
                    <a:pt x="14391" y="7533"/>
                    <a:pt x="13840" y="8159"/>
                    <a:pt x="13274" y="8770"/>
                  </a:cubicBezTo>
                  <a:cubicBezTo>
                    <a:pt x="12976" y="9023"/>
                    <a:pt x="12663" y="9336"/>
                    <a:pt x="12350" y="9649"/>
                  </a:cubicBezTo>
                  <a:lnTo>
                    <a:pt x="11918" y="10081"/>
                  </a:lnTo>
                  <a:lnTo>
                    <a:pt x="11412" y="10513"/>
                  </a:lnTo>
                  <a:cubicBezTo>
                    <a:pt x="11114" y="10766"/>
                    <a:pt x="10801" y="11064"/>
                    <a:pt x="10548" y="11377"/>
                  </a:cubicBezTo>
                  <a:cubicBezTo>
                    <a:pt x="10175" y="11630"/>
                    <a:pt x="9862" y="11883"/>
                    <a:pt x="9549" y="12181"/>
                  </a:cubicBezTo>
                  <a:cubicBezTo>
                    <a:pt x="9371" y="12315"/>
                    <a:pt x="9251" y="12434"/>
                    <a:pt x="9058" y="12554"/>
                  </a:cubicBezTo>
                  <a:cubicBezTo>
                    <a:pt x="8939" y="12688"/>
                    <a:pt x="8745" y="12807"/>
                    <a:pt x="8626" y="12926"/>
                  </a:cubicBezTo>
                  <a:cubicBezTo>
                    <a:pt x="8253" y="13179"/>
                    <a:pt x="7941" y="13433"/>
                    <a:pt x="7628" y="13671"/>
                  </a:cubicBezTo>
                  <a:cubicBezTo>
                    <a:pt x="7017" y="14118"/>
                    <a:pt x="6332" y="14550"/>
                    <a:pt x="5765" y="14922"/>
                  </a:cubicBezTo>
                  <a:cubicBezTo>
                    <a:pt x="5155" y="15295"/>
                    <a:pt x="4529" y="15667"/>
                    <a:pt x="3963" y="15980"/>
                  </a:cubicBezTo>
                  <a:cubicBezTo>
                    <a:pt x="3412" y="16218"/>
                    <a:pt x="2920" y="16531"/>
                    <a:pt x="2473" y="16725"/>
                  </a:cubicBezTo>
                  <a:cubicBezTo>
                    <a:pt x="2354" y="16785"/>
                    <a:pt x="2235" y="16844"/>
                    <a:pt x="2101" y="16904"/>
                  </a:cubicBezTo>
                  <a:cubicBezTo>
                    <a:pt x="1981" y="16963"/>
                    <a:pt x="1922" y="17023"/>
                    <a:pt x="1803" y="17023"/>
                  </a:cubicBezTo>
                  <a:cubicBezTo>
                    <a:pt x="1609" y="17157"/>
                    <a:pt x="1430" y="17217"/>
                    <a:pt x="1237" y="17276"/>
                  </a:cubicBezTo>
                  <a:cubicBezTo>
                    <a:pt x="551" y="17589"/>
                    <a:pt x="179" y="17708"/>
                    <a:pt x="179" y="17708"/>
                  </a:cubicBezTo>
                  <a:lnTo>
                    <a:pt x="119" y="17708"/>
                  </a:lnTo>
                  <a:cubicBezTo>
                    <a:pt x="60" y="17768"/>
                    <a:pt x="0" y="17842"/>
                    <a:pt x="60" y="17961"/>
                  </a:cubicBezTo>
                  <a:cubicBezTo>
                    <a:pt x="60" y="18021"/>
                    <a:pt x="179" y="18081"/>
                    <a:pt x="313" y="18081"/>
                  </a:cubicBezTo>
                  <a:cubicBezTo>
                    <a:pt x="313" y="18081"/>
                    <a:pt x="685" y="17902"/>
                    <a:pt x="1356" y="17649"/>
                  </a:cubicBezTo>
                  <a:cubicBezTo>
                    <a:pt x="1549" y="17589"/>
                    <a:pt x="1728" y="17529"/>
                    <a:pt x="1981" y="17470"/>
                  </a:cubicBezTo>
                  <a:cubicBezTo>
                    <a:pt x="2041" y="17395"/>
                    <a:pt x="2175" y="17336"/>
                    <a:pt x="2294" y="17336"/>
                  </a:cubicBezTo>
                  <a:cubicBezTo>
                    <a:pt x="2414" y="17276"/>
                    <a:pt x="2548" y="17217"/>
                    <a:pt x="2667" y="17157"/>
                  </a:cubicBezTo>
                  <a:cubicBezTo>
                    <a:pt x="3099" y="16963"/>
                    <a:pt x="3665" y="16725"/>
                    <a:pt x="4216" y="16412"/>
                  </a:cubicBezTo>
                  <a:cubicBezTo>
                    <a:pt x="4782" y="16099"/>
                    <a:pt x="5393" y="15786"/>
                    <a:pt x="6019" y="15414"/>
                  </a:cubicBezTo>
                  <a:cubicBezTo>
                    <a:pt x="6332" y="15235"/>
                    <a:pt x="6704" y="14982"/>
                    <a:pt x="7017" y="14788"/>
                  </a:cubicBezTo>
                  <a:cubicBezTo>
                    <a:pt x="7315" y="14609"/>
                    <a:pt x="7687" y="14416"/>
                    <a:pt x="8000" y="14177"/>
                  </a:cubicBezTo>
                  <a:cubicBezTo>
                    <a:pt x="8313" y="13924"/>
                    <a:pt x="8626" y="13671"/>
                    <a:pt x="8998" y="13433"/>
                  </a:cubicBezTo>
                  <a:cubicBezTo>
                    <a:pt x="9117" y="13299"/>
                    <a:pt x="9311" y="13179"/>
                    <a:pt x="9490" y="13060"/>
                  </a:cubicBezTo>
                  <a:cubicBezTo>
                    <a:pt x="9624" y="12926"/>
                    <a:pt x="9803" y="12807"/>
                    <a:pt x="9922" y="12628"/>
                  </a:cubicBezTo>
                  <a:cubicBezTo>
                    <a:pt x="10294" y="12375"/>
                    <a:pt x="10607" y="12122"/>
                    <a:pt x="10920" y="11809"/>
                  </a:cubicBezTo>
                  <a:cubicBezTo>
                    <a:pt x="11233" y="11570"/>
                    <a:pt x="11546" y="11258"/>
                    <a:pt x="11918" y="11004"/>
                  </a:cubicBezTo>
                  <a:cubicBezTo>
                    <a:pt x="12037" y="10826"/>
                    <a:pt x="12231" y="10691"/>
                    <a:pt x="12350" y="10572"/>
                  </a:cubicBezTo>
                  <a:lnTo>
                    <a:pt x="12782" y="10081"/>
                  </a:lnTo>
                  <a:cubicBezTo>
                    <a:pt x="13095" y="9768"/>
                    <a:pt x="13408" y="9515"/>
                    <a:pt x="13721" y="9202"/>
                  </a:cubicBezTo>
                  <a:cubicBezTo>
                    <a:pt x="14272" y="8591"/>
                    <a:pt x="14838" y="7965"/>
                    <a:pt x="15330" y="7340"/>
                  </a:cubicBezTo>
                  <a:cubicBezTo>
                    <a:pt x="15643" y="7042"/>
                    <a:pt x="15881" y="6729"/>
                    <a:pt x="16134" y="6416"/>
                  </a:cubicBezTo>
                  <a:cubicBezTo>
                    <a:pt x="16328" y="6103"/>
                    <a:pt x="16566" y="5850"/>
                    <a:pt x="16819" y="5552"/>
                  </a:cubicBezTo>
                  <a:cubicBezTo>
                    <a:pt x="17073" y="5239"/>
                    <a:pt x="17251" y="4986"/>
                    <a:pt x="17445" y="4673"/>
                  </a:cubicBezTo>
                  <a:cubicBezTo>
                    <a:pt x="17624" y="4435"/>
                    <a:pt x="17877" y="4122"/>
                    <a:pt x="17996" y="3868"/>
                  </a:cubicBezTo>
                  <a:cubicBezTo>
                    <a:pt x="18190" y="3615"/>
                    <a:pt x="18369" y="3377"/>
                    <a:pt x="18562" y="3124"/>
                  </a:cubicBezTo>
                  <a:cubicBezTo>
                    <a:pt x="18682" y="2870"/>
                    <a:pt x="18860" y="2632"/>
                    <a:pt x="18994" y="2438"/>
                  </a:cubicBezTo>
                  <a:cubicBezTo>
                    <a:pt x="19307" y="2006"/>
                    <a:pt x="19486" y="1574"/>
                    <a:pt x="19680" y="1261"/>
                  </a:cubicBezTo>
                  <a:cubicBezTo>
                    <a:pt x="19918" y="948"/>
                    <a:pt x="20052" y="710"/>
                    <a:pt x="20112" y="516"/>
                  </a:cubicBezTo>
                  <a:cubicBezTo>
                    <a:pt x="20231" y="338"/>
                    <a:pt x="20291" y="263"/>
                    <a:pt x="20291" y="263"/>
                  </a:cubicBezTo>
                  <a:cubicBezTo>
                    <a:pt x="20291" y="144"/>
                    <a:pt x="20291" y="84"/>
                    <a:pt x="20231" y="25"/>
                  </a:cubicBezTo>
                  <a:cubicBezTo>
                    <a:pt x="20196" y="7"/>
                    <a:pt x="20166" y="0"/>
                    <a:pt x="20140"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0" name="Google Shape;4940;p30"/>
            <p:cNvSpPr/>
            <p:nvPr/>
          </p:nvSpPr>
          <p:spPr>
            <a:xfrm>
              <a:off x="1425452" y="1240891"/>
              <a:ext cx="133421" cy="89779"/>
            </a:xfrm>
            <a:custGeom>
              <a:rect b="b" l="l" r="r" t="t"/>
              <a:pathLst>
                <a:path extrusionOk="0" h="2878" w="4277">
                  <a:moveTo>
                    <a:pt x="4023" y="1"/>
                  </a:moveTo>
                  <a:cubicBezTo>
                    <a:pt x="4023" y="1"/>
                    <a:pt x="3963" y="61"/>
                    <a:pt x="3844" y="61"/>
                  </a:cubicBezTo>
                  <a:cubicBezTo>
                    <a:pt x="3785" y="61"/>
                    <a:pt x="3725" y="120"/>
                    <a:pt x="3591" y="120"/>
                  </a:cubicBezTo>
                  <a:cubicBezTo>
                    <a:pt x="3531" y="180"/>
                    <a:pt x="3412" y="180"/>
                    <a:pt x="3278" y="239"/>
                  </a:cubicBezTo>
                  <a:cubicBezTo>
                    <a:pt x="3219" y="314"/>
                    <a:pt x="3099" y="373"/>
                    <a:pt x="2980" y="373"/>
                  </a:cubicBezTo>
                  <a:cubicBezTo>
                    <a:pt x="2846" y="433"/>
                    <a:pt x="2727" y="493"/>
                    <a:pt x="2608" y="552"/>
                  </a:cubicBezTo>
                  <a:cubicBezTo>
                    <a:pt x="2474" y="612"/>
                    <a:pt x="2354" y="746"/>
                    <a:pt x="2235" y="805"/>
                  </a:cubicBezTo>
                  <a:cubicBezTo>
                    <a:pt x="2101" y="865"/>
                    <a:pt x="1982" y="925"/>
                    <a:pt x="1863" y="1059"/>
                  </a:cubicBezTo>
                  <a:cubicBezTo>
                    <a:pt x="1729" y="1118"/>
                    <a:pt x="1610" y="1178"/>
                    <a:pt x="1490" y="1297"/>
                  </a:cubicBezTo>
                  <a:cubicBezTo>
                    <a:pt x="1416" y="1357"/>
                    <a:pt x="1297" y="1491"/>
                    <a:pt x="1178" y="1550"/>
                  </a:cubicBezTo>
                  <a:cubicBezTo>
                    <a:pt x="1043" y="1610"/>
                    <a:pt x="984" y="1729"/>
                    <a:pt x="865" y="1804"/>
                  </a:cubicBezTo>
                  <a:cubicBezTo>
                    <a:pt x="746" y="1863"/>
                    <a:pt x="671" y="1982"/>
                    <a:pt x="611" y="2042"/>
                  </a:cubicBezTo>
                  <a:cubicBezTo>
                    <a:pt x="299" y="2355"/>
                    <a:pt x="60" y="2608"/>
                    <a:pt x="60" y="2608"/>
                  </a:cubicBezTo>
                  <a:cubicBezTo>
                    <a:pt x="60" y="2668"/>
                    <a:pt x="1" y="2727"/>
                    <a:pt x="60" y="2787"/>
                  </a:cubicBezTo>
                  <a:cubicBezTo>
                    <a:pt x="102" y="2829"/>
                    <a:pt x="173" y="2878"/>
                    <a:pt x="232" y="2878"/>
                  </a:cubicBezTo>
                  <a:cubicBezTo>
                    <a:pt x="258" y="2878"/>
                    <a:pt x="281" y="2869"/>
                    <a:pt x="299" y="2846"/>
                  </a:cubicBezTo>
                  <a:cubicBezTo>
                    <a:pt x="299" y="2846"/>
                    <a:pt x="552" y="2727"/>
                    <a:pt x="924" y="2474"/>
                  </a:cubicBezTo>
                  <a:cubicBezTo>
                    <a:pt x="984" y="2414"/>
                    <a:pt x="1118" y="2355"/>
                    <a:pt x="1237" y="2236"/>
                  </a:cubicBezTo>
                  <a:cubicBezTo>
                    <a:pt x="1297" y="2176"/>
                    <a:pt x="1416" y="2102"/>
                    <a:pt x="1550" y="2042"/>
                  </a:cubicBezTo>
                  <a:cubicBezTo>
                    <a:pt x="1669" y="1982"/>
                    <a:pt x="1729" y="1863"/>
                    <a:pt x="1863" y="1804"/>
                  </a:cubicBezTo>
                  <a:cubicBezTo>
                    <a:pt x="1982" y="1729"/>
                    <a:pt x="2101" y="1669"/>
                    <a:pt x="2235" y="1550"/>
                  </a:cubicBezTo>
                  <a:cubicBezTo>
                    <a:pt x="2354" y="1491"/>
                    <a:pt x="2474" y="1431"/>
                    <a:pt x="2608" y="1357"/>
                  </a:cubicBezTo>
                  <a:cubicBezTo>
                    <a:pt x="2727" y="1237"/>
                    <a:pt x="2846" y="1178"/>
                    <a:pt x="2906" y="1118"/>
                  </a:cubicBezTo>
                  <a:cubicBezTo>
                    <a:pt x="3040" y="1059"/>
                    <a:pt x="3159" y="984"/>
                    <a:pt x="3278" y="925"/>
                  </a:cubicBezTo>
                  <a:cubicBezTo>
                    <a:pt x="3353" y="865"/>
                    <a:pt x="3472" y="805"/>
                    <a:pt x="3531" y="746"/>
                  </a:cubicBezTo>
                  <a:cubicBezTo>
                    <a:pt x="3725" y="612"/>
                    <a:pt x="3904" y="493"/>
                    <a:pt x="3963" y="433"/>
                  </a:cubicBezTo>
                  <a:cubicBezTo>
                    <a:pt x="4097" y="373"/>
                    <a:pt x="4157" y="373"/>
                    <a:pt x="4157" y="373"/>
                  </a:cubicBezTo>
                  <a:cubicBezTo>
                    <a:pt x="4217" y="314"/>
                    <a:pt x="4276" y="239"/>
                    <a:pt x="4217" y="180"/>
                  </a:cubicBezTo>
                  <a:cubicBezTo>
                    <a:pt x="4217" y="61"/>
                    <a:pt x="4157" y="1"/>
                    <a:pt x="4023"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1" name="Google Shape;4941;p30"/>
            <p:cNvSpPr/>
            <p:nvPr/>
          </p:nvSpPr>
          <p:spPr>
            <a:xfrm>
              <a:off x="1464040" y="1088004"/>
              <a:ext cx="52064" cy="192723"/>
            </a:xfrm>
            <a:custGeom>
              <a:rect b="b" l="l" r="r" t="t"/>
              <a:pathLst>
                <a:path extrusionOk="0" h="6178" w="1669">
                  <a:moveTo>
                    <a:pt x="1296" y="1"/>
                  </a:moveTo>
                  <a:cubicBezTo>
                    <a:pt x="1237" y="1"/>
                    <a:pt x="1117" y="60"/>
                    <a:pt x="1117" y="120"/>
                  </a:cubicBezTo>
                  <a:lnTo>
                    <a:pt x="1117" y="433"/>
                  </a:lnTo>
                  <a:lnTo>
                    <a:pt x="1117" y="746"/>
                  </a:lnTo>
                  <a:lnTo>
                    <a:pt x="1117" y="1118"/>
                  </a:lnTo>
                  <a:lnTo>
                    <a:pt x="1117" y="1550"/>
                  </a:lnTo>
                  <a:cubicBezTo>
                    <a:pt x="1058" y="1669"/>
                    <a:pt x="1058" y="1863"/>
                    <a:pt x="1058" y="2042"/>
                  </a:cubicBezTo>
                  <a:cubicBezTo>
                    <a:pt x="1058" y="2235"/>
                    <a:pt x="998" y="2355"/>
                    <a:pt x="998" y="2533"/>
                  </a:cubicBezTo>
                  <a:cubicBezTo>
                    <a:pt x="998" y="2667"/>
                    <a:pt x="924" y="2727"/>
                    <a:pt x="924" y="2846"/>
                  </a:cubicBezTo>
                  <a:lnTo>
                    <a:pt x="864" y="3099"/>
                  </a:lnTo>
                  <a:cubicBezTo>
                    <a:pt x="864" y="3278"/>
                    <a:pt x="805" y="3472"/>
                    <a:pt x="745" y="3651"/>
                  </a:cubicBezTo>
                  <a:cubicBezTo>
                    <a:pt x="745" y="3844"/>
                    <a:pt x="685" y="3963"/>
                    <a:pt x="626" y="4157"/>
                  </a:cubicBezTo>
                  <a:cubicBezTo>
                    <a:pt x="626" y="4336"/>
                    <a:pt x="551" y="4470"/>
                    <a:pt x="492" y="4649"/>
                  </a:cubicBezTo>
                  <a:cubicBezTo>
                    <a:pt x="432" y="4768"/>
                    <a:pt x="373" y="4902"/>
                    <a:pt x="373" y="5081"/>
                  </a:cubicBezTo>
                  <a:cubicBezTo>
                    <a:pt x="313" y="5215"/>
                    <a:pt x="253" y="5334"/>
                    <a:pt x="179" y="5394"/>
                  </a:cubicBezTo>
                  <a:cubicBezTo>
                    <a:pt x="179" y="5513"/>
                    <a:pt x="119" y="5647"/>
                    <a:pt x="119" y="5706"/>
                  </a:cubicBezTo>
                  <a:cubicBezTo>
                    <a:pt x="60" y="5826"/>
                    <a:pt x="0" y="5960"/>
                    <a:pt x="0" y="5960"/>
                  </a:cubicBezTo>
                  <a:cubicBezTo>
                    <a:pt x="0" y="6019"/>
                    <a:pt x="0" y="6079"/>
                    <a:pt x="60" y="6138"/>
                  </a:cubicBezTo>
                  <a:cubicBezTo>
                    <a:pt x="84" y="6163"/>
                    <a:pt x="122" y="6178"/>
                    <a:pt x="162" y="6178"/>
                  </a:cubicBezTo>
                  <a:cubicBezTo>
                    <a:pt x="218" y="6178"/>
                    <a:pt x="278" y="6149"/>
                    <a:pt x="313" y="6079"/>
                  </a:cubicBezTo>
                  <a:cubicBezTo>
                    <a:pt x="313" y="6079"/>
                    <a:pt x="373" y="6019"/>
                    <a:pt x="432" y="5885"/>
                  </a:cubicBezTo>
                  <a:cubicBezTo>
                    <a:pt x="492" y="5826"/>
                    <a:pt x="551" y="5706"/>
                    <a:pt x="626" y="5647"/>
                  </a:cubicBezTo>
                  <a:cubicBezTo>
                    <a:pt x="685" y="5513"/>
                    <a:pt x="745" y="5394"/>
                    <a:pt x="805" y="5274"/>
                  </a:cubicBezTo>
                  <a:cubicBezTo>
                    <a:pt x="864" y="5140"/>
                    <a:pt x="924" y="4962"/>
                    <a:pt x="998" y="4842"/>
                  </a:cubicBezTo>
                  <a:cubicBezTo>
                    <a:pt x="1058" y="4708"/>
                    <a:pt x="1177" y="4530"/>
                    <a:pt x="1237" y="4336"/>
                  </a:cubicBezTo>
                  <a:cubicBezTo>
                    <a:pt x="1237" y="4157"/>
                    <a:pt x="1296" y="3963"/>
                    <a:pt x="1371" y="3785"/>
                  </a:cubicBezTo>
                  <a:cubicBezTo>
                    <a:pt x="1430" y="3591"/>
                    <a:pt x="1490" y="3412"/>
                    <a:pt x="1549" y="3219"/>
                  </a:cubicBezTo>
                  <a:lnTo>
                    <a:pt x="1549" y="2906"/>
                  </a:lnTo>
                  <a:cubicBezTo>
                    <a:pt x="1609" y="2846"/>
                    <a:pt x="1609" y="2727"/>
                    <a:pt x="1609" y="2667"/>
                  </a:cubicBezTo>
                  <a:cubicBezTo>
                    <a:pt x="1609" y="2474"/>
                    <a:pt x="1669" y="2295"/>
                    <a:pt x="1669" y="2101"/>
                  </a:cubicBezTo>
                  <a:lnTo>
                    <a:pt x="1669" y="1550"/>
                  </a:lnTo>
                  <a:cubicBezTo>
                    <a:pt x="1669" y="1356"/>
                    <a:pt x="1669" y="1237"/>
                    <a:pt x="1609" y="1044"/>
                  </a:cubicBezTo>
                  <a:lnTo>
                    <a:pt x="1609" y="671"/>
                  </a:lnTo>
                  <a:cubicBezTo>
                    <a:pt x="1549" y="552"/>
                    <a:pt x="1549" y="433"/>
                    <a:pt x="1549" y="373"/>
                  </a:cubicBezTo>
                  <a:cubicBezTo>
                    <a:pt x="1490" y="179"/>
                    <a:pt x="1490" y="120"/>
                    <a:pt x="1490" y="120"/>
                  </a:cubicBezTo>
                  <a:cubicBezTo>
                    <a:pt x="1490" y="60"/>
                    <a:pt x="1371" y="1"/>
                    <a:pt x="1296"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2" name="Google Shape;4942;p30"/>
            <p:cNvSpPr/>
            <p:nvPr/>
          </p:nvSpPr>
          <p:spPr>
            <a:xfrm>
              <a:off x="1286041" y="1361272"/>
              <a:ext cx="63700" cy="101633"/>
            </a:xfrm>
            <a:custGeom>
              <a:rect b="b" l="l" r="r" t="t"/>
              <a:pathLst>
                <a:path extrusionOk="0" h="3258" w="2042">
                  <a:moveTo>
                    <a:pt x="1833" y="0"/>
                  </a:moveTo>
                  <a:cubicBezTo>
                    <a:pt x="1792" y="0"/>
                    <a:pt x="1758" y="15"/>
                    <a:pt x="1728" y="45"/>
                  </a:cubicBezTo>
                  <a:cubicBezTo>
                    <a:pt x="1728" y="45"/>
                    <a:pt x="1609" y="239"/>
                    <a:pt x="1416" y="552"/>
                  </a:cubicBezTo>
                  <a:cubicBezTo>
                    <a:pt x="1416" y="611"/>
                    <a:pt x="1356" y="671"/>
                    <a:pt x="1356" y="790"/>
                  </a:cubicBezTo>
                  <a:cubicBezTo>
                    <a:pt x="1296" y="850"/>
                    <a:pt x="1237" y="924"/>
                    <a:pt x="1177" y="1043"/>
                  </a:cubicBezTo>
                  <a:cubicBezTo>
                    <a:pt x="1118" y="1103"/>
                    <a:pt x="1118" y="1162"/>
                    <a:pt x="1043" y="1297"/>
                  </a:cubicBezTo>
                  <a:cubicBezTo>
                    <a:pt x="984" y="1356"/>
                    <a:pt x="984" y="1475"/>
                    <a:pt x="924" y="1535"/>
                  </a:cubicBezTo>
                  <a:cubicBezTo>
                    <a:pt x="805" y="1729"/>
                    <a:pt x="671" y="1907"/>
                    <a:pt x="611" y="2041"/>
                  </a:cubicBezTo>
                  <a:cubicBezTo>
                    <a:pt x="552" y="2101"/>
                    <a:pt x="552" y="2161"/>
                    <a:pt x="492" y="2161"/>
                  </a:cubicBezTo>
                  <a:cubicBezTo>
                    <a:pt x="492" y="2220"/>
                    <a:pt x="492" y="2280"/>
                    <a:pt x="432" y="2280"/>
                  </a:cubicBezTo>
                  <a:cubicBezTo>
                    <a:pt x="373" y="2339"/>
                    <a:pt x="373" y="2473"/>
                    <a:pt x="298" y="2533"/>
                  </a:cubicBezTo>
                  <a:cubicBezTo>
                    <a:pt x="120" y="2786"/>
                    <a:pt x="60" y="2965"/>
                    <a:pt x="60" y="2965"/>
                  </a:cubicBezTo>
                  <a:cubicBezTo>
                    <a:pt x="0" y="3025"/>
                    <a:pt x="0" y="3084"/>
                    <a:pt x="60" y="3159"/>
                  </a:cubicBezTo>
                  <a:cubicBezTo>
                    <a:pt x="95" y="3229"/>
                    <a:pt x="150" y="3257"/>
                    <a:pt x="202" y="3257"/>
                  </a:cubicBezTo>
                  <a:cubicBezTo>
                    <a:pt x="239" y="3257"/>
                    <a:pt x="274" y="3243"/>
                    <a:pt x="298" y="3218"/>
                  </a:cubicBezTo>
                  <a:cubicBezTo>
                    <a:pt x="298" y="3218"/>
                    <a:pt x="492" y="3084"/>
                    <a:pt x="745" y="2846"/>
                  </a:cubicBezTo>
                  <a:cubicBezTo>
                    <a:pt x="745" y="2786"/>
                    <a:pt x="864" y="2712"/>
                    <a:pt x="924" y="2652"/>
                  </a:cubicBezTo>
                  <a:cubicBezTo>
                    <a:pt x="924" y="2593"/>
                    <a:pt x="984" y="2593"/>
                    <a:pt x="984" y="2533"/>
                  </a:cubicBezTo>
                  <a:lnTo>
                    <a:pt x="1118" y="2414"/>
                  </a:lnTo>
                  <a:cubicBezTo>
                    <a:pt x="1237" y="2220"/>
                    <a:pt x="1356" y="2041"/>
                    <a:pt x="1490" y="1848"/>
                  </a:cubicBezTo>
                  <a:cubicBezTo>
                    <a:pt x="1550" y="1788"/>
                    <a:pt x="1550" y="1669"/>
                    <a:pt x="1609" y="1535"/>
                  </a:cubicBezTo>
                  <a:cubicBezTo>
                    <a:pt x="1669" y="1475"/>
                    <a:pt x="1728" y="1356"/>
                    <a:pt x="1728" y="1297"/>
                  </a:cubicBezTo>
                  <a:cubicBezTo>
                    <a:pt x="1788" y="1162"/>
                    <a:pt x="1863" y="1043"/>
                    <a:pt x="1863" y="984"/>
                  </a:cubicBezTo>
                  <a:cubicBezTo>
                    <a:pt x="1922" y="924"/>
                    <a:pt x="1922" y="790"/>
                    <a:pt x="1922" y="730"/>
                  </a:cubicBezTo>
                  <a:cubicBezTo>
                    <a:pt x="2041" y="418"/>
                    <a:pt x="2041" y="179"/>
                    <a:pt x="2041" y="179"/>
                  </a:cubicBezTo>
                  <a:cubicBezTo>
                    <a:pt x="2041" y="105"/>
                    <a:pt x="2041" y="45"/>
                    <a:pt x="1982" y="45"/>
                  </a:cubicBezTo>
                  <a:cubicBezTo>
                    <a:pt x="1922" y="15"/>
                    <a:pt x="1874" y="0"/>
                    <a:pt x="1833"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3" name="Google Shape;4943;p30"/>
            <p:cNvSpPr/>
            <p:nvPr/>
          </p:nvSpPr>
          <p:spPr>
            <a:xfrm>
              <a:off x="1069018" y="3058467"/>
              <a:ext cx="319281" cy="325613"/>
            </a:xfrm>
            <a:custGeom>
              <a:rect b="b" l="l" r="r" t="t"/>
              <a:pathLst>
                <a:path extrusionOk="0" h="10438" w="10235">
                  <a:moveTo>
                    <a:pt x="9233" y="0"/>
                  </a:moveTo>
                  <a:cubicBezTo>
                    <a:pt x="8434" y="0"/>
                    <a:pt x="3320" y="2597"/>
                    <a:pt x="1177" y="4797"/>
                  </a:cubicBezTo>
                  <a:cubicBezTo>
                    <a:pt x="0" y="6034"/>
                    <a:pt x="0" y="9326"/>
                    <a:pt x="432" y="9832"/>
                  </a:cubicBezTo>
                  <a:cubicBezTo>
                    <a:pt x="748" y="10174"/>
                    <a:pt x="1322" y="10438"/>
                    <a:pt x="2091" y="10438"/>
                  </a:cubicBezTo>
                  <a:cubicBezTo>
                    <a:pt x="3134" y="10438"/>
                    <a:pt x="4535" y="9953"/>
                    <a:pt x="6138" y="8521"/>
                  </a:cubicBezTo>
                  <a:cubicBezTo>
                    <a:pt x="8879" y="6034"/>
                    <a:pt x="10235" y="521"/>
                    <a:pt x="9311" y="15"/>
                  </a:cubicBezTo>
                  <a:cubicBezTo>
                    <a:pt x="9293" y="5"/>
                    <a:pt x="9267" y="0"/>
                    <a:pt x="923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4" name="Google Shape;4944;p30"/>
            <p:cNvSpPr/>
            <p:nvPr/>
          </p:nvSpPr>
          <p:spPr>
            <a:xfrm>
              <a:off x="1049490" y="3064956"/>
              <a:ext cx="315569" cy="329825"/>
            </a:xfrm>
            <a:custGeom>
              <a:rect b="b" l="l" r="r" t="t"/>
              <a:pathLst>
                <a:path extrusionOk="0" h="10573" w="10116">
                  <a:moveTo>
                    <a:pt x="9937" y="1"/>
                  </a:moveTo>
                  <a:cubicBezTo>
                    <a:pt x="9878" y="1"/>
                    <a:pt x="9744" y="1"/>
                    <a:pt x="9684" y="60"/>
                  </a:cubicBezTo>
                  <a:cubicBezTo>
                    <a:pt x="9684" y="60"/>
                    <a:pt x="9192" y="686"/>
                    <a:pt x="8447" y="1610"/>
                  </a:cubicBezTo>
                  <a:cubicBezTo>
                    <a:pt x="8388" y="1490"/>
                    <a:pt x="8388" y="1431"/>
                    <a:pt x="8388" y="1356"/>
                  </a:cubicBezTo>
                  <a:cubicBezTo>
                    <a:pt x="8328" y="1237"/>
                    <a:pt x="8254" y="1058"/>
                    <a:pt x="8135" y="924"/>
                  </a:cubicBezTo>
                  <a:cubicBezTo>
                    <a:pt x="8098" y="851"/>
                    <a:pt x="8038" y="800"/>
                    <a:pt x="7966" y="800"/>
                  </a:cubicBezTo>
                  <a:cubicBezTo>
                    <a:pt x="7922" y="800"/>
                    <a:pt x="7873" y="819"/>
                    <a:pt x="7822" y="865"/>
                  </a:cubicBezTo>
                  <a:cubicBezTo>
                    <a:pt x="7762" y="865"/>
                    <a:pt x="7762" y="924"/>
                    <a:pt x="7762" y="984"/>
                  </a:cubicBezTo>
                  <a:lnTo>
                    <a:pt x="7762" y="1058"/>
                  </a:lnTo>
                  <a:cubicBezTo>
                    <a:pt x="7762" y="1356"/>
                    <a:pt x="7762" y="1610"/>
                    <a:pt x="7703" y="1922"/>
                  </a:cubicBezTo>
                  <a:lnTo>
                    <a:pt x="7703" y="2295"/>
                  </a:lnTo>
                  <a:cubicBezTo>
                    <a:pt x="7703" y="2354"/>
                    <a:pt x="7703" y="2414"/>
                    <a:pt x="7643" y="2474"/>
                  </a:cubicBezTo>
                  <a:lnTo>
                    <a:pt x="7643" y="2548"/>
                  </a:lnTo>
                  <a:cubicBezTo>
                    <a:pt x="7390" y="2846"/>
                    <a:pt x="7136" y="3159"/>
                    <a:pt x="6838" y="3472"/>
                  </a:cubicBezTo>
                  <a:cubicBezTo>
                    <a:pt x="6645" y="3725"/>
                    <a:pt x="6392" y="3963"/>
                    <a:pt x="6213" y="4217"/>
                  </a:cubicBezTo>
                  <a:lnTo>
                    <a:pt x="6213" y="3904"/>
                  </a:lnTo>
                  <a:cubicBezTo>
                    <a:pt x="6272" y="3591"/>
                    <a:pt x="6272" y="3218"/>
                    <a:pt x="6272" y="2921"/>
                  </a:cubicBezTo>
                  <a:lnTo>
                    <a:pt x="6272" y="1982"/>
                  </a:lnTo>
                  <a:cubicBezTo>
                    <a:pt x="6272" y="1863"/>
                    <a:pt x="6153" y="1729"/>
                    <a:pt x="6019" y="1729"/>
                  </a:cubicBezTo>
                  <a:cubicBezTo>
                    <a:pt x="5960" y="1729"/>
                    <a:pt x="5900" y="1863"/>
                    <a:pt x="5840" y="1922"/>
                  </a:cubicBezTo>
                  <a:cubicBezTo>
                    <a:pt x="5781" y="2235"/>
                    <a:pt x="5721" y="2548"/>
                    <a:pt x="5647" y="2846"/>
                  </a:cubicBezTo>
                  <a:lnTo>
                    <a:pt x="5468" y="3785"/>
                  </a:lnTo>
                  <a:cubicBezTo>
                    <a:pt x="5468" y="3963"/>
                    <a:pt x="5468" y="4097"/>
                    <a:pt x="5408" y="4276"/>
                  </a:cubicBezTo>
                  <a:cubicBezTo>
                    <a:pt x="5349" y="4410"/>
                    <a:pt x="5349" y="4589"/>
                    <a:pt x="5349" y="4708"/>
                  </a:cubicBezTo>
                  <a:lnTo>
                    <a:pt x="5215" y="5155"/>
                  </a:lnTo>
                  <a:lnTo>
                    <a:pt x="5155" y="5453"/>
                  </a:lnTo>
                  <a:cubicBezTo>
                    <a:pt x="4842" y="5766"/>
                    <a:pt x="4604" y="6079"/>
                    <a:pt x="4291" y="6392"/>
                  </a:cubicBezTo>
                  <a:cubicBezTo>
                    <a:pt x="4157" y="6511"/>
                    <a:pt x="4038" y="6704"/>
                    <a:pt x="3859" y="6883"/>
                  </a:cubicBezTo>
                  <a:cubicBezTo>
                    <a:pt x="3784" y="6943"/>
                    <a:pt x="3725" y="7017"/>
                    <a:pt x="3606" y="7077"/>
                  </a:cubicBezTo>
                  <a:cubicBezTo>
                    <a:pt x="3665" y="6943"/>
                    <a:pt x="3665" y="6764"/>
                    <a:pt x="3725" y="6645"/>
                  </a:cubicBezTo>
                  <a:cubicBezTo>
                    <a:pt x="3725" y="6392"/>
                    <a:pt x="3725" y="6198"/>
                    <a:pt x="3784" y="5960"/>
                  </a:cubicBezTo>
                  <a:cubicBezTo>
                    <a:pt x="3784" y="5587"/>
                    <a:pt x="3859" y="5155"/>
                    <a:pt x="3859" y="4708"/>
                  </a:cubicBezTo>
                  <a:cubicBezTo>
                    <a:pt x="3859" y="4276"/>
                    <a:pt x="3859" y="3904"/>
                    <a:pt x="3784" y="3472"/>
                  </a:cubicBezTo>
                  <a:cubicBezTo>
                    <a:pt x="3784" y="3353"/>
                    <a:pt x="3665" y="3293"/>
                    <a:pt x="3546" y="3293"/>
                  </a:cubicBezTo>
                  <a:cubicBezTo>
                    <a:pt x="3487" y="3293"/>
                    <a:pt x="3352" y="3353"/>
                    <a:pt x="3352" y="3472"/>
                  </a:cubicBezTo>
                  <a:cubicBezTo>
                    <a:pt x="3293" y="3844"/>
                    <a:pt x="3233" y="4276"/>
                    <a:pt x="3174" y="4649"/>
                  </a:cubicBezTo>
                  <a:cubicBezTo>
                    <a:pt x="3174" y="4902"/>
                    <a:pt x="3114" y="5081"/>
                    <a:pt x="3114" y="5274"/>
                  </a:cubicBezTo>
                  <a:cubicBezTo>
                    <a:pt x="3040" y="5528"/>
                    <a:pt x="3040" y="5706"/>
                    <a:pt x="2980" y="5900"/>
                  </a:cubicBezTo>
                  <a:cubicBezTo>
                    <a:pt x="2980" y="6079"/>
                    <a:pt x="2980" y="6272"/>
                    <a:pt x="2920" y="6511"/>
                  </a:cubicBezTo>
                  <a:cubicBezTo>
                    <a:pt x="2861" y="6704"/>
                    <a:pt x="2861" y="6883"/>
                    <a:pt x="2801" y="7077"/>
                  </a:cubicBezTo>
                  <a:lnTo>
                    <a:pt x="2667" y="7688"/>
                  </a:lnTo>
                  <a:lnTo>
                    <a:pt x="2548" y="8194"/>
                  </a:lnTo>
                  <a:lnTo>
                    <a:pt x="2488" y="8254"/>
                  </a:lnTo>
                  <a:cubicBezTo>
                    <a:pt x="2295" y="8433"/>
                    <a:pt x="2056" y="8686"/>
                    <a:pt x="1863" y="8880"/>
                  </a:cubicBezTo>
                  <a:cubicBezTo>
                    <a:pt x="1624" y="9058"/>
                    <a:pt x="1371" y="9252"/>
                    <a:pt x="1177" y="9431"/>
                  </a:cubicBezTo>
                  <a:cubicBezTo>
                    <a:pt x="999" y="9624"/>
                    <a:pt x="805" y="9744"/>
                    <a:pt x="626" y="9863"/>
                  </a:cubicBezTo>
                  <a:cubicBezTo>
                    <a:pt x="313" y="10056"/>
                    <a:pt x="194" y="10176"/>
                    <a:pt x="194" y="10176"/>
                  </a:cubicBezTo>
                  <a:lnTo>
                    <a:pt x="135" y="10176"/>
                  </a:lnTo>
                  <a:cubicBezTo>
                    <a:pt x="60" y="10235"/>
                    <a:pt x="1" y="10369"/>
                    <a:pt x="60" y="10488"/>
                  </a:cubicBezTo>
                  <a:cubicBezTo>
                    <a:pt x="113" y="10531"/>
                    <a:pt x="188" y="10573"/>
                    <a:pt x="269" y="10573"/>
                  </a:cubicBezTo>
                  <a:cubicBezTo>
                    <a:pt x="303" y="10573"/>
                    <a:pt x="338" y="10565"/>
                    <a:pt x="373" y="10548"/>
                  </a:cubicBezTo>
                  <a:cubicBezTo>
                    <a:pt x="373" y="10548"/>
                    <a:pt x="567" y="10429"/>
                    <a:pt x="939" y="10235"/>
                  </a:cubicBezTo>
                  <a:cubicBezTo>
                    <a:pt x="1118" y="10176"/>
                    <a:pt x="1311" y="10056"/>
                    <a:pt x="1490" y="9863"/>
                  </a:cubicBezTo>
                  <a:cubicBezTo>
                    <a:pt x="1744" y="9744"/>
                    <a:pt x="1997" y="9550"/>
                    <a:pt x="2235" y="9371"/>
                  </a:cubicBezTo>
                  <a:cubicBezTo>
                    <a:pt x="2488" y="9177"/>
                    <a:pt x="2742" y="8999"/>
                    <a:pt x="2980" y="8745"/>
                  </a:cubicBezTo>
                  <a:lnTo>
                    <a:pt x="6272" y="8745"/>
                  </a:lnTo>
                  <a:cubicBezTo>
                    <a:pt x="6392" y="8745"/>
                    <a:pt x="6526" y="8626"/>
                    <a:pt x="6526" y="8507"/>
                  </a:cubicBezTo>
                  <a:cubicBezTo>
                    <a:pt x="6466" y="8373"/>
                    <a:pt x="6392" y="8313"/>
                    <a:pt x="6332" y="8313"/>
                  </a:cubicBezTo>
                  <a:cubicBezTo>
                    <a:pt x="6019" y="8254"/>
                    <a:pt x="5781" y="8194"/>
                    <a:pt x="5468" y="8135"/>
                  </a:cubicBezTo>
                  <a:cubicBezTo>
                    <a:pt x="5155" y="8135"/>
                    <a:pt x="4902" y="8060"/>
                    <a:pt x="4604" y="8060"/>
                  </a:cubicBezTo>
                  <a:cubicBezTo>
                    <a:pt x="4351" y="8001"/>
                    <a:pt x="4097" y="8001"/>
                    <a:pt x="3859" y="8001"/>
                  </a:cubicBezTo>
                  <a:cubicBezTo>
                    <a:pt x="3859" y="7941"/>
                    <a:pt x="3919" y="7881"/>
                    <a:pt x="3978" y="7822"/>
                  </a:cubicBezTo>
                  <a:cubicBezTo>
                    <a:pt x="4291" y="7569"/>
                    <a:pt x="4604" y="7256"/>
                    <a:pt x="4902" y="6943"/>
                  </a:cubicBezTo>
                  <a:cubicBezTo>
                    <a:pt x="5155" y="6645"/>
                    <a:pt x="5408" y="6392"/>
                    <a:pt x="5721" y="6079"/>
                  </a:cubicBezTo>
                  <a:cubicBezTo>
                    <a:pt x="5781" y="6019"/>
                    <a:pt x="5840" y="6019"/>
                    <a:pt x="5960" y="5960"/>
                  </a:cubicBezTo>
                  <a:cubicBezTo>
                    <a:pt x="6094" y="5960"/>
                    <a:pt x="6213" y="5900"/>
                    <a:pt x="6332" y="5900"/>
                  </a:cubicBezTo>
                  <a:cubicBezTo>
                    <a:pt x="6466" y="5826"/>
                    <a:pt x="6585" y="5766"/>
                    <a:pt x="6704" y="5766"/>
                  </a:cubicBezTo>
                  <a:cubicBezTo>
                    <a:pt x="6838" y="5706"/>
                    <a:pt x="6958" y="5706"/>
                    <a:pt x="7077" y="5706"/>
                  </a:cubicBezTo>
                  <a:cubicBezTo>
                    <a:pt x="7211" y="5647"/>
                    <a:pt x="7330" y="5647"/>
                    <a:pt x="7449" y="5587"/>
                  </a:cubicBezTo>
                  <a:lnTo>
                    <a:pt x="7822" y="5528"/>
                  </a:lnTo>
                  <a:cubicBezTo>
                    <a:pt x="7956" y="5528"/>
                    <a:pt x="8075" y="5453"/>
                    <a:pt x="8194" y="5453"/>
                  </a:cubicBezTo>
                  <a:cubicBezTo>
                    <a:pt x="8328" y="5453"/>
                    <a:pt x="8447" y="5453"/>
                    <a:pt x="8567" y="5394"/>
                  </a:cubicBezTo>
                  <a:cubicBezTo>
                    <a:pt x="8701" y="5394"/>
                    <a:pt x="8760" y="5274"/>
                    <a:pt x="8760" y="5155"/>
                  </a:cubicBezTo>
                  <a:cubicBezTo>
                    <a:pt x="8760" y="5081"/>
                    <a:pt x="8626" y="5021"/>
                    <a:pt x="8567" y="4961"/>
                  </a:cubicBezTo>
                  <a:lnTo>
                    <a:pt x="8135" y="4961"/>
                  </a:lnTo>
                  <a:cubicBezTo>
                    <a:pt x="8015" y="4902"/>
                    <a:pt x="7881" y="4902"/>
                    <a:pt x="7762" y="4902"/>
                  </a:cubicBezTo>
                  <a:cubicBezTo>
                    <a:pt x="7449" y="4902"/>
                    <a:pt x="7211" y="4961"/>
                    <a:pt x="6958" y="4961"/>
                  </a:cubicBezTo>
                  <a:cubicBezTo>
                    <a:pt x="6838" y="4961"/>
                    <a:pt x="6704" y="5021"/>
                    <a:pt x="6585" y="5021"/>
                  </a:cubicBezTo>
                  <a:lnTo>
                    <a:pt x="6645" y="4961"/>
                  </a:lnTo>
                  <a:cubicBezTo>
                    <a:pt x="6898" y="4649"/>
                    <a:pt x="7211" y="4276"/>
                    <a:pt x="7449" y="3963"/>
                  </a:cubicBezTo>
                  <a:cubicBezTo>
                    <a:pt x="7643" y="3725"/>
                    <a:pt x="7822" y="3472"/>
                    <a:pt x="8015" y="3218"/>
                  </a:cubicBezTo>
                  <a:lnTo>
                    <a:pt x="8328" y="3218"/>
                  </a:lnTo>
                  <a:cubicBezTo>
                    <a:pt x="8507" y="3218"/>
                    <a:pt x="8626" y="3218"/>
                    <a:pt x="8760" y="3159"/>
                  </a:cubicBezTo>
                  <a:lnTo>
                    <a:pt x="8939" y="3159"/>
                  </a:lnTo>
                  <a:cubicBezTo>
                    <a:pt x="8999" y="3159"/>
                    <a:pt x="9073" y="3099"/>
                    <a:pt x="9133" y="3099"/>
                  </a:cubicBezTo>
                  <a:cubicBezTo>
                    <a:pt x="9311" y="3040"/>
                    <a:pt x="9446" y="3040"/>
                    <a:pt x="9565" y="2980"/>
                  </a:cubicBezTo>
                  <a:cubicBezTo>
                    <a:pt x="9684" y="2921"/>
                    <a:pt x="9684" y="2786"/>
                    <a:pt x="9684" y="2667"/>
                  </a:cubicBezTo>
                  <a:cubicBezTo>
                    <a:pt x="9624" y="2608"/>
                    <a:pt x="9565" y="2548"/>
                    <a:pt x="9505" y="2548"/>
                  </a:cubicBezTo>
                  <a:lnTo>
                    <a:pt x="9446" y="2548"/>
                  </a:lnTo>
                  <a:cubicBezTo>
                    <a:pt x="9311" y="2548"/>
                    <a:pt x="9192" y="2474"/>
                    <a:pt x="9073" y="2474"/>
                  </a:cubicBezTo>
                  <a:lnTo>
                    <a:pt x="8567" y="2474"/>
                  </a:lnTo>
                  <a:cubicBezTo>
                    <a:pt x="8626" y="2354"/>
                    <a:pt x="8760" y="2235"/>
                    <a:pt x="8820" y="2176"/>
                  </a:cubicBezTo>
                  <a:cubicBezTo>
                    <a:pt x="9192" y="1610"/>
                    <a:pt x="9505" y="1178"/>
                    <a:pt x="9684" y="865"/>
                  </a:cubicBezTo>
                  <a:cubicBezTo>
                    <a:pt x="9937" y="492"/>
                    <a:pt x="10056" y="313"/>
                    <a:pt x="10056" y="313"/>
                  </a:cubicBezTo>
                  <a:cubicBezTo>
                    <a:pt x="10116" y="239"/>
                    <a:pt x="10056" y="60"/>
                    <a:pt x="9937"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5" name="Google Shape;4945;p30"/>
            <p:cNvSpPr/>
            <p:nvPr/>
          </p:nvSpPr>
          <p:spPr>
            <a:xfrm>
              <a:off x="1178294" y="1628520"/>
              <a:ext cx="367103" cy="233027"/>
            </a:xfrm>
            <a:custGeom>
              <a:rect b="b" l="l" r="r" t="t"/>
              <a:pathLst>
                <a:path extrusionOk="0" h="7470" w="11768">
                  <a:moveTo>
                    <a:pt x="4623" y="0"/>
                  </a:moveTo>
                  <a:cubicBezTo>
                    <a:pt x="1955" y="0"/>
                    <a:pt x="0" y="1999"/>
                    <a:pt x="1086" y="4394"/>
                  </a:cubicBezTo>
                  <a:cubicBezTo>
                    <a:pt x="2066" y="6577"/>
                    <a:pt x="7027" y="7470"/>
                    <a:pt x="9599" y="7470"/>
                  </a:cubicBezTo>
                  <a:cubicBezTo>
                    <a:pt x="10467" y="7470"/>
                    <a:pt x="11063" y="7368"/>
                    <a:pt x="11142" y="7180"/>
                  </a:cubicBezTo>
                  <a:cubicBezTo>
                    <a:pt x="11767" y="5824"/>
                    <a:pt x="9786" y="1161"/>
                    <a:pt x="6240" y="238"/>
                  </a:cubicBezTo>
                  <a:cubicBezTo>
                    <a:pt x="5686" y="76"/>
                    <a:pt x="5141" y="0"/>
                    <a:pt x="462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6" name="Google Shape;4946;p30"/>
            <p:cNvSpPr/>
            <p:nvPr/>
          </p:nvSpPr>
          <p:spPr>
            <a:xfrm>
              <a:off x="1245145" y="1692157"/>
              <a:ext cx="311856" cy="201270"/>
            </a:xfrm>
            <a:custGeom>
              <a:rect b="b" l="l" r="r" t="t"/>
              <a:pathLst>
                <a:path extrusionOk="0" h="6452" w="9997">
                  <a:moveTo>
                    <a:pt x="120" y="0"/>
                  </a:moveTo>
                  <a:cubicBezTo>
                    <a:pt x="120" y="0"/>
                    <a:pt x="60" y="60"/>
                    <a:pt x="0" y="60"/>
                  </a:cubicBezTo>
                  <a:cubicBezTo>
                    <a:pt x="0" y="120"/>
                    <a:pt x="60" y="179"/>
                    <a:pt x="120" y="239"/>
                  </a:cubicBezTo>
                  <a:cubicBezTo>
                    <a:pt x="120" y="239"/>
                    <a:pt x="254" y="298"/>
                    <a:pt x="566" y="373"/>
                  </a:cubicBezTo>
                  <a:cubicBezTo>
                    <a:pt x="864" y="492"/>
                    <a:pt x="1311" y="671"/>
                    <a:pt x="1803" y="864"/>
                  </a:cubicBezTo>
                  <a:cubicBezTo>
                    <a:pt x="2056" y="924"/>
                    <a:pt x="2354" y="1043"/>
                    <a:pt x="2607" y="1177"/>
                  </a:cubicBezTo>
                  <a:cubicBezTo>
                    <a:pt x="2920" y="1297"/>
                    <a:pt x="3233" y="1416"/>
                    <a:pt x="3546" y="1609"/>
                  </a:cubicBezTo>
                  <a:cubicBezTo>
                    <a:pt x="3844" y="1729"/>
                    <a:pt x="4157" y="1922"/>
                    <a:pt x="4470" y="2041"/>
                  </a:cubicBezTo>
                  <a:cubicBezTo>
                    <a:pt x="4782" y="2235"/>
                    <a:pt x="5095" y="2414"/>
                    <a:pt x="5408" y="2607"/>
                  </a:cubicBezTo>
                  <a:cubicBezTo>
                    <a:pt x="5706" y="2786"/>
                    <a:pt x="6079" y="2980"/>
                    <a:pt x="6332" y="3159"/>
                  </a:cubicBezTo>
                  <a:cubicBezTo>
                    <a:pt x="6645" y="3352"/>
                    <a:pt x="6958" y="3531"/>
                    <a:pt x="7196" y="3784"/>
                  </a:cubicBezTo>
                  <a:cubicBezTo>
                    <a:pt x="7330" y="3904"/>
                    <a:pt x="7449" y="3963"/>
                    <a:pt x="7568" y="4097"/>
                  </a:cubicBezTo>
                  <a:cubicBezTo>
                    <a:pt x="7762" y="4216"/>
                    <a:pt x="7881" y="4276"/>
                    <a:pt x="7941" y="4395"/>
                  </a:cubicBezTo>
                  <a:cubicBezTo>
                    <a:pt x="8194" y="4589"/>
                    <a:pt x="8447" y="4768"/>
                    <a:pt x="8626" y="5021"/>
                  </a:cubicBezTo>
                  <a:cubicBezTo>
                    <a:pt x="8820" y="5215"/>
                    <a:pt x="8939" y="5393"/>
                    <a:pt x="9133" y="5513"/>
                  </a:cubicBezTo>
                  <a:cubicBezTo>
                    <a:pt x="9252" y="5706"/>
                    <a:pt x="9371" y="5885"/>
                    <a:pt x="9431" y="6019"/>
                  </a:cubicBezTo>
                  <a:cubicBezTo>
                    <a:pt x="9684" y="6257"/>
                    <a:pt x="9743" y="6391"/>
                    <a:pt x="9743" y="6391"/>
                  </a:cubicBezTo>
                  <a:lnTo>
                    <a:pt x="9803" y="6391"/>
                  </a:lnTo>
                  <a:cubicBezTo>
                    <a:pt x="9803" y="6451"/>
                    <a:pt x="9877" y="6451"/>
                    <a:pt x="9937" y="6451"/>
                  </a:cubicBezTo>
                  <a:cubicBezTo>
                    <a:pt x="9997" y="6391"/>
                    <a:pt x="9997" y="6332"/>
                    <a:pt x="9997" y="6257"/>
                  </a:cubicBezTo>
                  <a:cubicBezTo>
                    <a:pt x="9997" y="6257"/>
                    <a:pt x="9877" y="6079"/>
                    <a:pt x="9684" y="5825"/>
                  </a:cubicBezTo>
                  <a:cubicBezTo>
                    <a:pt x="9565" y="5706"/>
                    <a:pt x="9505" y="5513"/>
                    <a:pt x="9371" y="5334"/>
                  </a:cubicBezTo>
                  <a:cubicBezTo>
                    <a:pt x="9192" y="5140"/>
                    <a:pt x="9058" y="4961"/>
                    <a:pt x="8879" y="4768"/>
                  </a:cubicBezTo>
                  <a:cubicBezTo>
                    <a:pt x="8686" y="4529"/>
                    <a:pt x="8447" y="4336"/>
                    <a:pt x="8194" y="4097"/>
                  </a:cubicBezTo>
                  <a:cubicBezTo>
                    <a:pt x="8134" y="4023"/>
                    <a:pt x="8015" y="3904"/>
                    <a:pt x="7822" y="3784"/>
                  </a:cubicBezTo>
                  <a:cubicBezTo>
                    <a:pt x="7702" y="3650"/>
                    <a:pt x="7568" y="3591"/>
                    <a:pt x="7449" y="3472"/>
                  </a:cubicBezTo>
                  <a:cubicBezTo>
                    <a:pt x="7196" y="3218"/>
                    <a:pt x="6898" y="3040"/>
                    <a:pt x="6585" y="2786"/>
                  </a:cubicBezTo>
                  <a:cubicBezTo>
                    <a:pt x="6272" y="2607"/>
                    <a:pt x="5959" y="2414"/>
                    <a:pt x="5647" y="2235"/>
                  </a:cubicBezTo>
                  <a:cubicBezTo>
                    <a:pt x="5334" y="2041"/>
                    <a:pt x="5036" y="1863"/>
                    <a:pt x="4663" y="1669"/>
                  </a:cubicBezTo>
                  <a:cubicBezTo>
                    <a:pt x="4350" y="1550"/>
                    <a:pt x="4038" y="1356"/>
                    <a:pt x="3725" y="1237"/>
                  </a:cubicBezTo>
                  <a:cubicBezTo>
                    <a:pt x="3546" y="1177"/>
                    <a:pt x="3412" y="1118"/>
                    <a:pt x="3233" y="984"/>
                  </a:cubicBezTo>
                  <a:cubicBezTo>
                    <a:pt x="3099" y="924"/>
                    <a:pt x="2920" y="924"/>
                    <a:pt x="2801" y="864"/>
                  </a:cubicBezTo>
                  <a:cubicBezTo>
                    <a:pt x="2488" y="745"/>
                    <a:pt x="2175" y="611"/>
                    <a:pt x="1922" y="552"/>
                  </a:cubicBezTo>
                  <a:cubicBezTo>
                    <a:pt x="864" y="179"/>
                    <a:pt x="120" y="0"/>
                    <a:pt x="120"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7" name="Google Shape;4947;p30"/>
            <p:cNvSpPr/>
            <p:nvPr/>
          </p:nvSpPr>
          <p:spPr>
            <a:xfrm>
              <a:off x="1262801" y="1635913"/>
              <a:ext cx="129678" cy="147864"/>
            </a:xfrm>
            <a:custGeom>
              <a:rect b="b" l="l" r="r" t="t"/>
              <a:pathLst>
                <a:path extrusionOk="0" h="4740" w="4157">
                  <a:moveTo>
                    <a:pt x="2414" y="1"/>
                  </a:moveTo>
                  <a:cubicBezTo>
                    <a:pt x="2354" y="1"/>
                    <a:pt x="2354" y="60"/>
                    <a:pt x="2354" y="120"/>
                  </a:cubicBezTo>
                  <a:cubicBezTo>
                    <a:pt x="2354" y="314"/>
                    <a:pt x="2354" y="433"/>
                    <a:pt x="2414" y="612"/>
                  </a:cubicBezTo>
                  <a:lnTo>
                    <a:pt x="2414" y="865"/>
                  </a:lnTo>
                  <a:cubicBezTo>
                    <a:pt x="2414" y="924"/>
                    <a:pt x="2473" y="1059"/>
                    <a:pt x="2473" y="1118"/>
                  </a:cubicBezTo>
                  <a:lnTo>
                    <a:pt x="2608" y="1610"/>
                  </a:lnTo>
                  <a:cubicBezTo>
                    <a:pt x="2667" y="1669"/>
                    <a:pt x="2667" y="1729"/>
                    <a:pt x="2727" y="1803"/>
                  </a:cubicBezTo>
                  <a:lnTo>
                    <a:pt x="2786" y="2042"/>
                  </a:lnTo>
                  <a:cubicBezTo>
                    <a:pt x="2846" y="2235"/>
                    <a:pt x="2906" y="2355"/>
                    <a:pt x="2980" y="2474"/>
                  </a:cubicBezTo>
                  <a:lnTo>
                    <a:pt x="3099" y="2727"/>
                  </a:lnTo>
                  <a:cubicBezTo>
                    <a:pt x="3099" y="2787"/>
                    <a:pt x="3159" y="2846"/>
                    <a:pt x="3218" y="2980"/>
                  </a:cubicBezTo>
                  <a:cubicBezTo>
                    <a:pt x="3278" y="3100"/>
                    <a:pt x="3352" y="3219"/>
                    <a:pt x="3472" y="3353"/>
                  </a:cubicBezTo>
                  <a:cubicBezTo>
                    <a:pt x="3478" y="3373"/>
                    <a:pt x="3486" y="3393"/>
                    <a:pt x="3494" y="3412"/>
                  </a:cubicBezTo>
                  <a:lnTo>
                    <a:pt x="3159" y="3412"/>
                  </a:lnTo>
                  <a:cubicBezTo>
                    <a:pt x="3099" y="3412"/>
                    <a:pt x="2980" y="3472"/>
                    <a:pt x="2906" y="3472"/>
                  </a:cubicBezTo>
                  <a:lnTo>
                    <a:pt x="2667" y="3472"/>
                  </a:lnTo>
                  <a:cubicBezTo>
                    <a:pt x="2533" y="3532"/>
                    <a:pt x="2473" y="3532"/>
                    <a:pt x="2414" y="3532"/>
                  </a:cubicBezTo>
                  <a:cubicBezTo>
                    <a:pt x="2235" y="3591"/>
                    <a:pt x="2101" y="3666"/>
                    <a:pt x="1922" y="3666"/>
                  </a:cubicBezTo>
                  <a:cubicBezTo>
                    <a:pt x="1609" y="3785"/>
                    <a:pt x="1297" y="3904"/>
                    <a:pt x="984" y="4038"/>
                  </a:cubicBezTo>
                  <a:cubicBezTo>
                    <a:pt x="805" y="4098"/>
                    <a:pt x="671" y="4217"/>
                    <a:pt x="492" y="4276"/>
                  </a:cubicBezTo>
                  <a:cubicBezTo>
                    <a:pt x="373" y="4336"/>
                    <a:pt x="239" y="4470"/>
                    <a:pt x="60" y="4530"/>
                  </a:cubicBezTo>
                  <a:cubicBezTo>
                    <a:pt x="60" y="4530"/>
                    <a:pt x="0" y="4589"/>
                    <a:pt x="60" y="4649"/>
                  </a:cubicBezTo>
                  <a:cubicBezTo>
                    <a:pt x="60" y="4691"/>
                    <a:pt x="89" y="4740"/>
                    <a:pt x="127" y="4740"/>
                  </a:cubicBezTo>
                  <a:cubicBezTo>
                    <a:pt x="144" y="4740"/>
                    <a:pt x="161" y="4731"/>
                    <a:pt x="179" y="4708"/>
                  </a:cubicBezTo>
                  <a:cubicBezTo>
                    <a:pt x="492" y="4589"/>
                    <a:pt x="805" y="4470"/>
                    <a:pt x="1118" y="4336"/>
                  </a:cubicBezTo>
                  <a:cubicBezTo>
                    <a:pt x="1416" y="4217"/>
                    <a:pt x="1729" y="4157"/>
                    <a:pt x="2041" y="4038"/>
                  </a:cubicBezTo>
                  <a:lnTo>
                    <a:pt x="2235" y="4038"/>
                  </a:lnTo>
                  <a:cubicBezTo>
                    <a:pt x="2354" y="3964"/>
                    <a:pt x="2414" y="3964"/>
                    <a:pt x="2473" y="3964"/>
                  </a:cubicBezTo>
                  <a:cubicBezTo>
                    <a:pt x="2533" y="3904"/>
                    <a:pt x="2667" y="3904"/>
                    <a:pt x="2727" y="3904"/>
                  </a:cubicBezTo>
                  <a:lnTo>
                    <a:pt x="2980" y="3844"/>
                  </a:lnTo>
                  <a:lnTo>
                    <a:pt x="4023" y="3844"/>
                  </a:lnTo>
                  <a:cubicBezTo>
                    <a:pt x="4157" y="3725"/>
                    <a:pt x="4157" y="3591"/>
                    <a:pt x="4097" y="3532"/>
                  </a:cubicBezTo>
                  <a:cubicBezTo>
                    <a:pt x="4023" y="3412"/>
                    <a:pt x="3904" y="3293"/>
                    <a:pt x="3844" y="3159"/>
                  </a:cubicBezTo>
                  <a:cubicBezTo>
                    <a:pt x="3725" y="3040"/>
                    <a:pt x="3650" y="2846"/>
                    <a:pt x="3591" y="2727"/>
                  </a:cubicBezTo>
                  <a:cubicBezTo>
                    <a:pt x="3531" y="2667"/>
                    <a:pt x="3472" y="2608"/>
                    <a:pt x="3472" y="2548"/>
                  </a:cubicBezTo>
                  <a:lnTo>
                    <a:pt x="3352" y="2355"/>
                  </a:lnTo>
                  <a:lnTo>
                    <a:pt x="3218" y="2101"/>
                  </a:lnTo>
                  <a:cubicBezTo>
                    <a:pt x="3218" y="2042"/>
                    <a:pt x="3159" y="1982"/>
                    <a:pt x="3159" y="1923"/>
                  </a:cubicBezTo>
                  <a:lnTo>
                    <a:pt x="3040" y="1669"/>
                  </a:lnTo>
                  <a:cubicBezTo>
                    <a:pt x="3040" y="1610"/>
                    <a:pt x="2980" y="1550"/>
                    <a:pt x="2980" y="1491"/>
                  </a:cubicBezTo>
                  <a:lnTo>
                    <a:pt x="2786" y="984"/>
                  </a:lnTo>
                  <a:cubicBezTo>
                    <a:pt x="2786" y="924"/>
                    <a:pt x="2727" y="865"/>
                    <a:pt x="2727" y="805"/>
                  </a:cubicBezTo>
                  <a:lnTo>
                    <a:pt x="2667" y="552"/>
                  </a:lnTo>
                  <a:cubicBezTo>
                    <a:pt x="2667" y="433"/>
                    <a:pt x="2608" y="239"/>
                    <a:pt x="2533" y="120"/>
                  </a:cubicBezTo>
                  <a:lnTo>
                    <a:pt x="2533" y="60"/>
                  </a:lnTo>
                  <a:cubicBezTo>
                    <a:pt x="2533" y="60"/>
                    <a:pt x="2473" y="1"/>
                    <a:pt x="2414"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8" name="Google Shape;4948;p30"/>
            <p:cNvSpPr/>
            <p:nvPr/>
          </p:nvSpPr>
          <p:spPr>
            <a:xfrm>
              <a:off x="1328342" y="1677465"/>
              <a:ext cx="155226" cy="156006"/>
            </a:xfrm>
            <a:custGeom>
              <a:rect b="b" l="l" r="r" t="t"/>
              <a:pathLst>
                <a:path extrusionOk="0" h="5001" w="4976">
                  <a:moveTo>
                    <a:pt x="3595" y="0"/>
                  </a:moveTo>
                  <a:cubicBezTo>
                    <a:pt x="3580" y="0"/>
                    <a:pt x="3563" y="7"/>
                    <a:pt x="3546" y="25"/>
                  </a:cubicBezTo>
                  <a:cubicBezTo>
                    <a:pt x="3486" y="25"/>
                    <a:pt x="3412" y="99"/>
                    <a:pt x="3412" y="159"/>
                  </a:cubicBezTo>
                  <a:lnTo>
                    <a:pt x="3486" y="650"/>
                  </a:lnTo>
                  <a:cubicBezTo>
                    <a:pt x="3546" y="769"/>
                    <a:pt x="3546" y="844"/>
                    <a:pt x="3546" y="903"/>
                  </a:cubicBezTo>
                  <a:lnTo>
                    <a:pt x="3605" y="1142"/>
                  </a:lnTo>
                  <a:cubicBezTo>
                    <a:pt x="3665" y="1335"/>
                    <a:pt x="3665" y="1514"/>
                    <a:pt x="3724" y="1708"/>
                  </a:cubicBezTo>
                  <a:cubicBezTo>
                    <a:pt x="3784" y="1827"/>
                    <a:pt x="3784" y="2021"/>
                    <a:pt x="3859" y="2200"/>
                  </a:cubicBezTo>
                  <a:lnTo>
                    <a:pt x="4037" y="2706"/>
                  </a:lnTo>
                  <a:lnTo>
                    <a:pt x="4156" y="3198"/>
                  </a:lnTo>
                  <a:cubicBezTo>
                    <a:pt x="4244" y="3401"/>
                    <a:pt x="4324" y="3604"/>
                    <a:pt x="4403" y="3823"/>
                  </a:cubicBezTo>
                  <a:lnTo>
                    <a:pt x="3546" y="3823"/>
                  </a:lnTo>
                  <a:cubicBezTo>
                    <a:pt x="3352" y="3883"/>
                    <a:pt x="3173" y="3883"/>
                    <a:pt x="2920" y="3943"/>
                  </a:cubicBezTo>
                  <a:lnTo>
                    <a:pt x="2667" y="3943"/>
                  </a:lnTo>
                  <a:cubicBezTo>
                    <a:pt x="2548" y="4002"/>
                    <a:pt x="2488" y="4002"/>
                    <a:pt x="2369" y="4002"/>
                  </a:cubicBezTo>
                  <a:cubicBezTo>
                    <a:pt x="1996" y="4121"/>
                    <a:pt x="1549" y="4255"/>
                    <a:pt x="1177" y="4375"/>
                  </a:cubicBezTo>
                  <a:cubicBezTo>
                    <a:pt x="998" y="4434"/>
                    <a:pt x="805" y="4494"/>
                    <a:pt x="626" y="4568"/>
                  </a:cubicBezTo>
                  <a:cubicBezTo>
                    <a:pt x="432" y="4628"/>
                    <a:pt x="253" y="4687"/>
                    <a:pt x="60" y="4747"/>
                  </a:cubicBezTo>
                  <a:cubicBezTo>
                    <a:pt x="60" y="4807"/>
                    <a:pt x="0" y="4866"/>
                    <a:pt x="0" y="4941"/>
                  </a:cubicBezTo>
                  <a:cubicBezTo>
                    <a:pt x="60" y="5000"/>
                    <a:pt x="134" y="5000"/>
                    <a:pt x="194" y="5000"/>
                  </a:cubicBezTo>
                  <a:cubicBezTo>
                    <a:pt x="566" y="4866"/>
                    <a:pt x="939" y="4747"/>
                    <a:pt x="1311" y="4687"/>
                  </a:cubicBezTo>
                  <a:cubicBezTo>
                    <a:pt x="1683" y="4568"/>
                    <a:pt x="2056" y="4494"/>
                    <a:pt x="2428" y="4434"/>
                  </a:cubicBezTo>
                  <a:cubicBezTo>
                    <a:pt x="2548" y="4375"/>
                    <a:pt x="2607" y="4375"/>
                    <a:pt x="2741" y="4375"/>
                  </a:cubicBezTo>
                  <a:cubicBezTo>
                    <a:pt x="2801" y="4375"/>
                    <a:pt x="2920" y="4315"/>
                    <a:pt x="2980" y="4315"/>
                  </a:cubicBezTo>
                  <a:cubicBezTo>
                    <a:pt x="3233" y="4315"/>
                    <a:pt x="3412" y="4255"/>
                    <a:pt x="3605" y="4255"/>
                  </a:cubicBezTo>
                  <a:lnTo>
                    <a:pt x="4410" y="4255"/>
                  </a:lnTo>
                  <a:lnTo>
                    <a:pt x="4723" y="4315"/>
                  </a:lnTo>
                  <a:lnTo>
                    <a:pt x="4842" y="4315"/>
                  </a:lnTo>
                  <a:cubicBezTo>
                    <a:pt x="4901" y="4255"/>
                    <a:pt x="4976" y="4121"/>
                    <a:pt x="4976" y="4002"/>
                  </a:cubicBezTo>
                  <a:cubicBezTo>
                    <a:pt x="4663" y="3376"/>
                    <a:pt x="4469" y="2706"/>
                    <a:pt x="4231" y="2080"/>
                  </a:cubicBezTo>
                  <a:cubicBezTo>
                    <a:pt x="4156" y="1887"/>
                    <a:pt x="4097" y="1768"/>
                    <a:pt x="4097" y="1589"/>
                  </a:cubicBezTo>
                  <a:cubicBezTo>
                    <a:pt x="4037" y="1395"/>
                    <a:pt x="3978" y="1276"/>
                    <a:pt x="3918" y="1082"/>
                  </a:cubicBezTo>
                  <a:lnTo>
                    <a:pt x="3859" y="844"/>
                  </a:lnTo>
                  <a:cubicBezTo>
                    <a:pt x="3859" y="769"/>
                    <a:pt x="3784" y="710"/>
                    <a:pt x="3784" y="591"/>
                  </a:cubicBezTo>
                  <a:lnTo>
                    <a:pt x="3665" y="99"/>
                  </a:lnTo>
                  <a:cubicBezTo>
                    <a:pt x="3665" y="46"/>
                    <a:pt x="3634" y="0"/>
                    <a:pt x="3595"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9" name="Google Shape;4949;p30"/>
            <p:cNvSpPr/>
            <p:nvPr/>
          </p:nvSpPr>
          <p:spPr>
            <a:xfrm>
              <a:off x="1306942" y="2036519"/>
              <a:ext cx="141781" cy="141313"/>
            </a:xfrm>
            <a:custGeom>
              <a:rect b="b" l="l" r="r" t="t"/>
              <a:pathLst>
                <a:path extrusionOk="0" h="4530" w="4545">
                  <a:moveTo>
                    <a:pt x="1937" y="1684"/>
                  </a:moveTo>
                  <a:cubicBezTo>
                    <a:pt x="1937" y="1684"/>
                    <a:pt x="2116" y="1743"/>
                    <a:pt x="2310" y="1922"/>
                  </a:cubicBezTo>
                  <a:cubicBezTo>
                    <a:pt x="2429" y="1997"/>
                    <a:pt x="2548" y="2056"/>
                    <a:pt x="2682" y="2176"/>
                  </a:cubicBezTo>
                  <a:lnTo>
                    <a:pt x="3055" y="2548"/>
                  </a:lnTo>
                  <a:cubicBezTo>
                    <a:pt x="3174" y="2667"/>
                    <a:pt x="3293" y="2801"/>
                    <a:pt x="3353" y="2920"/>
                  </a:cubicBezTo>
                  <a:cubicBezTo>
                    <a:pt x="3427" y="2980"/>
                    <a:pt x="3487" y="3040"/>
                    <a:pt x="3487" y="3114"/>
                  </a:cubicBezTo>
                  <a:cubicBezTo>
                    <a:pt x="3546" y="3233"/>
                    <a:pt x="3546" y="3293"/>
                    <a:pt x="3606" y="3352"/>
                  </a:cubicBezTo>
                  <a:lnTo>
                    <a:pt x="3606" y="3546"/>
                  </a:lnTo>
                  <a:cubicBezTo>
                    <a:pt x="3666" y="3546"/>
                    <a:pt x="3666" y="3606"/>
                    <a:pt x="3666" y="3665"/>
                  </a:cubicBezTo>
                  <a:lnTo>
                    <a:pt x="3666" y="3784"/>
                  </a:lnTo>
                  <a:cubicBezTo>
                    <a:pt x="3666" y="3784"/>
                    <a:pt x="3666" y="3859"/>
                    <a:pt x="3606" y="3859"/>
                  </a:cubicBezTo>
                  <a:lnTo>
                    <a:pt x="3546" y="3784"/>
                  </a:lnTo>
                  <a:lnTo>
                    <a:pt x="3546" y="3665"/>
                  </a:lnTo>
                  <a:cubicBezTo>
                    <a:pt x="3546" y="3665"/>
                    <a:pt x="3546" y="3606"/>
                    <a:pt x="3487" y="3546"/>
                  </a:cubicBezTo>
                  <a:cubicBezTo>
                    <a:pt x="3487" y="3486"/>
                    <a:pt x="3427" y="3486"/>
                    <a:pt x="3427" y="3412"/>
                  </a:cubicBezTo>
                  <a:cubicBezTo>
                    <a:pt x="3427" y="3352"/>
                    <a:pt x="3353" y="3293"/>
                    <a:pt x="3353" y="3233"/>
                  </a:cubicBezTo>
                  <a:cubicBezTo>
                    <a:pt x="3293" y="3174"/>
                    <a:pt x="3234" y="3114"/>
                    <a:pt x="3234" y="3040"/>
                  </a:cubicBezTo>
                  <a:cubicBezTo>
                    <a:pt x="3114" y="2920"/>
                    <a:pt x="2980" y="2801"/>
                    <a:pt x="2921" y="2667"/>
                  </a:cubicBezTo>
                  <a:cubicBezTo>
                    <a:pt x="2682" y="2429"/>
                    <a:pt x="2429" y="2176"/>
                    <a:pt x="2235" y="2056"/>
                  </a:cubicBezTo>
                  <a:cubicBezTo>
                    <a:pt x="1997" y="1863"/>
                    <a:pt x="1863" y="1803"/>
                    <a:pt x="1863" y="1803"/>
                  </a:cubicBezTo>
                  <a:lnTo>
                    <a:pt x="1863" y="1684"/>
                  </a:lnTo>
                  <a:close/>
                  <a:moveTo>
                    <a:pt x="2310" y="0"/>
                  </a:moveTo>
                  <a:cubicBezTo>
                    <a:pt x="194" y="60"/>
                    <a:pt x="1" y="2488"/>
                    <a:pt x="567" y="3293"/>
                  </a:cubicBezTo>
                  <a:cubicBezTo>
                    <a:pt x="1312" y="4470"/>
                    <a:pt x="2369" y="4529"/>
                    <a:pt x="2801" y="4529"/>
                  </a:cubicBezTo>
                  <a:lnTo>
                    <a:pt x="2921" y="4529"/>
                  </a:lnTo>
                  <a:cubicBezTo>
                    <a:pt x="3293" y="4529"/>
                    <a:pt x="4232" y="4097"/>
                    <a:pt x="4545" y="3486"/>
                  </a:cubicBezTo>
                  <a:cubicBezTo>
                    <a:pt x="4291" y="3352"/>
                    <a:pt x="4038" y="3293"/>
                    <a:pt x="3978" y="3174"/>
                  </a:cubicBezTo>
                  <a:cubicBezTo>
                    <a:pt x="3978" y="3174"/>
                    <a:pt x="2801" y="2369"/>
                    <a:pt x="3055" y="626"/>
                  </a:cubicBezTo>
                  <a:cubicBezTo>
                    <a:pt x="3055" y="507"/>
                    <a:pt x="3114" y="313"/>
                    <a:pt x="3234" y="194"/>
                  </a:cubicBezTo>
                  <a:cubicBezTo>
                    <a:pt x="2980" y="60"/>
                    <a:pt x="2742" y="0"/>
                    <a:pt x="2369" y="0"/>
                  </a:cubicBezTo>
                  <a:close/>
                </a:path>
              </a:pathLst>
            </a:custGeom>
            <a:solidFill>
              <a:srgbClr val="DAE6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0" name="Google Shape;4950;p30"/>
            <p:cNvSpPr/>
            <p:nvPr/>
          </p:nvSpPr>
          <p:spPr>
            <a:xfrm>
              <a:off x="1365027" y="2089020"/>
              <a:ext cx="56276" cy="67880"/>
            </a:xfrm>
            <a:custGeom>
              <a:rect b="b" l="l" r="r" t="t"/>
              <a:pathLst>
                <a:path extrusionOk="0" h="2176" w="1804">
                  <a:moveTo>
                    <a:pt x="1" y="1"/>
                  </a:moveTo>
                  <a:lnTo>
                    <a:pt x="1" y="120"/>
                  </a:lnTo>
                  <a:cubicBezTo>
                    <a:pt x="1" y="120"/>
                    <a:pt x="135" y="180"/>
                    <a:pt x="373" y="373"/>
                  </a:cubicBezTo>
                  <a:cubicBezTo>
                    <a:pt x="567" y="493"/>
                    <a:pt x="820" y="746"/>
                    <a:pt x="1059" y="984"/>
                  </a:cubicBezTo>
                  <a:cubicBezTo>
                    <a:pt x="1118" y="1118"/>
                    <a:pt x="1252" y="1237"/>
                    <a:pt x="1372" y="1357"/>
                  </a:cubicBezTo>
                  <a:cubicBezTo>
                    <a:pt x="1372" y="1431"/>
                    <a:pt x="1431" y="1491"/>
                    <a:pt x="1491" y="1550"/>
                  </a:cubicBezTo>
                  <a:cubicBezTo>
                    <a:pt x="1491" y="1610"/>
                    <a:pt x="1565" y="1669"/>
                    <a:pt x="1565" y="1729"/>
                  </a:cubicBezTo>
                  <a:cubicBezTo>
                    <a:pt x="1565" y="1803"/>
                    <a:pt x="1625" y="1803"/>
                    <a:pt x="1625" y="1863"/>
                  </a:cubicBezTo>
                  <a:cubicBezTo>
                    <a:pt x="1684" y="1923"/>
                    <a:pt x="1684" y="1982"/>
                    <a:pt x="1684" y="1982"/>
                  </a:cubicBezTo>
                  <a:lnTo>
                    <a:pt x="1684" y="2101"/>
                  </a:lnTo>
                  <a:cubicBezTo>
                    <a:pt x="1684" y="2176"/>
                    <a:pt x="1744" y="2176"/>
                    <a:pt x="1744" y="2176"/>
                  </a:cubicBezTo>
                  <a:cubicBezTo>
                    <a:pt x="1804" y="2176"/>
                    <a:pt x="1804" y="2101"/>
                    <a:pt x="1804" y="2101"/>
                  </a:cubicBezTo>
                  <a:lnTo>
                    <a:pt x="1804" y="1982"/>
                  </a:lnTo>
                  <a:cubicBezTo>
                    <a:pt x="1804" y="1923"/>
                    <a:pt x="1804" y="1863"/>
                    <a:pt x="1744" y="1863"/>
                  </a:cubicBezTo>
                  <a:lnTo>
                    <a:pt x="1744" y="1669"/>
                  </a:lnTo>
                  <a:cubicBezTo>
                    <a:pt x="1684" y="1610"/>
                    <a:pt x="1684" y="1550"/>
                    <a:pt x="1625" y="1431"/>
                  </a:cubicBezTo>
                  <a:cubicBezTo>
                    <a:pt x="1625" y="1357"/>
                    <a:pt x="1565" y="1297"/>
                    <a:pt x="1491" y="1237"/>
                  </a:cubicBezTo>
                  <a:cubicBezTo>
                    <a:pt x="1431" y="1118"/>
                    <a:pt x="1312" y="984"/>
                    <a:pt x="1193" y="865"/>
                  </a:cubicBezTo>
                  <a:lnTo>
                    <a:pt x="820" y="493"/>
                  </a:lnTo>
                  <a:cubicBezTo>
                    <a:pt x="686" y="373"/>
                    <a:pt x="567" y="314"/>
                    <a:pt x="448" y="239"/>
                  </a:cubicBezTo>
                  <a:cubicBezTo>
                    <a:pt x="254" y="60"/>
                    <a:pt x="75" y="1"/>
                    <a:pt x="7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1" name="Google Shape;4951;p30"/>
            <p:cNvSpPr/>
            <p:nvPr/>
          </p:nvSpPr>
          <p:spPr>
            <a:xfrm>
              <a:off x="1407795" y="2001674"/>
              <a:ext cx="160841" cy="147334"/>
            </a:xfrm>
            <a:custGeom>
              <a:rect b="b" l="l" r="r" t="t"/>
              <a:pathLst>
                <a:path extrusionOk="0" h="4723" w="5156">
                  <a:moveTo>
                    <a:pt x="1982" y="0"/>
                  </a:moveTo>
                  <a:cubicBezTo>
                    <a:pt x="1118" y="0"/>
                    <a:pt x="313" y="685"/>
                    <a:pt x="1" y="1311"/>
                  </a:cubicBezTo>
                  <a:cubicBezTo>
                    <a:pt x="1490" y="1862"/>
                    <a:pt x="1490" y="4097"/>
                    <a:pt x="1490" y="4097"/>
                  </a:cubicBezTo>
                  <a:cubicBezTo>
                    <a:pt x="1490" y="4231"/>
                    <a:pt x="1431" y="4410"/>
                    <a:pt x="1312" y="4603"/>
                  </a:cubicBezTo>
                  <a:cubicBezTo>
                    <a:pt x="1550" y="4663"/>
                    <a:pt x="1803" y="4723"/>
                    <a:pt x="2116" y="4723"/>
                  </a:cubicBezTo>
                  <a:cubicBezTo>
                    <a:pt x="2488" y="4723"/>
                    <a:pt x="2861" y="4603"/>
                    <a:pt x="3099" y="4350"/>
                  </a:cubicBezTo>
                  <a:cubicBezTo>
                    <a:pt x="3099" y="4350"/>
                    <a:pt x="5155" y="2175"/>
                    <a:pt x="3352" y="566"/>
                  </a:cubicBezTo>
                  <a:cubicBezTo>
                    <a:pt x="2861" y="194"/>
                    <a:pt x="2429" y="0"/>
                    <a:pt x="1982" y="0"/>
                  </a:cubicBezTo>
                  <a:close/>
                </a:path>
              </a:pathLst>
            </a:custGeom>
            <a:solidFill>
              <a:srgbClr val="E7EC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2" name="Google Shape;4952;p30"/>
            <p:cNvSpPr/>
            <p:nvPr/>
          </p:nvSpPr>
          <p:spPr>
            <a:xfrm>
              <a:off x="1394319" y="2042571"/>
              <a:ext cx="59988" cy="102725"/>
            </a:xfrm>
            <a:custGeom>
              <a:rect b="b" l="l" r="r" t="t"/>
              <a:pathLst>
                <a:path extrusionOk="0" h="3293" w="1923">
                  <a:moveTo>
                    <a:pt x="433" y="0"/>
                  </a:moveTo>
                  <a:cubicBezTo>
                    <a:pt x="313" y="119"/>
                    <a:pt x="254" y="313"/>
                    <a:pt x="254" y="432"/>
                  </a:cubicBezTo>
                  <a:cubicBezTo>
                    <a:pt x="0" y="2175"/>
                    <a:pt x="1177" y="2980"/>
                    <a:pt x="1177" y="2980"/>
                  </a:cubicBezTo>
                  <a:cubicBezTo>
                    <a:pt x="1237" y="3099"/>
                    <a:pt x="1490" y="3158"/>
                    <a:pt x="1744" y="3292"/>
                  </a:cubicBezTo>
                  <a:cubicBezTo>
                    <a:pt x="1863" y="3099"/>
                    <a:pt x="1922" y="2920"/>
                    <a:pt x="1922" y="2786"/>
                  </a:cubicBezTo>
                  <a:cubicBezTo>
                    <a:pt x="1922" y="2786"/>
                    <a:pt x="1922" y="551"/>
                    <a:pt x="433" y="0"/>
                  </a:cubicBezTo>
                  <a:close/>
                </a:path>
              </a:pathLst>
            </a:custGeom>
            <a:solidFill>
              <a:srgbClr val="C5DC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3" name="Google Shape;4953;p30"/>
            <p:cNvSpPr/>
            <p:nvPr/>
          </p:nvSpPr>
          <p:spPr>
            <a:xfrm>
              <a:off x="1460296" y="2048124"/>
              <a:ext cx="15379" cy="86940"/>
            </a:xfrm>
            <a:custGeom>
              <a:rect b="b" l="l" r="r" t="t"/>
              <a:pathLst>
                <a:path extrusionOk="0" h="2787" w="493">
                  <a:moveTo>
                    <a:pt x="180" y="1"/>
                  </a:moveTo>
                  <a:lnTo>
                    <a:pt x="120" y="60"/>
                  </a:lnTo>
                  <a:cubicBezTo>
                    <a:pt x="120" y="60"/>
                    <a:pt x="180" y="254"/>
                    <a:pt x="180" y="507"/>
                  </a:cubicBezTo>
                  <a:cubicBezTo>
                    <a:pt x="239" y="746"/>
                    <a:pt x="299" y="1059"/>
                    <a:pt x="299" y="1431"/>
                  </a:cubicBezTo>
                  <a:cubicBezTo>
                    <a:pt x="299" y="1550"/>
                    <a:pt x="299" y="1744"/>
                    <a:pt x="239" y="1863"/>
                  </a:cubicBezTo>
                  <a:lnTo>
                    <a:pt x="239" y="2116"/>
                  </a:lnTo>
                  <a:cubicBezTo>
                    <a:pt x="180" y="2176"/>
                    <a:pt x="180" y="2236"/>
                    <a:pt x="180" y="2295"/>
                  </a:cubicBezTo>
                  <a:cubicBezTo>
                    <a:pt x="180" y="2370"/>
                    <a:pt x="120" y="2429"/>
                    <a:pt x="120" y="2489"/>
                  </a:cubicBezTo>
                  <a:lnTo>
                    <a:pt x="61" y="2548"/>
                  </a:lnTo>
                  <a:cubicBezTo>
                    <a:pt x="61" y="2668"/>
                    <a:pt x="1" y="2668"/>
                    <a:pt x="1" y="2668"/>
                  </a:cubicBezTo>
                  <a:lnTo>
                    <a:pt x="1" y="2742"/>
                  </a:lnTo>
                  <a:cubicBezTo>
                    <a:pt x="31" y="2772"/>
                    <a:pt x="46" y="2787"/>
                    <a:pt x="61" y="2787"/>
                  </a:cubicBezTo>
                  <a:cubicBezTo>
                    <a:pt x="75" y="2787"/>
                    <a:pt x="90" y="2772"/>
                    <a:pt x="120" y="2742"/>
                  </a:cubicBezTo>
                  <a:lnTo>
                    <a:pt x="180" y="2668"/>
                  </a:lnTo>
                  <a:cubicBezTo>
                    <a:pt x="180" y="2608"/>
                    <a:pt x="239" y="2548"/>
                    <a:pt x="239" y="2548"/>
                  </a:cubicBezTo>
                  <a:cubicBezTo>
                    <a:pt x="299" y="2489"/>
                    <a:pt x="299" y="2429"/>
                    <a:pt x="299" y="2370"/>
                  </a:cubicBezTo>
                  <a:cubicBezTo>
                    <a:pt x="373" y="2295"/>
                    <a:pt x="373" y="2236"/>
                    <a:pt x="433" y="2176"/>
                  </a:cubicBezTo>
                  <a:lnTo>
                    <a:pt x="433" y="1923"/>
                  </a:lnTo>
                  <a:cubicBezTo>
                    <a:pt x="493" y="1744"/>
                    <a:pt x="493" y="1550"/>
                    <a:pt x="493" y="1431"/>
                  </a:cubicBezTo>
                  <a:lnTo>
                    <a:pt x="493" y="880"/>
                  </a:lnTo>
                  <a:cubicBezTo>
                    <a:pt x="433" y="746"/>
                    <a:pt x="433" y="567"/>
                    <a:pt x="373" y="433"/>
                  </a:cubicBezTo>
                  <a:cubicBezTo>
                    <a:pt x="299" y="195"/>
                    <a:pt x="239" y="60"/>
                    <a:pt x="239" y="60"/>
                  </a:cubicBezTo>
                  <a:cubicBezTo>
                    <a:pt x="239" y="1"/>
                    <a:pt x="239" y="1"/>
                    <a:pt x="180" y="1"/>
                  </a:cubicBezTo>
                  <a:close/>
                </a:path>
              </a:pathLst>
            </a:custGeom>
            <a:solidFill>
              <a:srgbClr val="4E85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4" name="Google Shape;4954;p30"/>
            <p:cNvSpPr/>
            <p:nvPr/>
          </p:nvSpPr>
          <p:spPr>
            <a:xfrm>
              <a:off x="1272097" y="2268891"/>
              <a:ext cx="95301" cy="48727"/>
            </a:xfrm>
            <a:custGeom>
              <a:rect b="b" l="l" r="r" t="t"/>
              <a:pathLst>
                <a:path extrusionOk="0" h="1562" w="3055">
                  <a:moveTo>
                    <a:pt x="2742" y="0"/>
                  </a:moveTo>
                  <a:cubicBezTo>
                    <a:pt x="2742" y="0"/>
                    <a:pt x="0" y="1490"/>
                    <a:pt x="75" y="1550"/>
                  </a:cubicBezTo>
                  <a:cubicBezTo>
                    <a:pt x="75" y="1558"/>
                    <a:pt x="87" y="1562"/>
                    <a:pt x="109" y="1562"/>
                  </a:cubicBezTo>
                  <a:cubicBezTo>
                    <a:pt x="438" y="1562"/>
                    <a:pt x="3054" y="685"/>
                    <a:pt x="3054" y="685"/>
                  </a:cubicBezTo>
                  <a:cubicBezTo>
                    <a:pt x="2980" y="626"/>
                    <a:pt x="2980" y="566"/>
                    <a:pt x="2920" y="566"/>
                  </a:cubicBezTo>
                  <a:cubicBezTo>
                    <a:pt x="2861" y="373"/>
                    <a:pt x="2801" y="194"/>
                    <a:pt x="2742"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5" name="Google Shape;4955;p30"/>
            <p:cNvSpPr/>
            <p:nvPr/>
          </p:nvSpPr>
          <p:spPr>
            <a:xfrm>
              <a:off x="1349710" y="2193586"/>
              <a:ext cx="92961" cy="125997"/>
            </a:xfrm>
            <a:custGeom>
              <a:rect b="b" l="l" r="r" t="t"/>
              <a:pathLst>
                <a:path extrusionOk="0" h="4039" w="2980">
                  <a:moveTo>
                    <a:pt x="864" y="1"/>
                  </a:moveTo>
                  <a:cubicBezTo>
                    <a:pt x="254" y="924"/>
                    <a:pt x="0" y="1863"/>
                    <a:pt x="120" y="2474"/>
                  </a:cubicBezTo>
                  <a:cubicBezTo>
                    <a:pt x="194" y="2727"/>
                    <a:pt x="254" y="2846"/>
                    <a:pt x="313" y="3040"/>
                  </a:cubicBezTo>
                  <a:cubicBezTo>
                    <a:pt x="373" y="3040"/>
                    <a:pt x="373" y="3099"/>
                    <a:pt x="432" y="3159"/>
                  </a:cubicBezTo>
                  <a:cubicBezTo>
                    <a:pt x="939" y="3725"/>
                    <a:pt x="1863" y="4038"/>
                    <a:pt x="2980" y="4038"/>
                  </a:cubicBezTo>
                  <a:cubicBezTo>
                    <a:pt x="492" y="3040"/>
                    <a:pt x="939" y="60"/>
                    <a:pt x="939" y="60"/>
                  </a:cubicBezTo>
                  <a:lnTo>
                    <a:pt x="864" y="1"/>
                  </a:ln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6" name="Google Shape;4956;p30"/>
            <p:cNvSpPr/>
            <p:nvPr/>
          </p:nvSpPr>
          <p:spPr>
            <a:xfrm>
              <a:off x="1388267" y="2119716"/>
              <a:ext cx="139473" cy="195655"/>
            </a:xfrm>
            <a:custGeom>
              <a:rect b="b" l="l" r="r" t="t"/>
              <a:pathLst>
                <a:path extrusionOk="0" h="6272" w="4471">
                  <a:moveTo>
                    <a:pt x="2802" y="0"/>
                  </a:moveTo>
                  <a:lnTo>
                    <a:pt x="2802" y="0"/>
                  </a:lnTo>
                  <a:cubicBezTo>
                    <a:pt x="2429" y="134"/>
                    <a:pt x="2116" y="253"/>
                    <a:pt x="1744" y="507"/>
                  </a:cubicBezTo>
                  <a:cubicBezTo>
                    <a:pt x="1565" y="626"/>
                    <a:pt x="1312" y="745"/>
                    <a:pt x="1118" y="879"/>
                  </a:cubicBezTo>
                  <a:cubicBezTo>
                    <a:pt x="939" y="1371"/>
                    <a:pt x="1" y="3978"/>
                    <a:pt x="3055" y="6212"/>
                  </a:cubicBezTo>
                  <a:lnTo>
                    <a:pt x="3055" y="6272"/>
                  </a:lnTo>
                  <a:cubicBezTo>
                    <a:pt x="3546" y="6153"/>
                    <a:pt x="4038" y="6034"/>
                    <a:pt x="4470" y="5780"/>
                  </a:cubicBezTo>
                  <a:cubicBezTo>
                    <a:pt x="1431" y="3546"/>
                    <a:pt x="2548" y="566"/>
                    <a:pt x="2802"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7" name="Google Shape;4957;p30"/>
            <p:cNvSpPr/>
            <p:nvPr/>
          </p:nvSpPr>
          <p:spPr>
            <a:xfrm>
              <a:off x="1365027" y="2147137"/>
              <a:ext cx="118541" cy="172446"/>
            </a:xfrm>
            <a:custGeom>
              <a:rect b="b" l="l" r="r" t="t"/>
              <a:pathLst>
                <a:path extrusionOk="0" h="5528" w="3800">
                  <a:moveTo>
                    <a:pt x="1863" y="0"/>
                  </a:moveTo>
                  <a:cubicBezTo>
                    <a:pt x="1252" y="492"/>
                    <a:pt x="746" y="983"/>
                    <a:pt x="373" y="1490"/>
                  </a:cubicBezTo>
                  <a:lnTo>
                    <a:pt x="448" y="1549"/>
                  </a:lnTo>
                  <a:cubicBezTo>
                    <a:pt x="448" y="1549"/>
                    <a:pt x="1" y="4529"/>
                    <a:pt x="2489" y="5527"/>
                  </a:cubicBezTo>
                  <a:cubicBezTo>
                    <a:pt x="2921" y="5527"/>
                    <a:pt x="3353" y="5453"/>
                    <a:pt x="3800" y="5393"/>
                  </a:cubicBezTo>
                  <a:lnTo>
                    <a:pt x="3800" y="5333"/>
                  </a:lnTo>
                  <a:cubicBezTo>
                    <a:pt x="746" y="3099"/>
                    <a:pt x="1684" y="492"/>
                    <a:pt x="186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8" name="Google Shape;4958;p30"/>
            <p:cNvSpPr/>
            <p:nvPr/>
          </p:nvSpPr>
          <p:spPr>
            <a:xfrm>
              <a:off x="1432876" y="2114039"/>
              <a:ext cx="170605" cy="186016"/>
            </a:xfrm>
            <a:custGeom>
              <a:rect b="b" l="l" r="r" t="t"/>
              <a:pathLst>
                <a:path extrusionOk="0" h="5963" w="5469">
                  <a:moveTo>
                    <a:pt x="2485" y="0"/>
                  </a:moveTo>
                  <a:cubicBezTo>
                    <a:pt x="2134" y="0"/>
                    <a:pt x="1760" y="59"/>
                    <a:pt x="1372" y="182"/>
                  </a:cubicBezTo>
                  <a:cubicBezTo>
                    <a:pt x="1118" y="748"/>
                    <a:pt x="1" y="3728"/>
                    <a:pt x="3040" y="5962"/>
                  </a:cubicBezTo>
                  <a:cubicBezTo>
                    <a:pt x="4470" y="5277"/>
                    <a:pt x="5468" y="4041"/>
                    <a:pt x="5156" y="2298"/>
                  </a:cubicBezTo>
                  <a:cubicBezTo>
                    <a:pt x="4906" y="907"/>
                    <a:pt x="3870" y="0"/>
                    <a:pt x="248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9" name="Google Shape;4959;p30"/>
            <p:cNvSpPr/>
            <p:nvPr/>
          </p:nvSpPr>
          <p:spPr>
            <a:xfrm>
              <a:off x="1492833" y="2181981"/>
              <a:ext cx="46512" cy="46512"/>
            </a:xfrm>
            <a:custGeom>
              <a:rect b="b" l="l" r="r" t="t"/>
              <a:pathLst>
                <a:path extrusionOk="0" h="1491" w="1491">
                  <a:moveTo>
                    <a:pt x="746" y="0"/>
                  </a:moveTo>
                  <a:cubicBezTo>
                    <a:pt x="314" y="0"/>
                    <a:pt x="1" y="313"/>
                    <a:pt x="1" y="745"/>
                  </a:cubicBezTo>
                  <a:cubicBezTo>
                    <a:pt x="1" y="1118"/>
                    <a:pt x="314" y="1490"/>
                    <a:pt x="746" y="1490"/>
                  </a:cubicBezTo>
                  <a:cubicBezTo>
                    <a:pt x="1193" y="1490"/>
                    <a:pt x="1491" y="1118"/>
                    <a:pt x="1491" y="745"/>
                  </a:cubicBezTo>
                  <a:cubicBezTo>
                    <a:pt x="1491" y="313"/>
                    <a:pt x="1193" y="0"/>
                    <a:pt x="746" y="0"/>
                  </a:cubicBezTo>
                  <a:close/>
                </a:path>
              </a:pathLst>
            </a:custGeom>
            <a:solidFill>
              <a:srgbClr val="C6704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0" name="Google Shape;4960;p30"/>
            <p:cNvSpPr/>
            <p:nvPr/>
          </p:nvSpPr>
          <p:spPr>
            <a:xfrm>
              <a:off x="1541653" y="2160613"/>
              <a:ext cx="46481" cy="30571"/>
            </a:xfrm>
            <a:custGeom>
              <a:rect b="b" l="l" r="r" t="t"/>
              <a:pathLst>
                <a:path extrusionOk="0" h="980" w="1490">
                  <a:moveTo>
                    <a:pt x="1415" y="0"/>
                  </a:moveTo>
                  <a:cubicBezTo>
                    <a:pt x="1415" y="0"/>
                    <a:pt x="1356" y="0"/>
                    <a:pt x="1356" y="60"/>
                  </a:cubicBezTo>
                  <a:lnTo>
                    <a:pt x="1356" y="119"/>
                  </a:lnTo>
                  <a:cubicBezTo>
                    <a:pt x="1356" y="179"/>
                    <a:pt x="1356" y="253"/>
                    <a:pt x="1296" y="313"/>
                  </a:cubicBezTo>
                  <a:cubicBezTo>
                    <a:pt x="1296" y="373"/>
                    <a:pt x="1237" y="492"/>
                    <a:pt x="1177" y="551"/>
                  </a:cubicBezTo>
                  <a:cubicBezTo>
                    <a:pt x="1177" y="626"/>
                    <a:pt x="1117" y="626"/>
                    <a:pt x="1043" y="685"/>
                  </a:cubicBezTo>
                  <a:lnTo>
                    <a:pt x="983" y="685"/>
                  </a:lnTo>
                  <a:lnTo>
                    <a:pt x="924" y="745"/>
                  </a:lnTo>
                  <a:lnTo>
                    <a:pt x="611" y="745"/>
                  </a:lnTo>
                  <a:cubicBezTo>
                    <a:pt x="551" y="745"/>
                    <a:pt x="432" y="685"/>
                    <a:pt x="372" y="626"/>
                  </a:cubicBezTo>
                  <a:cubicBezTo>
                    <a:pt x="238" y="551"/>
                    <a:pt x="119" y="492"/>
                    <a:pt x="119" y="492"/>
                  </a:cubicBezTo>
                  <a:lnTo>
                    <a:pt x="60" y="492"/>
                  </a:lnTo>
                  <a:cubicBezTo>
                    <a:pt x="0" y="551"/>
                    <a:pt x="0" y="551"/>
                    <a:pt x="60" y="626"/>
                  </a:cubicBezTo>
                  <a:cubicBezTo>
                    <a:pt x="60" y="626"/>
                    <a:pt x="119" y="685"/>
                    <a:pt x="298" y="805"/>
                  </a:cubicBezTo>
                  <a:cubicBezTo>
                    <a:pt x="372" y="864"/>
                    <a:pt x="492" y="924"/>
                    <a:pt x="611" y="924"/>
                  </a:cubicBezTo>
                  <a:cubicBezTo>
                    <a:pt x="678" y="961"/>
                    <a:pt x="741" y="980"/>
                    <a:pt x="803" y="980"/>
                  </a:cubicBezTo>
                  <a:cubicBezTo>
                    <a:pt x="864" y="980"/>
                    <a:pt x="924" y="961"/>
                    <a:pt x="983" y="924"/>
                  </a:cubicBezTo>
                  <a:cubicBezTo>
                    <a:pt x="1043" y="924"/>
                    <a:pt x="1043" y="924"/>
                    <a:pt x="1117" y="864"/>
                  </a:cubicBezTo>
                  <a:cubicBezTo>
                    <a:pt x="1117" y="864"/>
                    <a:pt x="1177" y="864"/>
                    <a:pt x="1177" y="805"/>
                  </a:cubicBezTo>
                  <a:cubicBezTo>
                    <a:pt x="1237" y="805"/>
                    <a:pt x="1296" y="745"/>
                    <a:pt x="1356" y="685"/>
                  </a:cubicBezTo>
                  <a:cubicBezTo>
                    <a:pt x="1415" y="551"/>
                    <a:pt x="1415" y="432"/>
                    <a:pt x="1490" y="373"/>
                  </a:cubicBezTo>
                  <a:lnTo>
                    <a:pt x="1490" y="119"/>
                  </a:lnTo>
                  <a:lnTo>
                    <a:pt x="1490" y="60"/>
                  </a:lnTo>
                  <a:cubicBezTo>
                    <a:pt x="1490" y="0"/>
                    <a:pt x="1490" y="0"/>
                    <a:pt x="1415" y="0"/>
                  </a:cubicBezTo>
                  <a:close/>
                </a:path>
              </a:pathLst>
            </a:custGeom>
            <a:solidFill>
              <a:srgbClr val="3D281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1" name="Google Shape;4961;p30"/>
            <p:cNvSpPr/>
            <p:nvPr/>
          </p:nvSpPr>
          <p:spPr>
            <a:xfrm>
              <a:off x="1520253" y="2160613"/>
              <a:ext cx="15379" cy="15348"/>
            </a:xfrm>
            <a:custGeom>
              <a:rect b="b" l="l" r="r" t="t"/>
              <a:pathLst>
                <a:path extrusionOk="0" h="492" w="493">
                  <a:moveTo>
                    <a:pt x="239" y="0"/>
                  </a:moveTo>
                  <a:cubicBezTo>
                    <a:pt x="120" y="0"/>
                    <a:pt x="1" y="119"/>
                    <a:pt x="1" y="253"/>
                  </a:cubicBezTo>
                  <a:cubicBezTo>
                    <a:pt x="1" y="373"/>
                    <a:pt x="120" y="492"/>
                    <a:pt x="239" y="492"/>
                  </a:cubicBezTo>
                  <a:cubicBezTo>
                    <a:pt x="373" y="492"/>
                    <a:pt x="492" y="373"/>
                    <a:pt x="492" y="253"/>
                  </a:cubicBezTo>
                  <a:cubicBezTo>
                    <a:pt x="492" y="119"/>
                    <a:pt x="373" y="0"/>
                    <a:pt x="239" y="0"/>
                  </a:cubicBezTo>
                  <a:close/>
                </a:path>
              </a:pathLst>
            </a:custGeom>
            <a:solidFill>
              <a:srgbClr val="3D281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2" name="Google Shape;4962;p30"/>
            <p:cNvSpPr/>
            <p:nvPr/>
          </p:nvSpPr>
          <p:spPr>
            <a:xfrm>
              <a:off x="1196824" y="2350684"/>
              <a:ext cx="31164" cy="26984"/>
            </a:xfrm>
            <a:custGeom>
              <a:rect b="b" l="l" r="r" t="t"/>
              <a:pathLst>
                <a:path extrusionOk="0" h="865" w="999">
                  <a:moveTo>
                    <a:pt x="926" y="0"/>
                  </a:moveTo>
                  <a:cubicBezTo>
                    <a:pt x="909" y="0"/>
                    <a:pt x="894" y="15"/>
                    <a:pt x="864" y="45"/>
                  </a:cubicBezTo>
                  <a:cubicBezTo>
                    <a:pt x="864" y="45"/>
                    <a:pt x="805" y="45"/>
                    <a:pt x="745" y="119"/>
                  </a:cubicBezTo>
                  <a:cubicBezTo>
                    <a:pt x="685" y="179"/>
                    <a:pt x="626" y="179"/>
                    <a:pt x="626" y="239"/>
                  </a:cubicBezTo>
                  <a:cubicBezTo>
                    <a:pt x="551" y="239"/>
                    <a:pt x="492" y="298"/>
                    <a:pt x="432" y="358"/>
                  </a:cubicBezTo>
                  <a:cubicBezTo>
                    <a:pt x="253" y="551"/>
                    <a:pt x="0" y="730"/>
                    <a:pt x="0" y="730"/>
                  </a:cubicBezTo>
                  <a:lnTo>
                    <a:pt x="0" y="864"/>
                  </a:lnTo>
                  <a:lnTo>
                    <a:pt x="119" y="864"/>
                  </a:lnTo>
                  <a:cubicBezTo>
                    <a:pt x="119" y="864"/>
                    <a:pt x="313" y="671"/>
                    <a:pt x="551" y="492"/>
                  </a:cubicBezTo>
                  <a:cubicBezTo>
                    <a:pt x="626" y="417"/>
                    <a:pt x="626" y="358"/>
                    <a:pt x="685" y="358"/>
                  </a:cubicBezTo>
                  <a:cubicBezTo>
                    <a:pt x="745" y="298"/>
                    <a:pt x="805" y="298"/>
                    <a:pt x="805" y="239"/>
                  </a:cubicBezTo>
                  <a:cubicBezTo>
                    <a:pt x="924" y="179"/>
                    <a:pt x="924" y="119"/>
                    <a:pt x="924" y="119"/>
                  </a:cubicBezTo>
                  <a:cubicBezTo>
                    <a:pt x="998" y="119"/>
                    <a:pt x="998" y="45"/>
                    <a:pt x="998" y="45"/>
                  </a:cubicBezTo>
                  <a:cubicBezTo>
                    <a:pt x="961" y="15"/>
                    <a:pt x="942" y="0"/>
                    <a:pt x="92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3" name="Google Shape;4963;p30"/>
            <p:cNvSpPr/>
            <p:nvPr/>
          </p:nvSpPr>
          <p:spPr>
            <a:xfrm>
              <a:off x="1152183" y="2402717"/>
              <a:ext cx="23271" cy="34876"/>
            </a:xfrm>
            <a:custGeom>
              <a:rect b="b" l="l" r="r" t="t"/>
              <a:pathLst>
                <a:path extrusionOk="0" h="1118" w="746">
                  <a:moveTo>
                    <a:pt x="567" y="1"/>
                  </a:moveTo>
                  <a:cubicBezTo>
                    <a:pt x="567" y="1"/>
                    <a:pt x="433" y="239"/>
                    <a:pt x="254" y="492"/>
                  </a:cubicBezTo>
                  <a:cubicBezTo>
                    <a:pt x="120" y="746"/>
                    <a:pt x="1" y="984"/>
                    <a:pt x="1" y="984"/>
                  </a:cubicBezTo>
                  <a:cubicBezTo>
                    <a:pt x="1" y="1058"/>
                    <a:pt x="1" y="1118"/>
                    <a:pt x="60" y="1118"/>
                  </a:cubicBezTo>
                  <a:cubicBezTo>
                    <a:pt x="120" y="1118"/>
                    <a:pt x="195" y="1118"/>
                    <a:pt x="195" y="1058"/>
                  </a:cubicBezTo>
                  <a:cubicBezTo>
                    <a:pt x="195" y="1058"/>
                    <a:pt x="314" y="805"/>
                    <a:pt x="433" y="552"/>
                  </a:cubicBezTo>
                  <a:cubicBezTo>
                    <a:pt x="567" y="373"/>
                    <a:pt x="746" y="120"/>
                    <a:pt x="746" y="120"/>
                  </a:cubicBezTo>
                  <a:cubicBezTo>
                    <a:pt x="746" y="60"/>
                    <a:pt x="746" y="1"/>
                    <a:pt x="68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4" name="Google Shape;4964;p30"/>
            <p:cNvSpPr/>
            <p:nvPr/>
          </p:nvSpPr>
          <p:spPr>
            <a:xfrm>
              <a:off x="1140579" y="2470566"/>
              <a:ext cx="11636" cy="40460"/>
            </a:xfrm>
            <a:custGeom>
              <a:rect b="b" l="l" r="r" t="t"/>
              <a:pathLst>
                <a:path extrusionOk="0" h="1297" w="373">
                  <a:moveTo>
                    <a:pt x="194" y="1"/>
                  </a:moveTo>
                  <a:cubicBezTo>
                    <a:pt x="120" y="1"/>
                    <a:pt x="60" y="1"/>
                    <a:pt x="60" y="60"/>
                  </a:cubicBezTo>
                  <a:lnTo>
                    <a:pt x="60" y="239"/>
                  </a:lnTo>
                  <a:cubicBezTo>
                    <a:pt x="0" y="373"/>
                    <a:pt x="60" y="492"/>
                    <a:pt x="60" y="612"/>
                  </a:cubicBezTo>
                  <a:lnTo>
                    <a:pt x="60" y="865"/>
                  </a:lnTo>
                  <a:cubicBezTo>
                    <a:pt x="60" y="924"/>
                    <a:pt x="60" y="984"/>
                    <a:pt x="120" y="1044"/>
                  </a:cubicBezTo>
                  <a:lnTo>
                    <a:pt x="120" y="1178"/>
                  </a:lnTo>
                  <a:cubicBezTo>
                    <a:pt x="120" y="1237"/>
                    <a:pt x="194" y="1297"/>
                    <a:pt x="313" y="1297"/>
                  </a:cubicBezTo>
                  <a:cubicBezTo>
                    <a:pt x="373" y="1297"/>
                    <a:pt x="373" y="1237"/>
                    <a:pt x="373" y="1118"/>
                  </a:cubicBezTo>
                  <a:cubicBezTo>
                    <a:pt x="373" y="1118"/>
                    <a:pt x="373" y="1044"/>
                    <a:pt x="313" y="984"/>
                  </a:cubicBezTo>
                  <a:lnTo>
                    <a:pt x="313" y="805"/>
                  </a:lnTo>
                  <a:lnTo>
                    <a:pt x="313" y="612"/>
                  </a:lnTo>
                  <a:cubicBezTo>
                    <a:pt x="254" y="492"/>
                    <a:pt x="254" y="373"/>
                    <a:pt x="254" y="239"/>
                  </a:cubicBezTo>
                  <a:lnTo>
                    <a:pt x="254" y="120"/>
                  </a:lnTo>
                  <a:cubicBezTo>
                    <a:pt x="254" y="60"/>
                    <a:pt x="254" y="1"/>
                    <a:pt x="19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5" name="Google Shape;4965;p30"/>
            <p:cNvSpPr/>
            <p:nvPr/>
          </p:nvSpPr>
          <p:spPr>
            <a:xfrm>
              <a:off x="1160107" y="2540287"/>
              <a:ext cx="30696" cy="34876"/>
            </a:xfrm>
            <a:custGeom>
              <a:rect b="b" l="l" r="r" t="t"/>
              <a:pathLst>
                <a:path extrusionOk="0" h="1118" w="984">
                  <a:moveTo>
                    <a:pt x="60" y="0"/>
                  </a:moveTo>
                  <a:cubicBezTo>
                    <a:pt x="0" y="60"/>
                    <a:pt x="0" y="120"/>
                    <a:pt x="0" y="179"/>
                  </a:cubicBezTo>
                  <a:cubicBezTo>
                    <a:pt x="0" y="179"/>
                    <a:pt x="179" y="432"/>
                    <a:pt x="313" y="611"/>
                  </a:cubicBezTo>
                  <a:cubicBezTo>
                    <a:pt x="492" y="864"/>
                    <a:pt x="685" y="1043"/>
                    <a:pt x="685" y="1043"/>
                  </a:cubicBezTo>
                  <a:cubicBezTo>
                    <a:pt x="745" y="1118"/>
                    <a:pt x="864" y="1118"/>
                    <a:pt x="924" y="1118"/>
                  </a:cubicBezTo>
                  <a:cubicBezTo>
                    <a:pt x="983" y="1043"/>
                    <a:pt x="983" y="924"/>
                    <a:pt x="924" y="864"/>
                  </a:cubicBezTo>
                  <a:lnTo>
                    <a:pt x="551" y="492"/>
                  </a:lnTo>
                  <a:cubicBezTo>
                    <a:pt x="432" y="239"/>
                    <a:pt x="238" y="60"/>
                    <a:pt x="238" y="60"/>
                  </a:cubicBezTo>
                  <a:cubicBezTo>
                    <a:pt x="179" y="0"/>
                    <a:pt x="119" y="0"/>
                    <a:pt x="6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6" name="Google Shape;4966;p30"/>
            <p:cNvSpPr/>
            <p:nvPr/>
          </p:nvSpPr>
          <p:spPr>
            <a:xfrm>
              <a:off x="1212140" y="2589700"/>
              <a:ext cx="42800" cy="22960"/>
            </a:xfrm>
            <a:custGeom>
              <a:rect b="b" l="l" r="r" t="t"/>
              <a:pathLst>
                <a:path extrusionOk="0" h="736" w="1372">
                  <a:moveTo>
                    <a:pt x="188" y="1"/>
                  </a:moveTo>
                  <a:cubicBezTo>
                    <a:pt x="127" y="1"/>
                    <a:pt x="60" y="43"/>
                    <a:pt x="60" y="85"/>
                  </a:cubicBezTo>
                  <a:cubicBezTo>
                    <a:pt x="1" y="144"/>
                    <a:pt x="60" y="279"/>
                    <a:pt x="135" y="279"/>
                  </a:cubicBezTo>
                  <a:cubicBezTo>
                    <a:pt x="135" y="279"/>
                    <a:pt x="373" y="398"/>
                    <a:pt x="626" y="517"/>
                  </a:cubicBezTo>
                  <a:cubicBezTo>
                    <a:pt x="880" y="651"/>
                    <a:pt x="1118" y="711"/>
                    <a:pt x="1118" y="711"/>
                  </a:cubicBezTo>
                  <a:cubicBezTo>
                    <a:pt x="1135" y="728"/>
                    <a:pt x="1159" y="735"/>
                    <a:pt x="1184" y="735"/>
                  </a:cubicBezTo>
                  <a:cubicBezTo>
                    <a:pt x="1245" y="735"/>
                    <a:pt x="1312" y="693"/>
                    <a:pt x="1312" y="651"/>
                  </a:cubicBezTo>
                  <a:cubicBezTo>
                    <a:pt x="1371" y="576"/>
                    <a:pt x="1312" y="457"/>
                    <a:pt x="1252" y="457"/>
                  </a:cubicBezTo>
                  <a:lnTo>
                    <a:pt x="1252" y="398"/>
                  </a:lnTo>
                  <a:cubicBezTo>
                    <a:pt x="1252" y="398"/>
                    <a:pt x="999" y="338"/>
                    <a:pt x="746" y="279"/>
                  </a:cubicBezTo>
                  <a:cubicBezTo>
                    <a:pt x="507" y="144"/>
                    <a:pt x="254" y="25"/>
                    <a:pt x="254" y="25"/>
                  </a:cubicBezTo>
                  <a:cubicBezTo>
                    <a:pt x="236" y="8"/>
                    <a:pt x="213" y="1"/>
                    <a:pt x="18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7" name="Google Shape;4967;p30"/>
            <p:cNvSpPr/>
            <p:nvPr/>
          </p:nvSpPr>
          <p:spPr>
            <a:xfrm>
              <a:off x="1281861" y="2613720"/>
              <a:ext cx="44640" cy="15348"/>
            </a:xfrm>
            <a:custGeom>
              <a:rect b="b" l="l" r="r" t="t"/>
              <a:pathLst>
                <a:path extrusionOk="0" h="492" w="1431">
                  <a:moveTo>
                    <a:pt x="194" y="0"/>
                  </a:moveTo>
                  <a:cubicBezTo>
                    <a:pt x="134" y="0"/>
                    <a:pt x="60" y="0"/>
                    <a:pt x="0" y="119"/>
                  </a:cubicBezTo>
                  <a:cubicBezTo>
                    <a:pt x="0" y="179"/>
                    <a:pt x="60" y="313"/>
                    <a:pt x="194" y="313"/>
                  </a:cubicBezTo>
                  <a:lnTo>
                    <a:pt x="1252" y="492"/>
                  </a:lnTo>
                  <a:cubicBezTo>
                    <a:pt x="1311" y="492"/>
                    <a:pt x="1430" y="432"/>
                    <a:pt x="1430" y="373"/>
                  </a:cubicBezTo>
                  <a:cubicBezTo>
                    <a:pt x="1430" y="313"/>
                    <a:pt x="1371" y="179"/>
                    <a:pt x="1311" y="179"/>
                  </a:cubicBezTo>
                  <a:lnTo>
                    <a:pt x="194"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8" name="Google Shape;4968;p30"/>
            <p:cNvSpPr/>
            <p:nvPr/>
          </p:nvSpPr>
          <p:spPr>
            <a:xfrm>
              <a:off x="1355731" y="2624826"/>
              <a:ext cx="44203" cy="15878"/>
            </a:xfrm>
            <a:custGeom>
              <a:rect b="b" l="l" r="r" t="t"/>
              <a:pathLst>
                <a:path extrusionOk="0" h="509" w="1417">
                  <a:moveTo>
                    <a:pt x="140" y="0"/>
                  </a:moveTo>
                  <a:cubicBezTo>
                    <a:pt x="79" y="0"/>
                    <a:pt x="1" y="88"/>
                    <a:pt x="1" y="136"/>
                  </a:cubicBezTo>
                  <a:cubicBezTo>
                    <a:pt x="1" y="270"/>
                    <a:pt x="61" y="329"/>
                    <a:pt x="120" y="329"/>
                  </a:cubicBezTo>
                  <a:lnTo>
                    <a:pt x="1237" y="508"/>
                  </a:lnTo>
                  <a:cubicBezTo>
                    <a:pt x="1297" y="508"/>
                    <a:pt x="1416" y="449"/>
                    <a:pt x="1416" y="329"/>
                  </a:cubicBezTo>
                  <a:cubicBezTo>
                    <a:pt x="1416" y="270"/>
                    <a:pt x="1357" y="136"/>
                    <a:pt x="1297" y="136"/>
                  </a:cubicBezTo>
                  <a:lnTo>
                    <a:pt x="180" y="17"/>
                  </a:lnTo>
                  <a:cubicBezTo>
                    <a:pt x="168" y="5"/>
                    <a:pt x="155" y="0"/>
                    <a:pt x="14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9" name="Google Shape;4969;p30"/>
            <p:cNvSpPr/>
            <p:nvPr/>
          </p:nvSpPr>
          <p:spPr>
            <a:xfrm>
              <a:off x="1427323" y="2636212"/>
              <a:ext cx="46481" cy="20277"/>
            </a:xfrm>
            <a:custGeom>
              <a:rect b="b" l="l" r="r" t="t"/>
              <a:pathLst>
                <a:path extrusionOk="0" h="650" w="1490">
                  <a:moveTo>
                    <a:pt x="181" y="1"/>
                  </a:moveTo>
                  <a:cubicBezTo>
                    <a:pt x="124" y="1"/>
                    <a:pt x="60" y="56"/>
                    <a:pt x="60" y="143"/>
                  </a:cubicBezTo>
                  <a:cubicBezTo>
                    <a:pt x="0" y="203"/>
                    <a:pt x="60" y="337"/>
                    <a:pt x="179" y="396"/>
                  </a:cubicBezTo>
                  <a:lnTo>
                    <a:pt x="1237" y="650"/>
                  </a:lnTo>
                  <a:cubicBezTo>
                    <a:pt x="1356" y="650"/>
                    <a:pt x="1430" y="575"/>
                    <a:pt x="1490" y="456"/>
                  </a:cubicBezTo>
                  <a:cubicBezTo>
                    <a:pt x="1490" y="396"/>
                    <a:pt x="1430" y="277"/>
                    <a:pt x="1296" y="277"/>
                  </a:cubicBezTo>
                  <a:lnTo>
                    <a:pt x="239" y="24"/>
                  </a:lnTo>
                  <a:cubicBezTo>
                    <a:pt x="223" y="8"/>
                    <a:pt x="202" y="1"/>
                    <a:pt x="18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0" name="Google Shape;4970;p30"/>
            <p:cNvSpPr/>
            <p:nvPr/>
          </p:nvSpPr>
          <p:spPr>
            <a:xfrm>
              <a:off x="1498885" y="2657580"/>
              <a:ext cx="42800" cy="28949"/>
            </a:xfrm>
            <a:custGeom>
              <a:rect b="b" l="l" r="r" t="t"/>
              <a:pathLst>
                <a:path extrusionOk="0" h="928" w="1372">
                  <a:moveTo>
                    <a:pt x="210" y="1"/>
                  </a:moveTo>
                  <a:cubicBezTo>
                    <a:pt x="120" y="1"/>
                    <a:pt x="44" y="56"/>
                    <a:pt x="0" y="143"/>
                  </a:cubicBezTo>
                  <a:cubicBezTo>
                    <a:pt x="0" y="203"/>
                    <a:pt x="0" y="337"/>
                    <a:pt x="120" y="397"/>
                  </a:cubicBezTo>
                  <a:cubicBezTo>
                    <a:pt x="120" y="397"/>
                    <a:pt x="373" y="516"/>
                    <a:pt x="626" y="635"/>
                  </a:cubicBezTo>
                  <a:cubicBezTo>
                    <a:pt x="805" y="769"/>
                    <a:pt x="1058" y="888"/>
                    <a:pt x="1058" y="888"/>
                  </a:cubicBezTo>
                  <a:cubicBezTo>
                    <a:pt x="1083" y="913"/>
                    <a:pt x="1118" y="928"/>
                    <a:pt x="1154" y="928"/>
                  </a:cubicBezTo>
                  <a:cubicBezTo>
                    <a:pt x="1206" y="928"/>
                    <a:pt x="1262" y="899"/>
                    <a:pt x="1297" y="829"/>
                  </a:cubicBezTo>
                  <a:cubicBezTo>
                    <a:pt x="1371" y="769"/>
                    <a:pt x="1371" y="635"/>
                    <a:pt x="1237" y="576"/>
                  </a:cubicBezTo>
                  <a:cubicBezTo>
                    <a:pt x="1237" y="576"/>
                    <a:pt x="999" y="397"/>
                    <a:pt x="805" y="263"/>
                  </a:cubicBezTo>
                  <a:cubicBezTo>
                    <a:pt x="552" y="143"/>
                    <a:pt x="313" y="24"/>
                    <a:pt x="313" y="24"/>
                  </a:cubicBezTo>
                  <a:cubicBezTo>
                    <a:pt x="277" y="8"/>
                    <a:pt x="243" y="1"/>
                    <a:pt x="21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1" name="Google Shape;4971;p30"/>
            <p:cNvSpPr/>
            <p:nvPr/>
          </p:nvSpPr>
          <p:spPr>
            <a:xfrm>
              <a:off x="1558841" y="2701191"/>
              <a:ext cx="33004" cy="39711"/>
            </a:xfrm>
            <a:custGeom>
              <a:rect b="b" l="l" r="r" t="t"/>
              <a:pathLst>
                <a:path extrusionOk="0" h="1273" w="1058">
                  <a:moveTo>
                    <a:pt x="244" y="1"/>
                  </a:moveTo>
                  <a:cubicBezTo>
                    <a:pt x="190" y="1"/>
                    <a:pt x="127" y="19"/>
                    <a:pt x="60" y="56"/>
                  </a:cubicBezTo>
                  <a:cubicBezTo>
                    <a:pt x="0" y="116"/>
                    <a:pt x="0" y="235"/>
                    <a:pt x="60" y="295"/>
                  </a:cubicBezTo>
                  <a:cubicBezTo>
                    <a:pt x="60" y="295"/>
                    <a:pt x="194" y="548"/>
                    <a:pt x="373" y="727"/>
                  </a:cubicBezTo>
                  <a:cubicBezTo>
                    <a:pt x="492" y="980"/>
                    <a:pt x="686" y="1174"/>
                    <a:pt x="686" y="1174"/>
                  </a:cubicBezTo>
                  <a:cubicBezTo>
                    <a:pt x="720" y="1244"/>
                    <a:pt x="776" y="1273"/>
                    <a:pt x="831" y="1273"/>
                  </a:cubicBezTo>
                  <a:cubicBezTo>
                    <a:pt x="869" y="1273"/>
                    <a:pt x="908" y="1258"/>
                    <a:pt x="939" y="1233"/>
                  </a:cubicBezTo>
                  <a:cubicBezTo>
                    <a:pt x="1058" y="1174"/>
                    <a:pt x="1058" y="1040"/>
                    <a:pt x="998" y="980"/>
                  </a:cubicBezTo>
                  <a:cubicBezTo>
                    <a:pt x="998" y="980"/>
                    <a:pt x="864" y="727"/>
                    <a:pt x="686" y="488"/>
                  </a:cubicBezTo>
                  <a:cubicBezTo>
                    <a:pt x="492" y="295"/>
                    <a:pt x="373" y="56"/>
                    <a:pt x="373" y="56"/>
                  </a:cubicBezTo>
                  <a:cubicBezTo>
                    <a:pt x="343" y="19"/>
                    <a:pt x="298" y="1"/>
                    <a:pt x="24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2" name="Google Shape;4972;p30"/>
            <p:cNvSpPr/>
            <p:nvPr/>
          </p:nvSpPr>
          <p:spPr>
            <a:xfrm>
              <a:off x="1595558" y="2764735"/>
              <a:ext cx="23271" cy="45389"/>
            </a:xfrm>
            <a:custGeom>
              <a:rect b="b" l="l" r="r" t="t"/>
              <a:pathLst>
                <a:path extrusionOk="0" h="1455" w="746">
                  <a:moveTo>
                    <a:pt x="134" y="1"/>
                  </a:moveTo>
                  <a:cubicBezTo>
                    <a:pt x="60" y="60"/>
                    <a:pt x="0" y="120"/>
                    <a:pt x="0" y="254"/>
                  </a:cubicBezTo>
                  <a:cubicBezTo>
                    <a:pt x="0" y="254"/>
                    <a:pt x="60" y="492"/>
                    <a:pt x="194" y="805"/>
                  </a:cubicBezTo>
                  <a:cubicBezTo>
                    <a:pt x="194" y="865"/>
                    <a:pt x="194" y="924"/>
                    <a:pt x="253" y="999"/>
                  </a:cubicBezTo>
                  <a:lnTo>
                    <a:pt x="253" y="1059"/>
                  </a:lnTo>
                  <a:lnTo>
                    <a:pt x="253" y="1118"/>
                  </a:lnTo>
                  <a:cubicBezTo>
                    <a:pt x="313" y="1237"/>
                    <a:pt x="313" y="1297"/>
                    <a:pt x="313" y="1297"/>
                  </a:cubicBezTo>
                  <a:cubicBezTo>
                    <a:pt x="313" y="1396"/>
                    <a:pt x="378" y="1454"/>
                    <a:pt x="465" y="1454"/>
                  </a:cubicBezTo>
                  <a:cubicBezTo>
                    <a:pt x="497" y="1454"/>
                    <a:pt x="531" y="1447"/>
                    <a:pt x="566" y="1431"/>
                  </a:cubicBezTo>
                  <a:cubicBezTo>
                    <a:pt x="685" y="1431"/>
                    <a:pt x="745" y="1297"/>
                    <a:pt x="685" y="1178"/>
                  </a:cubicBezTo>
                  <a:lnTo>
                    <a:pt x="685" y="1059"/>
                  </a:lnTo>
                  <a:cubicBezTo>
                    <a:pt x="685" y="999"/>
                    <a:pt x="685" y="999"/>
                    <a:pt x="626" y="924"/>
                  </a:cubicBezTo>
                  <a:lnTo>
                    <a:pt x="626" y="865"/>
                  </a:lnTo>
                  <a:cubicBezTo>
                    <a:pt x="626" y="805"/>
                    <a:pt x="566" y="746"/>
                    <a:pt x="566" y="686"/>
                  </a:cubicBezTo>
                  <a:cubicBezTo>
                    <a:pt x="507" y="373"/>
                    <a:pt x="432" y="120"/>
                    <a:pt x="432" y="120"/>
                  </a:cubicBezTo>
                  <a:cubicBezTo>
                    <a:pt x="373" y="60"/>
                    <a:pt x="253" y="1"/>
                    <a:pt x="13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3" name="Google Shape;4973;p30"/>
            <p:cNvSpPr/>
            <p:nvPr/>
          </p:nvSpPr>
          <p:spPr>
            <a:xfrm>
              <a:off x="1611343" y="2836328"/>
              <a:ext cx="13507" cy="46980"/>
            </a:xfrm>
            <a:custGeom>
              <a:rect b="b" l="l" r="r" t="t"/>
              <a:pathLst>
                <a:path extrusionOk="0" h="1506" w="433">
                  <a:moveTo>
                    <a:pt x="179" y="0"/>
                  </a:moveTo>
                  <a:cubicBezTo>
                    <a:pt x="60" y="0"/>
                    <a:pt x="1" y="119"/>
                    <a:pt x="1" y="253"/>
                  </a:cubicBezTo>
                  <a:lnTo>
                    <a:pt x="60" y="1311"/>
                  </a:lnTo>
                  <a:cubicBezTo>
                    <a:pt x="60" y="1408"/>
                    <a:pt x="100" y="1506"/>
                    <a:pt x="179" y="1506"/>
                  </a:cubicBezTo>
                  <a:cubicBezTo>
                    <a:pt x="197" y="1506"/>
                    <a:pt x="217" y="1501"/>
                    <a:pt x="239" y="1490"/>
                  </a:cubicBezTo>
                  <a:cubicBezTo>
                    <a:pt x="373" y="1490"/>
                    <a:pt x="433" y="1430"/>
                    <a:pt x="433" y="1311"/>
                  </a:cubicBezTo>
                  <a:lnTo>
                    <a:pt x="433" y="253"/>
                  </a:lnTo>
                  <a:cubicBezTo>
                    <a:pt x="433" y="119"/>
                    <a:pt x="299" y="0"/>
                    <a:pt x="17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4" name="Google Shape;4974;p30"/>
            <p:cNvSpPr/>
            <p:nvPr/>
          </p:nvSpPr>
          <p:spPr>
            <a:xfrm>
              <a:off x="1603450" y="2911383"/>
              <a:ext cx="19559" cy="47198"/>
            </a:xfrm>
            <a:custGeom>
              <a:rect b="b" l="l" r="r" t="t"/>
              <a:pathLst>
                <a:path extrusionOk="0" h="1513" w="627">
                  <a:moveTo>
                    <a:pt x="357" y="0"/>
                  </a:moveTo>
                  <a:cubicBezTo>
                    <a:pt x="263" y="0"/>
                    <a:pt x="179" y="94"/>
                    <a:pt x="179" y="142"/>
                  </a:cubicBezTo>
                  <a:lnTo>
                    <a:pt x="0" y="1259"/>
                  </a:lnTo>
                  <a:cubicBezTo>
                    <a:pt x="0" y="1318"/>
                    <a:pt x="60" y="1438"/>
                    <a:pt x="179" y="1512"/>
                  </a:cubicBezTo>
                  <a:cubicBezTo>
                    <a:pt x="313" y="1512"/>
                    <a:pt x="432" y="1438"/>
                    <a:pt x="432" y="1318"/>
                  </a:cubicBezTo>
                  <a:lnTo>
                    <a:pt x="626" y="261"/>
                  </a:lnTo>
                  <a:cubicBezTo>
                    <a:pt x="626" y="142"/>
                    <a:pt x="552" y="22"/>
                    <a:pt x="432" y="22"/>
                  </a:cubicBezTo>
                  <a:cubicBezTo>
                    <a:pt x="408" y="7"/>
                    <a:pt x="382" y="0"/>
                    <a:pt x="35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5" name="Google Shape;4975;p30"/>
            <p:cNvSpPr/>
            <p:nvPr/>
          </p:nvSpPr>
          <p:spPr>
            <a:xfrm>
              <a:off x="1580210" y="2982913"/>
              <a:ext cx="26984" cy="46075"/>
            </a:xfrm>
            <a:custGeom>
              <a:rect b="b" l="l" r="r" t="t"/>
              <a:pathLst>
                <a:path extrusionOk="0" h="1477" w="865">
                  <a:moveTo>
                    <a:pt x="583" y="0"/>
                  </a:moveTo>
                  <a:cubicBezTo>
                    <a:pt x="496" y="0"/>
                    <a:pt x="433" y="55"/>
                    <a:pt x="433" y="143"/>
                  </a:cubicBezTo>
                  <a:lnTo>
                    <a:pt x="60" y="1141"/>
                  </a:lnTo>
                  <a:lnTo>
                    <a:pt x="60" y="1200"/>
                  </a:lnTo>
                  <a:cubicBezTo>
                    <a:pt x="1" y="1260"/>
                    <a:pt x="60" y="1379"/>
                    <a:pt x="179" y="1454"/>
                  </a:cubicBezTo>
                  <a:cubicBezTo>
                    <a:pt x="215" y="1469"/>
                    <a:pt x="249" y="1477"/>
                    <a:pt x="280" y="1477"/>
                  </a:cubicBezTo>
                  <a:cubicBezTo>
                    <a:pt x="368" y="1477"/>
                    <a:pt x="433" y="1418"/>
                    <a:pt x="433" y="1320"/>
                  </a:cubicBezTo>
                  <a:lnTo>
                    <a:pt x="805" y="262"/>
                  </a:lnTo>
                  <a:cubicBezTo>
                    <a:pt x="865" y="202"/>
                    <a:pt x="805" y="83"/>
                    <a:pt x="686" y="24"/>
                  </a:cubicBezTo>
                  <a:cubicBezTo>
                    <a:pt x="650" y="8"/>
                    <a:pt x="615" y="0"/>
                    <a:pt x="58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6" name="Google Shape;4976;p30"/>
            <p:cNvSpPr/>
            <p:nvPr/>
          </p:nvSpPr>
          <p:spPr>
            <a:xfrm>
              <a:off x="1549077" y="3052571"/>
              <a:ext cx="29292" cy="42456"/>
            </a:xfrm>
            <a:custGeom>
              <a:rect b="b" l="l" r="r" t="t"/>
              <a:pathLst>
                <a:path extrusionOk="0" h="1361" w="939">
                  <a:moveTo>
                    <a:pt x="702" y="0"/>
                  </a:moveTo>
                  <a:cubicBezTo>
                    <a:pt x="621" y="0"/>
                    <a:pt x="549" y="43"/>
                    <a:pt x="507" y="85"/>
                  </a:cubicBezTo>
                  <a:lnTo>
                    <a:pt x="0" y="1083"/>
                  </a:lnTo>
                  <a:cubicBezTo>
                    <a:pt x="0" y="1142"/>
                    <a:pt x="0" y="1262"/>
                    <a:pt x="134" y="1321"/>
                  </a:cubicBezTo>
                  <a:cubicBezTo>
                    <a:pt x="184" y="1346"/>
                    <a:pt x="233" y="1360"/>
                    <a:pt x="274" y="1360"/>
                  </a:cubicBezTo>
                  <a:cubicBezTo>
                    <a:pt x="332" y="1360"/>
                    <a:pt x="373" y="1331"/>
                    <a:pt x="373" y="1262"/>
                  </a:cubicBezTo>
                  <a:lnTo>
                    <a:pt x="939" y="264"/>
                  </a:lnTo>
                  <a:cubicBezTo>
                    <a:pt x="939" y="204"/>
                    <a:pt x="939" y="85"/>
                    <a:pt x="805" y="25"/>
                  </a:cubicBezTo>
                  <a:cubicBezTo>
                    <a:pt x="770" y="8"/>
                    <a:pt x="735" y="0"/>
                    <a:pt x="70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7" name="Google Shape;4977;p30"/>
            <p:cNvSpPr/>
            <p:nvPr/>
          </p:nvSpPr>
          <p:spPr>
            <a:xfrm>
              <a:off x="1510489" y="3117675"/>
              <a:ext cx="33036" cy="41021"/>
            </a:xfrm>
            <a:custGeom>
              <a:rect b="b" l="l" r="r" t="t"/>
              <a:pathLst>
                <a:path extrusionOk="0" h="1315" w="1059">
                  <a:moveTo>
                    <a:pt x="785" y="1"/>
                  </a:moveTo>
                  <a:cubicBezTo>
                    <a:pt x="720" y="1"/>
                    <a:pt x="662" y="33"/>
                    <a:pt x="627" y="113"/>
                  </a:cubicBezTo>
                  <a:lnTo>
                    <a:pt x="60" y="977"/>
                  </a:lnTo>
                  <a:cubicBezTo>
                    <a:pt x="1" y="1096"/>
                    <a:pt x="1" y="1231"/>
                    <a:pt x="120" y="1290"/>
                  </a:cubicBezTo>
                  <a:cubicBezTo>
                    <a:pt x="138" y="1308"/>
                    <a:pt x="161" y="1315"/>
                    <a:pt x="188" y="1315"/>
                  </a:cubicBezTo>
                  <a:cubicBezTo>
                    <a:pt x="252" y="1315"/>
                    <a:pt x="331" y="1273"/>
                    <a:pt x="373" y="1231"/>
                  </a:cubicBezTo>
                  <a:lnTo>
                    <a:pt x="999" y="292"/>
                  </a:lnTo>
                  <a:cubicBezTo>
                    <a:pt x="1059" y="232"/>
                    <a:pt x="999" y="113"/>
                    <a:pt x="925" y="39"/>
                  </a:cubicBezTo>
                  <a:cubicBezTo>
                    <a:pt x="877" y="15"/>
                    <a:pt x="829" y="1"/>
                    <a:pt x="78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8" name="Google Shape;4978;p30"/>
            <p:cNvSpPr/>
            <p:nvPr/>
          </p:nvSpPr>
          <p:spPr>
            <a:xfrm>
              <a:off x="1467752" y="3179909"/>
              <a:ext cx="34876" cy="39368"/>
            </a:xfrm>
            <a:custGeom>
              <a:rect b="b" l="l" r="r" t="t"/>
              <a:pathLst>
                <a:path extrusionOk="0" h="1262" w="1118">
                  <a:moveTo>
                    <a:pt x="849" y="1"/>
                  </a:moveTo>
                  <a:cubicBezTo>
                    <a:pt x="781" y="1"/>
                    <a:pt x="721" y="30"/>
                    <a:pt x="686" y="100"/>
                  </a:cubicBezTo>
                  <a:lnTo>
                    <a:pt x="60" y="964"/>
                  </a:lnTo>
                  <a:cubicBezTo>
                    <a:pt x="0" y="1023"/>
                    <a:pt x="0" y="1157"/>
                    <a:pt x="134" y="1217"/>
                  </a:cubicBezTo>
                  <a:cubicBezTo>
                    <a:pt x="164" y="1247"/>
                    <a:pt x="209" y="1262"/>
                    <a:pt x="254" y="1262"/>
                  </a:cubicBezTo>
                  <a:cubicBezTo>
                    <a:pt x="298" y="1262"/>
                    <a:pt x="343" y="1247"/>
                    <a:pt x="373" y="1217"/>
                  </a:cubicBezTo>
                  <a:lnTo>
                    <a:pt x="1058" y="278"/>
                  </a:lnTo>
                  <a:cubicBezTo>
                    <a:pt x="1118" y="219"/>
                    <a:pt x="1058" y="100"/>
                    <a:pt x="998" y="40"/>
                  </a:cubicBezTo>
                  <a:cubicBezTo>
                    <a:pt x="949" y="15"/>
                    <a:pt x="897" y="1"/>
                    <a:pt x="84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9" name="Google Shape;4979;p30"/>
            <p:cNvSpPr/>
            <p:nvPr/>
          </p:nvSpPr>
          <p:spPr>
            <a:xfrm>
              <a:off x="1423143" y="3239710"/>
              <a:ext cx="34876" cy="39337"/>
            </a:xfrm>
            <a:custGeom>
              <a:rect b="b" l="l" r="r" t="t"/>
              <a:pathLst>
                <a:path extrusionOk="0" h="1261" w="1118">
                  <a:moveTo>
                    <a:pt x="877" y="0"/>
                  </a:moveTo>
                  <a:cubicBezTo>
                    <a:pt x="831" y="0"/>
                    <a:pt x="782" y="15"/>
                    <a:pt x="745" y="45"/>
                  </a:cubicBezTo>
                  <a:lnTo>
                    <a:pt x="75" y="909"/>
                  </a:lnTo>
                  <a:cubicBezTo>
                    <a:pt x="0" y="1043"/>
                    <a:pt x="0" y="1162"/>
                    <a:pt x="134" y="1222"/>
                  </a:cubicBezTo>
                  <a:cubicBezTo>
                    <a:pt x="159" y="1246"/>
                    <a:pt x="194" y="1261"/>
                    <a:pt x="230" y="1261"/>
                  </a:cubicBezTo>
                  <a:cubicBezTo>
                    <a:pt x="282" y="1261"/>
                    <a:pt x="338" y="1232"/>
                    <a:pt x="373" y="1162"/>
                  </a:cubicBezTo>
                  <a:lnTo>
                    <a:pt x="1058" y="298"/>
                  </a:lnTo>
                  <a:cubicBezTo>
                    <a:pt x="1117" y="224"/>
                    <a:pt x="1117" y="104"/>
                    <a:pt x="998" y="45"/>
                  </a:cubicBezTo>
                  <a:cubicBezTo>
                    <a:pt x="968" y="15"/>
                    <a:pt x="924" y="0"/>
                    <a:pt x="87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0" name="Google Shape;4980;p30"/>
            <p:cNvSpPr/>
            <p:nvPr/>
          </p:nvSpPr>
          <p:spPr>
            <a:xfrm>
              <a:off x="1378971" y="3298419"/>
              <a:ext cx="34907" cy="38900"/>
            </a:xfrm>
            <a:custGeom>
              <a:rect b="b" l="l" r="r" t="t"/>
              <a:pathLst>
                <a:path extrusionOk="0" h="1247" w="1119">
                  <a:moveTo>
                    <a:pt x="918" y="0"/>
                  </a:moveTo>
                  <a:cubicBezTo>
                    <a:pt x="853" y="0"/>
                    <a:pt x="766" y="42"/>
                    <a:pt x="671" y="85"/>
                  </a:cubicBezTo>
                  <a:lnTo>
                    <a:pt x="60" y="949"/>
                  </a:lnTo>
                  <a:cubicBezTo>
                    <a:pt x="1" y="1023"/>
                    <a:pt x="1" y="1142"/>
                    <a:pt x="60" y="1202"/>
                  </a:cubicBezTo>
                  <a:cubicBezTo>
                    <a:pt x="120" y="1232"/>
                    <a:pt x="180" y="1247"/>
                    <a:pt x="234" y="1247"/>
                  </a:cubicBezTo>
                  <a:cubicBezTo>
                    <a:pt x="288" y="1247"/>
                    <a:pt x="336" y="1232"/>
                    <a:pt x="373" y="1202"/>
                  </a:cubicBezTo>
                  <a:lnTo>
                    <a:pt x="1044" y="338"/>
                  </a:lnTo>
                  <a:cubicBezTo>
                    <a:pt x="1118" y="204"/>
                    <a:pt x="1044" y="85"/>
                    <a:pt x="984" y="25"/>
                  </a:cubicBezTo>
                  <a:cubicBezTo>
                    <a:pt x="967" y="7"/>
                    <a:pt x="944" y="0"/>
                    <a:pt x="9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1" name="Google Shape;4981;p30"/>
            <p:cNvSpPr/>
            <p:nvPr/>
          </p:nvSpPr>
          <p:spPr>
            <a:xfrm>
              <a:off x="1334362" y="3357908"/>
              <a:ext cx="33036" cy="39368"/>
            </a:xfrm>
            <a:custGeom>
              <a:rect b="b" l="l" r="r" t="t"/>
              <a:pathLst>
                <a:path extrusionOk="0" h="1262" w="1059">
                  <a:moveTo>
                    <a:pt x="840" y="1"/>
                  </a:moveTo>
                  <a:cubicBezTo>
                    <a:pt x="776" y="1"/>
                    <a:pt x="721" y="29"/>
                    <a:pt x="686" y="99"/>
                  </a:cubicBezTo>
                  <a:lnTo>
                    <a:pt x="60" y="978"/>
                  </a:lnTo>
                  <a:cubicBezTo>
                    <a:pt x="1" y="1038"/>
                    <a:pt x="60" y="1157"/>
                    <a:pt x="120" y="1217"/>
                  </a:cubicBezTo>
                  <a:cubicBezTo>
                    <a:pt x="150" y="1246"/>
                    <a:pt x="198" y="1261"/>
                    <a:pt x="247" y="1261"/>
                  </a:cubicBezTo>
                  <a:cubicBezTo>
                    <a:pt x="295" y="1261"/>
                    <a:pt x="343" y="1246"/>
                    <a:pt x="373" y="1217"/>
                  </a:cubicBezTo>
                  <a:lnTo>
                    <a:pt x="984" y="293"/>
                  </a:lnTo>
                  <a:cubicBezTo>
                    <a:pt x="1058" y="233"/>
                    <a:pt x="1058" y="99"/>
                    <a:pt x="984" y="40"/>
                  </a:cubicBezTo>
                  <a:cubicBezTo>
                    <a:pt x="935" y="15"/>
                    <a:pt x="885" y="1"/>
                    <a:pt x="8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2" name="Google Shape;4982;p30"/>
            <p:cNvSpPr/>
            <p:nvPr/>
          </p:nvSpPr>
          <p:spPr>
            <a:xfrm>
              <a:off x="1295337" y="3419081"/>
              <a:ext cx="29292" cy="40273"/>
            </a:xfrm>
            <a:custGeom>
              <a:rect b="b" l="l" r="r" t="t"/>
              <a:pathLst>
                <a:path extrusionOk="0" h="1291" w="939">
                  <a:moveTo>
                    <a:pt x="879" y="0"/>
                  </a:moveTo>
                  <a:cubicBezTo>
                    <a:pt x="745" y="0"/>
                    <a:pt x="626" y="0"/>
                    <a:pt x="566" y="135"/>
                  </a:cubicBezTo>
                  <a:lnTo>
                    <a:pt x="0" y="999"/>
                  </a:lnTo>
                  <a:cubicBezTo>
                    <a:pt x="0" y="1118"/>
                    <a:pt x="0" y="1252"/>
                    <a:pt x="75" y="1252"/>
                  </a:cubicBezTo>
                  <a:cubicBezTo>
                    <a:pt x="122" y="1276"/>
                    <a:pt x="161" y="1290"/>
                    <a:pt x="193" y="1290"/>
                  </a:cubicBezTo>
                  <a:cubicBezTo>
                    <a:pt x="242" y="1290"/>
                    <a:pt x="277" y="1258"/>
                    <a:pt x="313" y="1177"/>
                  </a:cubicBezTo>
                  <a:lnTo>
                    <a:pt x="939" y="313"/>
                  </a:lnTo>
                  <a:cubicBezTo>
                    <a:pt x="939" y="194"/>
                    <a:pt x="939" y="60"/>
                    <a:pt x="87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3" name="Google Shape;4983;p30"/>
            <p:cNvSpPr/>
            <p:nvPr/>
          </p:nvSpPr>
          <p:spPr>
            <a:xfrm>
              <a:off x="1262801" y="3484310"/>
              <a:ext cx="25112" cy="42207"/>
            </a:xfrm>
            <a:custGeom>
              <a:rect b="b" l="l" r="r" t="t"/>
              <a:pathLst>
                <a:path extrusionOk="0" h="1353" w="805">
                  <a:moveTo>
                    <a:pt x="608" y="0"/>
                  </a:moveTo>
                  <a:cubicBezTo>
                    <a:pt x="552" y="0"/>
                    <a:pt x="492" y="42"/>
                    <a:pt x="492" y="85"/>
                  </a:cubicBezTo>
                  <a:lnTo>
                    <a:pt x="60" y="1142"/>
                  </a:lnTo>
                  <a:cubicBezTo>
                    <a:pt x="0" y="1202"/>
                    <a:pt x="60" y="1321"/>
                    <a:pt x="120" y="1321"/>
                  </a:cubicBezTo>
                  <a:cubicBezTo>
                    <a:pt x="155" y="1343"/>
                    <a:pt x="186" y="1352"/>
                    <a:pt x="213" y="1352"/>
                  </a:cubicBezTo>
                  <a:cubicBezTo>
                    <a:pt x="276" y="1352"/>
                    <a:pt x="321" y="1303"/>
                    <a:pt x="373" y="1261"/>
                  </a:cubicBezTo>
                  <a:lnTo>
                    <a:pt x="805" y="278"/>
                  </a:lnTo>
                  <a:lnTo>
                    <a:pt x="805" y="204"/>
                  </a:lnTo>
                  <a:cubicBezTo>
                    <a:pt x="805" y="144"/>
                    <a:pt x="805" y="25"/>
                    <a:pt x="671" y="25"/>
                  </a:cubicBezTo>
                  <a:cubicBezTo>
                    <a:pt x="653" y="7"/>
                    <a:pt x="631" y="0"/>
                    <a:pt x="60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4" name="Google Shape;4984;p30"/>
            <p:cNvSpPr/>
            <p:nvPr/>
          </p:nvSpPr>
          <p:spPr>
            <a:xfrm>
              <a:off x="1253037" y="3554780"/>
              <a:ext cx="11667" cy="44640"/>
            </a:xfrm>
            <a:custGeom>
              <a:rect b="b" l="l" r="r" t="t"/>
              <a:pathLst>
                <a:path extrusionOk="0" h="1431" w="374">
                  <a:moveTo>
                    <a:pt x="179" y="1"/>
                  </a:moveTo>
                  <a:cubicBezTo>
                    <a:pt x="120" y="1"/>
                    <a:pt x="60" y="60"/>
                    <a:pt x="60" y="179"/>
                  </a:cubicBezTo>
                  <a:cubicBezTo>
                    <a:pt x="60" y="179"/>
                    <a:pt x="1" y="433"/>
                    <a:pt x="1" y="686"/>
                  </a:cubicBezTo>
                  <a:lnTo>
                    <a:pt x="1" y="1237"/>
                  </a:lnTo>
                  <a:cubicBezTo>
                    <a:pt x="1" y="1371"/>
                    <a:pt x="60" y="1431"/>
                    <a:pt x="120" y="1431"/>
                  </a:cubicBezTo>
                  <a:cubicBezTo>
                    <a:pt x="179" y="1431"/>
                    <a:pt x="313" y="1371"/>
                    <a:pt x="313" y="1237"/>
                  </a:cubicBezTo>
                  <a:lnTo>
                    <a:pt x="313" y="745"/>
                  </a:lnTo>
                  <a:cubicBezTo>
                    <a:pt x="313" y="433"/>
                    <a:pt x="373" y="179"/>
                    <a:pt x="373" y="179"/>
                  </a:cubicBezTo>
                  <a:cubicBezTo>
                    <a:pt x="373" y="120"/>
                    <a:pt x="313" y="1"/>
                    <a:pt x="17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5" name="Google Shape;4985;p30"/>
            <p:cNvSpPr/>
            <p:nvPr/>
          </p:nvSpPr>
          <p:spPr>
            <a:xfrm>
              <a:off x="1258621" y="3629305"/>
              <a:ext cx="25112" cy="39836"/>
            </a:xfrm>
            <a:custGeom>
              <a:rect b="b" l="l" r="r" t="t"/>
              <a:pathLst>
                <a:path extrusionOk="0" h="1277" w="805">
                  <a:moveTo>
                    <a:pt x="186" y="1"/>
                  </a:moveTo>
                  <a:cubicBezTo>
                    <a:pt x="169" y="1"/>
                    <a:pt x="152" y="8"/>
                    <a:pt x="134" y="25"/>
                  </a:cubicBezTo>
                  <a:cubicBezTo>
                    <a:pt x="60" y="25"/>
                    <a:pt x="0" y="99"/>
                    <a:pt x="60" y="219"/>
                  </a:cubicBezTo>
                  <a:cubicBezTo>
                    <a:pt x="60" y="219"/>
                    <a:pt x="134" y="472"/>
                    <a:pt x="254" y="710"/>
                  </a:cubicBezTo>
                  <a:cubicBezTo>
                    <a:pt x="373" y="963"/>
                    <a:pt x="507" y="1217"/>
                    <a:pt x="507" y="1217"/>
                  </a:cubicBezTo>
                  <a:cubicBezTo>
                    <a:pt x="567" y="1276"/>
                    <a:pt x="626" y="1276"/>
                    <a:pt x="686" y="1276"/>
                  </a:cubicBezTo>
                  <a:cubicBezTo>
                    <a:pt x="745" y="1217"/>
                    <a:pt x="805" y="1142"/>
                    <a:pt x="745" y="1083"/>
                  </a:cubicBezTo>
                  <a:lnTo>
                    <a:pt x="745" y="1023"/>
                  </a:lnTo>
                  <a:cubicBezTo>
                    <a:pt x="745" y="1023"/>
                    <a:pt x="626" y="844"/>
                    <a:pt x="507" y="591"/>
                  </a:cubicBezTo>
                  <a:cubicBezTo>
                    <a:pt x="432" y="338"/>
                    <a:pt x="313" y="99"/>
                    <a:pt x="313" y="99"/>
                  </a:cubicBezTo>
                  <a:cubicBezTo>
                    <a:pt x="271" y="46"/>
                    <a:pt x="228" y="1"/>
                    <a:pt x="18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6" name="Google Shape;4986;p30"/>
            <p:cNvSpPr/>
            <p:nvPr/>
          </p:nvSpPr>
          <p:spPr>
            <a:xfrm>
              <a:off x="1297646" y="3692818"/>
              <a:ext cx="36748" cy="29760"/>
            </a:xfrm>
            <a:custGeom>
              <a:rect b="b" l="l" r="r" t="t"/>
              <a:pathLst>
                <a:path extrusionOk="0" h="954" w="1178">
                  <a:moveTo>
                    <a:pt x="150" y="0"/>
                  </a:moveTo>
                  <a:cubicBezTo>
                    <a:pt x="120" y="0"/>
                    <a:pt x="90" y="15"/>
                    <a:pt x="60" y="45"/>
                  </a:cubicBezTo>
                  <a:cubicBezTo>
                    <a:pt x="1" y="104"/>
                    <a:pt x="1" y="164"/>
                    <a:pt x="60" y="224"/>
                  </a:cubicBezTo>
                  <a:cubicBezTo>
                    <a:pt x="60" y="224"/>
                    <a:pt x="239" y="417"/>
                    <a:pt x="492" y="596"/>
                  </a:cubicBezTo>
                  <a:cubicBezTo>
                    <a:pt x="552" y="671"/>
                    <a:pt x="671" y="730"/>
                    <a:pt x="805" y="790"/>
                  </a:cubicBezTo>
                  <a:cubicBezTo>
                    <a:pt x="865" y="849"/>
                    <a:pt x="924" y="909"/>
                    <a:pt x="924" y="909"/>
                  </a:cubicBezTo>
                  <a:cubicBezTo>
                    <a:pt x="954" y="939"/>
                    <a:pt x="984" y="954"/>
                    <a:pt x="1016" y="954"/>
                  </a:cubicBezTo>
                  <a:cubicBezTo>
                    <a:pt x="1047" y="954"/>
                    <a:pt x="1081" y="939"/>
                    <a:pt x="1118" y="909"/>
                  </a:cubicBezTo>
                  <a:cubicBezTo>
                    <a:pt x="1178" y="849"/>
                    <a:pt x="1118" y="730"/>
                    <a:pt x="1044" y="730"/>
                  </a:cubicBezTo>
                  <a:cubicBezTo>
                    <a:pt x="1044" y="730"/>
                    <a:pt x="865" y="536"/>
                    <a:pt x="671" y="417"/>
                  </a:cubicBezTo>
                  <a:cubicBezTo>
                    <a:pt x="433" y="224"/>
                    <a:pt x="239" y="45"/>
                    <a:pt x="239" y="45"/>
                  </a:cubicBezTo>
                  <a:cubicBezTo>
                    <a:pt x="209" y="15"/>
                    <a:pt x="180" y="0"/>
                    <a:pt x="15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7" name="Google Shape;4987;p30"/>
            <p:cNvSpPr/>
            <p:nvPr/>
          </p:nvSpPr>
          <p:spPr>
            <a:xfrm>
              <a:off x="1361315" y="3730907"/>
              <a:ext cx="40928" cy="15379"/>
            </a:xfrm>
            <a:custGeom>
              <a:rect b="b" l="l" r="r" t="t"/>
              <a:pathLst>
                <a:path extrusionOk="0" h="493" w="1312">
                  <a:moveTo>
                    <a:pt x="120" y="1"/>
                  </a:moveTo>
                  <a:cubicBezTo>
                    <a:pt x="60" y="1"/>
                    <a:pt x="1" y="60"/>
                    <a:pt x="1" y="120"/>
                  </a:cubicBezTo>
                  <a:cubicBezTo>
                    <a:pt x="1" y="194"/>
                    <a:pt x="1" y="254"/>
                    <a:pt x="60" y="254"/>
                  </a:cubicBezTo>
                  <a:cubicBezTo>
                    <a:pt x="60" y="254"/>
                    <a:pt x="373" y="314"/>
                    <a:pt x="626" y="373"/>
                  </a:cubicBezTo>
                  <a:cubicBezTo>
                    <a:pt x="865" y="433"/>
                    <a:pt x="1178" y="492"/>
                    <a:pt x="1178" y="492"/>
                  </a:cubicBezTo>
                  <a:cubicBezTo>
                    <a:pt x="1237" y="492"/>
                    <a:pt x="1312" y="433"/>
                    <a:pt x="1312" y="373"/>
                  </a:cubicBezTo>
                  <a:cubicBezTo>
                    <a:pt x="1312" y="314"/>
                    <a:pt x="1237" y="254"/>
                    <a:pt x="1178" y="254"/>
                  </a:cubicBezTo>
                  <a:cubicBezTo>
                    <a:pt x="1178" y="254"/>
                    <a:pt x="939" y="194"/>
                    <a:pt x="686" y="194"/>
                  </a:cubicBezTo>
                  <a:cubicBezTo>
                    <a:pt x="433" y="120"/>
                    <a:pt x="120"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8" name="Google Shape;4988;p30"/>
            <p:cNvSpPr/>
            <p:nvPr/>
          </p:nvSpPr>
          <p:spPr>
            <a:xfrm>
              <a:off x="1434748" y="3734619"/>
              <a:ext cx="40928" cy="11667"/>
            </a:xfrm>
            <a:custGeom>
              <a:rect b="b" l="l" r="r" t="t"/>
              <a:pathLst>
                <a:path extrusionOk="0" h="374" w="1312">
                  <a:moveTo>
                    <a:pt x="1192" y="1"/>
                  </a:moveTo>
                  <a:cubicBezTo>
                    <a:pt x="1192" y="1"/>
                    <a:pt x="939" y="75"/>
                    <a:pt x="626" y="135"/>
                  </a:cubicBezTo>
                  <a:cubicBezTo>
                    <a:pt x="373" y="135"/>
                    <a:pt x="135" y="195"/>
                    <a:pt x="135" y="195"/>
                  </a:cubicBezTo>
                  <a:cubicBezTo>
                    <a:pt x="75" y="195"/>
                    <a:pt x="1" y="195"/>
                    <a:pt x="1" y="254"/>
                  </a:cubicBezTo>
                  <a:cubicBezTo>
                    <a:pt x="1" y="314"/>
                    <a:pt x="75" y="373"/>
                    <a:pt x="135" y="373"/>
                  </a:cubicBezTo>
                  <a:cubicBezTo>
                    <a:pt x="135" y="373"/>
                    <a:pt x="373" y="314"/>
                    <a:pt x="686" y="254"/>
                  </a:cubicBezTo>
                  <a:cubicBezTo>
                    <a:pt x="939" y="254"/>
                    <a:pt x="1192" y="195"/>
                    <a:pt x="1192" y="195"/>
                  </a:cubicBezTo>
                  <a:cubicBezTo>
                    <a:pt x="1252" y="195"/>
                    <a:pt x="1312" y="135"/>
                    <a:pt x="1312" y="75"/>
                  </a:cubicBezTo>
                  <a:cubicBezTo>
                    <a:pt x="1252" y="75"/>
                    <a:pt x="1252" y="1"/>
                    <a:pt x="119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9" name="Google Shape;4989;p30"/>
            <p:cNvSpPr/>
            <p:nvPr/>
          </p:nvSpPr>
          <p:spPr>
            <a:xfrm>
              <a:off x="1508649" y="3712689"/>
              <a:ext cx="36748" cy="16409"/>
            </a:xfrm>
            <a:custGeom>
              <a:rect b="b" l="l" r="r" t="t"/>
              <a:pathLst>
                <a:path extrusionOk="0" h="526" w="1178">
                  <a:moveTo>
                    <a:pt x="1102" y="0"/>
                  </a:moveTo>
                  <a:cubicBezTo>
                    <a:pt x="1091" y="0"/>
                    <a:pt x="1078" y="9"/>
                    <a:pt x="1058" y="34"/>
                  </a:cubicBezTo>
                  <a:lnTo>
                    <a:pt x="60" y="406"/>
                  </a:lnTo>
                  <a:cubicBezTo>
                    <a:pt x="0" y="406"/>
                    <a:pt x="0" y="466"/>
                    <a:pt x="0" y="466"/>
                  </a:cubicBezTo>
                  <a:cubicBezTo>
                    <a:pt x="0" y="525"/>
                    <a:pt x="60" y="525"/>
                    <a:pt x="119" y="525"/>
                  </a:cubicBezTo>
                  <a:lnTo>
                    <a:pt x="1118" y="153"/>
                  </a:lnTo>
                  <a:cubicBezTo>
                    <a:pt x="1177" y="93"/>
                    <a:pt x="1177" y="93"/>
                    <a:pt x="1177" y="34"/>
                  </a:cubicBezTo>
                  <a:cubicBezTo>
                    <a:pt x="1137" y="34"/>
                    <a:pt x="1124" y="0"/>
                    <a:pt x="110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0" name="Google Shape;4990;p30"/>
            <p:cNvSpPr/>
            <p:nvPr/>
          </p:nvSpPr>
          <p:spPr>
            <a:xfrm>
              <a:off x="1090386" y="2473499"/>
              <a:ext cx="329045" cy="566595"/>
            </a:xfrm>
            <a:custGeom>
              <a:rect b="b" l="l" r="r" t="t"/>
              <a:pathLst>
                <a:path extrusionOk="0" h="18163" w="10548">
                  <a:moveTo>
                    <a:pt x="8478" y="0"/>
                  </a:moveTo>
                  <a:cubicBezTo>
                    <a:pt x="7456" y="0"/>
                    <a:pt x="5902" y="1014"/>
                    <a:pt x="4529" y="2693"/>
                  </a:cubicBezTo>
                  <a:cubicBezTo>
                    <a:pt x="2846" y="4674"/>
                    <a:pt x="3099" y="8279"/>
                    <a:pt x="2295" y="8279"/>
                  </a:cubicBezTo>
                  <a:cubicBezTo>
                    <a:pt x="1431" y="8339"/>
                    <a:pt x="745" y="8160"/>
                    <a:pt x="373" y="9590"/>
                  </a:cubicBezTo>
                  <a:cubicBezTo>
                    <a:pt x="0" y="11005"/>
                    <a:pt x="552" y="17843"/>
                    <a:pt x="1803" y="18156"/>
                  </a:cubicBezTo>
                  <a:cubicBezTo>
                    <a:pt x="1825" y="18160"/>
                    <a:pt x="1851" y="18163"/>
                    <a:pt x="1878" y="18163"/>
                  </a:cubicBezTo>
                  <a:cubicBezTo>
                    <a:pt x="3013" y="18163"/>
                    <a:pt x="8745" y="14692"/>
                    <a:pt x="8745" y="13180"/>
                  </a:cubicBezTo>
                  <a:cubicBezTo>
                    <a:pt x="8686" y="11631"/>
                    <a:pt x="7628" y="12316"/>
                    <a:pt x="7390" y="11825"/>
                  </a:cubicBezTo>
                  <a:cubicBezTo>
                    <a:pt x="7196" y="11318"/>
                    <a:pt x="10548" y="7355"/>
                    <a:pt x="9922" y="5925"/>
                  </a:cubicBezTo>
                  <a:cubicBezTo>
                    <a:pt x="9311" y="4555"/>
                    <a:pt x="8135" y="4987"/>
                    <a:pt x="8000" y="4182"/>
                  </a:cubicBezTo>
                  <a:cubicBezTo>
                    <a:pt x="7881" y="3378"/>
                    <a:pt x="9922" y="711"/>
                    <a:pt x="9058" y="145"/>
                  </a:cubicBezTo>
                  <a:cubicBezTo>
                    <a:pt x="8894" y="47"/>
                    <a:pt x="8699" y="0"/>
                    <a:pt x="8478"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1" name="Google Shape;4991;p30"/>
            <p:cNvSpPr/>
            <p:nvPr/>
          </p:nvSpPr>
          <p:spPr>
            <a:xfrm>
              <a:off x="1057382" y="2563527"/>
              <a:ext cx="234274" cy="556332"/>
            </a:xfrm>
            <a:custGeom>
              <a:rect b="b" l="l" r="r" t="t"/>
              <a:pathLst>
                <a:path extrusionOk="0" h="17834" w="7510">
                  <a:moveTo>
                    <a:pt x="7256" y="0"/>
                  </a:moveTo>
                  <a:cubicBezTo>
                    <a:pt x="7196" y="0"/>
                    <a:pt x="7137" y="60"/>
                    <a:pt x="7137" y="179"/>
                  </a:cubicBezTo>
                  <a:cubicBezTo>
                    <a:pt x="7137" y="179"/>
                    <a:pt x="7137" y="492"/>
                    <a:pt x="7077" y="983"/>
                  </a:cubicBezTo>
                  <a:lnTo>
                    <a:pt x="7077" y="1922"/>
                  </a:lnTo>
                  <a:cubicBezTo>
                    <a:pt x="7077" y="2294"/>
                    <a:pt x="7018" y="2726"/>
                    <a:pt x="6958" y="3158"/>
                  </a:cubicBezTo>
                  <a:cubicBezTo>
                    <a:pt x="6883" y="3591"/>
                    <a:pt x="6824" y="4097"/>
                    <a:pt x="6764" y="4648"/>
                  </a:cubicBezTo>
                  <a:cubicBezTo>
                    <a:pt x="6764" y="4767"/>
                    <a:pt x="6705" y="4901"/>
                    <a:pt x="6705" y="5021"/>
                  </a:cubicBezTo>
                  <a:cubicBezTo>
                    <a:pt x="6645" y="5140"/>
                    <a:pt x="6645" y="5274"/>
                    <a:pt x="6645" y="5393"/>
                  </a:cubicBezTo>
                  <a:cubicBezTo>
                    <a:pt x="6585" y="5646"/>
                    <a:pt x="6511" y="5959"/>
                    <a:pt x="6451" y="6198"/>
                  </a:cubicBezTo>
                  <a:cubicBezTo>
                    <a:pt x="6392" y="6510"/>
                    <a:pt x="6332" y="6764"/>
                    <a:pt x="6213" y="7077"/>
                  </a:cubicBezTo>
                  <a:cubicBezTo>
                    <a:pt x="6139" y="7315"/>
                    <a:pt x="6079" y="7628"/>
                    <a:pt x="5960" y="7881"/>
                  </a:cubicBezTo>
                  <a:cubicBezTo>
                    <a:pt x="5900" y="8194"/>
                    <a:pt x="5766" y="8432"/>
                    <a:pt x="5707" y="8745"/>
                  </a:cubicBezTo>
                  <a:cubicBezTo>
                    <a:pt x="5587" y="8998"/>
                    <a:pt x="5468" y="9311"/>
                    <a:pt x="5334" y="9550"/>
                  </a:cubicBezTo>
                  <a:cubicBezTo>
                    <a:pt x="5155" y="10116"/>
                    <a:pt x="4902" y="10667"/>
                    <a:pt x="4649" y="11233"/>
                  </a:cubicBezTo>
                  <a:cubicBezTo>
                    <a:pt x="4351" y="11725"/>
                    <a:pt x="4098" y="12216"/>
                    <a:pt x="3785" y="12723"/>
                  </a:cubicBezTo>
                  <a:cubicBezTo>
                    <a:pt x="3234" y="13706"/>
                    <a:pt x="2667" y="14585"/>
                    <a:pt x="2116" y="15270"/>
                  </a:cubicBezTo>
                  <a:cubicBezTo>
                    <a:pt x="1803" y="15643"/>
                    <a:pt x="1550" y="15941"/>
                    <a:pt x="1297" y="16253"/>
                  </a:cubicBezTo>
                  <a:cubicBezTo>
                    <a:pt x="1058" y="16507"/>
                    <a:pt x="865" y="16760"/>
                    <a:pt x="686" y="16939"/>
                  </a:cubicBezTo>
                  <a:cubicBezTo>
                    <a:pt x="314" y="17311"/>
                    <a:pt x="120" y="17564"/>
                    <a:pt x="120" y="17564"/>
                  </a:cubicBezTo>
                  <a:cubicBezTo>
                    <a:pt x="60" y="17564"/>
                    <a:pt x="1" y="17684"/>
                    <a:pt x="60" y="17743"/>
                  </a:cubicBezTo>
                  <a:cubicBezTo>
                    <a:pt x="102" y="17785"/>
                    <a:pt x="180" y="17834"/>
                    <a:pt x="244" y="17834"/>
                  </a:cubicBezTo>
                  <a:cubicBezTo>
                    <a:pt x="271" y="17834"/>
                    <a:pt x="296" y="17825"/>
                    <a:pt x="314" y="17803"/>
                  </a:cubicBezTo>
                  <a:cubicBezTo>
                    <a:pt x="314" y="17803"/>
                    <a:pt x="552" y="17624"/>
                    <a:pt x="999" y="17252"/>
                  </a:cubicBezTo>
                  <a:cubicBezTo>
                    <a:pt x="1371" y="16879"/>
                    <a:pt x="1923" y="16313"/>
                    <a:pt x="2489" y="15643"/>
                  </a:cubicBezTo>
                  <a:cubicBezTo>
                    <a:pt x="2787" y="15270"/>
                    <a:pt x="3099" y="14823"/>
                    <a:pt x="3412" y="14451"/>
                  </a:cubicBezTo>
                  <a:cubicBezTo>
                    <a:pt x="3725" y="14019"/>
                    <a:pt x="4038" y="13527"/>
                    <a:pt x="4351" y="13036"/>
                  </a:cubicBezTo>
                  <a:cubicBezTo>
                    <a:pt x="4649" y="12529"/>
                    <a:pt x="4902" y="12037"/>
                    <a:pt x="5215" y="11471"/>
                  </a:cubicBezTo>
                  <a:cubicBezTo>
                    <a:pt x="5468" y="10920"/>
                    <a:pt x="5707" y="10354"/>
                    <a:pt x="5960" y="9803"/>
                  </a:cubicBezTo>
                  <a:cubicBezTo>
                    <a:pt x="6079" y="9490"/>
                    <a:pt x="6213" y="9237"/>
                    <a:pt x="6273" y="8939"/>
                  </a:cubicBezTo>
                  <a:cubicBezTo>
                    <a:pt x="6392" y="8626"/>
                    <a:pt x="6451" y="8373"/>
                    <a:pt x="6585" y="8060"/>
                  </a:cubicBezTo>
                  <a:cubicBezTo>
                    <a:pt x="6645" y="7747"/>
                    <a:pt x="6764" y="7509"/>
                    <a:pt x="6824" y="7196"/>
                  </a:cubicBezTo>
                  <a:cubicBezTo>
                    <a:pt x="6883" y="6942"/>
                    <a:pt x="6958" y="6630"/>
                    <a:pt x="7018" y="6332"/>
                  </a:cubicBezTo>
                  <a:cubicBezTo>
                    <a:pt x="7077" y="6078"/>
                    <a:pt x="7137" y="5766"/>
                    <a:pt x="7196" y="5512"/>
                  </a:cubicBezTo>
                  <a:cubicBezTo>
                    <a:pt x="7196" y="5393"/>
                    <a:pt x="7256" y="5214"/>
                    <a:pt x="7256" y="5080"/>
                  </a:cubicBezTo>
                  <a:cubicBezTo>
                    <a:pt x="7256" y="4961"/>
                    <a:pt x="7330" y="4842"/>
                    <a:pt x="7330" y="4708"/>
                  </a:cubicBezTo>
                  <a:cubicBezTo>
                    <a:pt x="7390" y="4157"/>
                    <a:pt x="7450" y="3650"/>
                    <a:pt x="7450" y="3218"/>
                  </a:cubicBezTo>
                  <a:cubicBezTo>
                    <a:pt x="7509" y="2786"/>
                    <a:pt x="7509" y="2354"/>
                    <a:pt x="7509" y="1982"/>
                  </a:cubicBezTo>
                  <a:lnTo>
                    <a:pt x="7509" y="983"/>
                  </a:lnTo>
                  <a:cubicBezTo>
                    <a:pt x="7450" y="432"/>
                    <a:pt x="7450" y="179"/>
                    <a:pt x="7450" y="179"/>
                  </a:cubicBezTo>
                  <a:cubicBezTo>
                    <a:pt x="7450" y="60"/>
                    <a:pt x="7390" y="0"/>
                    <a:pt x="7256"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2" name="Google Shape;4992;p30"/>
            <p:cNvSpPr/>
            <p:nvPr/>
          </p:nvSpPr>
          <p:spPr>
            <a:xfrm>
              <a:off x="1218192" y="2599464"/>
              <a:ext cx="129678" cy="140346"/>
            </a:xfrm>
            <a:custGeom>
              <a:rect b="b" l="l" r="r" t="t"/>
              <a:pathLst>
                <a:path extrusionOk="0" h="4499" w="4157">
                  <a:moveTo>
                    <a:pt x="186" y="0"/>
                  </a:moveTo>
                  <a:cubicBezTo>
                    <a:pt x="161" y="0"/>
                    <a:pt x="137" y="8"/>
                    <a:pt x="120" y="25"/>
                  </a:cubicBezTo>
                  <a:cubicBezTo>
                    <a:pt x="60" y="85"/>
                    <a:pt x="0" y="144"/>
                    <a:pt x="60" y="263"/>
                  </a:cubicBezTo>
                  <a:cubicBezTo>
                    <a:pt x="179" y="576"/>
                    <a:pt x="373" y="889"/>
                    <a:pt x="492" y="1202"/>
                  </a:cubicBezTo>
                  <a:lnTo>
                    <a:pt x="745" y="1694"/>
                  </a:lnTo>
                  <a:cubicBezTo>
                    <a:pt x="805" y="1887"/>
                    <a:pt x="864" y="2066"/>
                    <a:pt x="924" y="2200"/>
                  </a:cubicBezTo>
                  <a:cubicBezTo>
                    <a:pt x="984" y="2379"/>
                    <a:pt x="1058" y="2498"/>
                    <a:pt x="1118" y="2692"/>
                  </a:cubicBezTo>
                  <a:lnTo>
                    <a:pt x="1177" y="2945"/>
                  </a:lnTo>
                  <a:cubicBezTo>
                    <a:pt x="1237" y="3005"/>
                    <a:pt x="1237" y="3124"/>
                    <a:pt x="1237" y="3183"/>
                  </a:cubicBezTo>
                  <a:cubicBezTo>
                    <a:pt x="1296" y="3243"/>
                    <a:pt x="1296" y="3377"/>
                    <a:pt x="1296" y="3437"/>
                  </a:cubicBezTo>
                  <a:cubicBezTo>
                    <a:pt x="1356" y="3496"/>
                    <a:pt x="1356" y="3615"/>
                    <a:pt x="1356" y="3690"/>
                  </a:cubicBezTo>
                  <a:cubicBezTo>
                    <a:pt x="1356" y="3749"/>
                    <a:pt x="1430" y="3869"/>
                    <a:pt x="1430" y="3928"/>
                  </a:cubicBezTo>
                  <a:lnTo>
                    <a:pt x="1430" y="4182"/>
                  </a:lnTo>
                  <a:cubicBezTo>
                    <a:pt x="1430" y="4301"/>
                    <a:pt x="1490" y="4360"/>
                    <a:pt x="1550" y="4435"/>
                  </a:cubicBezTo>
                  <a:cubicBezTo>
                    <a:pt x="1617" y="4479"/>
                    <a:pt x="1686" y="4499"/>
                    <a:pt x="1749" y="4499"/>
                  </a:cubicBezTo>
                  <a:cubicBezTo>
                    <a:pt x="1855" y="4499"/>
                    <a:pt x="1944" y="4444"/>
                    <a:pt x="1982" y="4360"/>
                  </a:cubicBezTo>
                  <a:lnTo>
                    <a:pt x="2235" y="4062"/>
                  </a:lnTo>
                  <a:lnTo>
                    <a:pt x="2473" y="3749"/>
                  </a:lnTo>
                  <a:cubicBezTo>
                    <a:pt x="2607" y="3556"/>
                    <a:pt x="2786" y="3377"/>
                    <a:pt x="2920" y="3183"/>
                  </a:cubicBezTo>
                  <a:cubicBezTo>
                    <a:pt x="2980" y="3064"/>
                    <a:pt x="3099" y="3005"/>
                    <a:pt x="3159" y="2871"/>
                  </a:cubicBezTo>
                  <a:cubicBezTo>
                    <a:pt x="3218" y="2871"/>
                    <a:pt x="3293" y="2811"/>
                    <a:pt x="3293" y="2751"/>
                  </a:cubicBezTo>
                  <a:cubicBezTo>
                    <a:pt x="3352" y="2751"/>
                    <a:pt x="3412" y="2692"/>
                    <a:pt x="3412" y="2632"/>
                  </a:cubicBezTo>
                  <a:lnTo>
                    <a:pt x="3591" y="2498"/>
                  </a:lnTo>
                  <a:lnTo>
                    <a:pt x="3725" y="2439"/>
                  </a:lnTo>
                  <a:lnTo>
                    <a:pt x="3844" y="2319"/>
                  </a:lnTo>
                  <a:cubicBezTo>
                    <a:pt x="3903" y="2319"/>
                    <a:pt x="3963" y="2319"/>
                    <a:pt x="3963" y="2260"/>
                  </a:cubicBezTo>
                  <a:lnTo>
                    <a:pt x="4038" y="2260"/>
                  </a:lnTo>
                  <a:cubicBezTo>
                    <a:pt x="4097" y="2200"/>
                    <a:pt x="4157" y="2126"/>
                    <a:pt x="4157" y="2066"/>
                  </a:cubicBezTo>
                  <a:cubicBezTo>
                    <a:pt x="4113" y="1979"/>
                    <a:pt x="4069" y="1924"/>
                    <a:pt x="4020" y="1924"/>
                  </a:cubicBezTo>
                  <a:cubicBezTo>
                    <a:pt x="4002" y="1924"/>
                    <a:pt x="3983" y="1931"/>
                    <a:pt x="3963" y="1947"/>
                  </a:cubicBezTo>
                  <a:lnTo>
                    <a:pt x="3725" y="1947"/>
                  </a:lnTo>
                  <a:cubicBezTo>
                    <a:pt x="3665" y="2006"/>
                    <a:pt x="3591" y="2006"/>
                    <a:pt x="3531" y="2066"/>
                  </a:cubicBezTo>
                  <a:lnTo>
                    <a:pt x="3352" y="2126"/>
                  </a:lnTo>
                  <a:lnTo>
                    <a:pt x="3159" y="2260"/>
                  </a:lnTo>
                  <a:cubicBezTo>
                    <a:pt x="3099" y="2319"/>
                    <a:pt x="3039" y="2319"/>
                    <a:pt x="2980" y="2379"/>
                  </a:cubicBezTo>
                  <a:cubicBezTo>
                    <a:pt x="2920" y="2439"/>
                    <a:pt x="2846" y="2439"/>
                    <a:pt x="2846" y="2498"/>
                  </a:cubicBezTo>
                  <a:cubicBezTo>
                    <a:pt x="2727" y="2632"/>
                    <a:pt x="2607" y="2692"/>
                    <a:pt x="2548" y="2811"/>
                  </a:cubicBezTo>
                  <a:lnTo>
                    <a:pt x="1983" y="3376"/>
                  </a:lnTo>
                  <a:lnTo>
                    <a:pt x="1983" y="3376"/>
                  </a:lnTo>
                  <a:cubicBezTo>
                    <a:pt x="1982" y="3354"/>
                    <a:pt x="1982" y="3333"/>
                    <a:pt x="1982" y="3317"/>
                  </a:cubicBezTo>
                  <a:cubicBezTo>
                    <a:pt x="1922" y="3183"/>
                    <a:pt x="1922" y="3124"/>
                    <a:pt x="1863" y="3005"/>
                  </a:cubicBezTo>
                  <a:cubicBezTo>
                    <a:pt x="1863" y="2945"/>
                    <a:pt x="1863" y="2811"/>
                    <a:pt x="1803" y="2751"/>
                  </a:cubicBezTo>
                  <a:lnTo>
                    <a:pt x="1669" y="2498"/>
                  </a:lnTo>
                  <a:cubicBezTo>
                    <a:pt x="1609" y="2319"/>
                    <a:pt x="1550" y="2126"/>
                    <a:pt x="1490" y="1947"/>
                  </a:cubicBezTo>
                  <a:cubicBezTo>
                    <a:pt x="1430" y="1828"/>
                    <a:pt x="1296" y="1634"/>
                    <a:pt x="1237" y="1455"/>
                  </a:cubicBezTo>
                  <a:cubicBezTo>
                    <a:pt x="1118" y="1321"/>
                    <a:pt x="1058" y="1142"/>
                    <a:pt x="924" y="1008"/>
                  </a:cubicBezTo>
                  <a:cubicBezTo>
                    <a:pt x="745" y="636"/>
                    <a:pt x="552" y="398"/>
                    <a:pt x="313" y="85"/>
                  </a:cubicBezTo>
                  <a:cubicBezTo>
                    <a:pt x="313" y="43"/>
                    <a:pt x="246" y="0"/>
                    <a:pt x="186"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3" name="Google Shape;4993;p30"/>
            <p:cNvSpPr/>
            <p:nvPr/>
          </p:nvSpPr>
          <p:spPr>
            <a:xfrm>
              <a:off x="1179136" y="2703406"/>
              <a:ext cx="139473" cy="137944"/>
            </a:xfrm>
            <a:custGeom>
              <a:rect b="b" l="l" r="r" t="t"/>
              <a:pathLst>
                <a:path extrusionOk="0" h="4422" w="4471">
                  <a:moveTo>
                    <a:pt x="224" y="0"/>
                  </a:moveTo>
                  <a:cubicBezTo>
                    <a:pt x="195" y="0"/>
                    <a:pt x="165" y="15"/>
                    <a:pt x="135" y="45"/>
                  </a:cubicBezTo>
                  <a:cubicBezTo>
                    <a:pt x="75" y="45"/>
                    <a:pt x="1" y="164"/>
                    <a:pt x="75" y="224"/>
                  </a:cubicBezTo>
                  <a:cubicBezTo>
                    <a:pt x="254" y="537"/>
                    <a:pt x="448" y="850"/>
                    <a:pt x="627" y="1222"/>
                  </a:cubicBezTo>
                  <a:cubicBezTo>
                    <a:pt x="820" y="1535"/>
                    <a:pt x="999" y="1848"/>
                    <a:pt x="1118" y="2146"/>
                  </a:cubicBezTo>
                  <a:cubicBezTo>
                    <a:pt x="1193" y="2339"/>
                    <a:pt x="1312" y="2458"/>
                    <a:pt x="1372" y="2652"/>
                  </a:cubicBezTo>
                  <a:cubicBezTo>
                    <a:pt x="1431" y="2771"/>
                    <a:pt x="1491" y="2965"/>
                    <a:pt x="1565" y="3144"/>
                  </a:cubicBezTo>
                  <a:cubicBezTo>
                    <a:pt x="1565" y="3203"/>
                    <a:pt x="1625" y="3263"/>
                    <a:pt x="1625" y="3397"/>
                  </a:cubicBezTo>
                  <a:cubicBezTo>
                    <a:pt x="1684" y="3457"/>
                    <a:pt x="1684" y="3516"/>
                    <a:pt x="1684" y="3635"/>
                  </a:cubicBezTo>
                  <a:cubicBezTo>
                    <a:pt x="1684" y="3710"/>
                    <a:pt x="1744" y="3769"/>
                    <a:pt x="1744" y="3889"/>
                  </a:cubicBezTo>
                  <a:lnTo>
                    <a:pt x="1744" y="4082"/>
                  </a:lnTo>
                  <a:lnTo>
                    <a:pt x="1744" y="4142"/>
                  </a:lnTo>
                  <a:cubicBezTo>
                    <a:pt x="1804" y="4201"/>
                    <a:pt x="1804" y="4261"/>
                    <a:pt x="1863" y="4321"/>
                  </a:cubicBezTo>
                  <a:cubicBezTo>
                    <a:pt x="1960" y="4388"/>
                    <a:pt x="2053" y="4421"/>
                    <a:pt x="2131" y="4421"/>
                  </a:cubicBezTo>
                  <a:cubicBezTo>
                    <a:pt x="2209" y="4421"/>
                    <a:pt x="2273" y="4388"/>
                    <a:pt x="2310" y="4321"/>
                  </a:cubicBezTo>
                  <a:cubicBezTo>
                    <a:pt x="2429" y="4201"/>
                    <a:pt x="2489" y="4142"/>
                    <a:pt x="2548" y="4008"/>
                  </a:cubicBezTo>
                  <a:cubicBezTo>
                    <a:pt x="2608" y="3948"/>
                    <a:pt x="2682" y="3829"/>
                    <a:pt x="2802" y="3769"/>
                  </a:cubicBezTo>
                  <a:cubicBezTo>
                    <a:pt x="2861" y="3710"/>
                    <a:pt x="2921" y="3576"/>
                    <a:pt x="3055" y="3516"/>
                  </a:cubicBezTo>
                  <a:lnTo>
                    <a:pt x="3293" y="3263"/>
                  </a:lnTo>
                  <a:cubicBezTo>
                    <a:pt x="3353" y="3203"/>
                    <a:pt x="3427" y="3084"/>
                    <a:pt x="3547" y="3025"/>
                  </a:cubicBezTo>
                  <a:cubicBezTo>
                    <a:pt x="3606" y="2965"/>
                    <a:pt x="3725" y="2890"/>
                    <a:pt x="3800" y="2771"/>
                  </a:cubicBezTo>
                  <a:cubicBezTo>
                    <a:pt x="3919" y="2712"/>
                    <a:pt x="3979" y="2652"/>
                    <a:pt x="4038" y="2593"/>
                  </a:cubicBezTo>
                  <a:cubicBezTo>
                    <a:pt x="4172" y="2518"/>
                    <a:pt x="4291" y="2458"/>
                    <a:pt x="4351" y="2399"/>
                  </a:cubicBezTo>
                  <a:lnTo>
                    <a:pt x="4411" y="2399"/>
                  </a:lnTo>
                  <a:cubicBezTo>
                    <a:pt x="4470" y="2339"/>
                    <a:pt x="4470" y="2280"/>
                    <a:pt x="4470" y="2220"/>
                  </a:cubicBezTo>
                  <a:cubicBezTo>
                    <a:pt x="4426" y="2121"/>
                    <a:pt x="4350" y="2063"/>
                    <a:pt x="4289" y="2063"/>
                  </a:cubicBezTo>
                  <a:cubicBezTo>
                    <a:pt x="4267" y="2063"/>
                    <a:pt x="4248" y="2070"/>
                    <a:pt x="4232" y="2086"/>
                  </a:cubicBezTo>
                  <a:cubicBezTo>
                    <a:pt x="4098" y="2146"/>
                    <a:pt x="3979" y="2220"/>
                    <a:pt x="3859" y="2220"/>
                  </a:cubicBezTo>
                  <a:cubicBezTo>
                    <a:pt x="3800" y="2280"/>
                    <a:pt x="3725" y="2280"/>
                    <a:pt x="3666" y="2339"/>
                  </a:cubicBezTo>
                  <a:lnTo>
                    <a:pt x="3547" y="2399"/>
                  </a:lnTo>
                  <a:cubicBezTo>
                    <a:pt x="3427" y="2458"/>
                    <a:pt x="3293" y="2518"/>
                    <a:pt x="3234" y="2652"/>
                  </a:cubicBezTo>
                  <a:cubicBezTo>
                    <a:pt x="3115" y="2712"/>
                    <a:pt x="2980" y="2771"/>
                    <a:pt x="2921" y="2831"/>
                  </a:cubicBezTo>
                  <a:lnTo>
                    <a:pt x="2608" y="3084"/>
                  </a:lnTo>
                  <a:cubicBezTo>
                    <a:pt x="2548" y="3203"/>
                    <a:pt x="2429" y="3263"/>
                    <a:pt x="2370" y="3337"/>
                  </a:cubicBezTo>
                  <a:cubicBezTo>
                    <a:pt x="2347" y="3357"/>
                    <a:pt x="2327" y="3375"/>
                    <a:pt x="2308" y="3393"/>
                  </a:cubicBezTo>
                  <a:lnTo>
                    <a:pt x="2308" y="3393"/>
                  </a:lnTo>
                  <a:cubicBezTo>
                    <a:pt x="2304" y="3328"/>
                    <a:pt x="2289" y="3246"/>
                    <a:pt x="2236" y="3203"/>
                  </a:cubicBezTo>
                  <a:cubicBezTo>
                    <a:pt x="2236" y="3084"/>
                    <a:pt x="2176" y="3025"/>
                    <a:pt x="2176" y="2890"/>
                  </a:cubicBezTo>
                  <a:cubicBezTo>
                    <a:pt x="2116" y="2712"/>
                    <a:pt x="1997" y="2518"/>
                    <a:pt x="1938" y="2399"/>
                  </a:cubicBezTo>
                  <a:cubicBezTo>
                    <a:pt x="1863" y="2280"/>
                    <a:pt x="1863" y="2220"/>
                    <a:pt x="1804" y="2086"/>
                  </a:cubicBezTo>
                  <a:cubicBezTo>
                    <a:pt x="1744" y="2026"/>
                    <a:pt x="1744" y="1967"/>
                    <a:pt x="1684" y="1848"/>
                  </a:cubicBezTo>
                  <a:cubicBezTo>
                    <a:pt x="1565" y="1714"/>
                    <a:pt x="1491" y="1535"/>
                    <a:pt x="1372" y="1341"/>
                  </a:cubicBezTo>
                  <a:cubicBezTo>
                    <a:pt x="1252" y="1222"/>
                    <a:pt x="1193" y="1028"/>
                    <a:pt x="1059" y="909"/>
                  </a:cubicBezTo>
                  <a:cubicBezTo>
                    <a:pt x="820" y="596"/>
                    <a:pt x="627" y="283"/>
                    <a:pt x="314" y="45"/>
                  </a:cubicBezTo>
                  <a:cubicBezTo>
                    <a:pt x="284" y="15"/>
                    <a:pt x="254" y="0"/>
                    <a:pt x="224"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4" name="Google Shape;4994;p30"/>
            <p:cNvSpPr/>
            <p:nvPr/>
          </p:nvSpPr>
          <p:spPr>
            <a:xfrm>
              <a:off x="1115467" y="2768479"/>
              <a:ext cx="185922" cy="163399"/>
            </a:xfrm>
            <a:custGeom>
              <a:rect b="b" l="l" r="r" t="t"/>
              <a:pathLst>
                <a:path extrusionOk="0" h="5238" w="5960">
                  <a:moveTo>
                    <a:pt x="120" y="0"/>
                  </a:moveTo>
                  <a:cubicBezTo>
                    <a:pt x="1" y="60"/>
                    <a:pt x="1" y="194"/>
                    <a:pt x="61" y="253"/>
                  </a:cubicBezTo>
                  <a:lnTo>
                    <a:pt x="493" y="804"/>
                  </a:lnTo>
                  <a:cubicBezTo>
                    <a:pt x="552" y="939"/>
                    <a:pt x="627" y="998"/>
                    <a:pt x="686" y="1117"/>
                  </a:cubicBezTo>
                  <a:lnTo>
                    <a:pt x="925" y="1371"/>
                  </a:lnTo>
                  <a:cubicBezTo>
                    <a:pt x="1059" y="1549"/>
                    <a:pt x="1178" y="1743"/>
                    <a:pt x="1297" y="1922"/>
                  </a:cubicBezTo>
                  <a:lnTo>
                    <a:pt x="1491" y="2235"/>
                  </a:lnTo>
                  <a:cubicBezTo>
                    <a:pt x="1550" y="2294"/>
                    <a:pt x="1610" y="2428"/>
                    <a:pt x="1669" y="2547"/>
                  </a:cubicBezTo>
                  <a:cubicBezTo>
                    <a:pt x="1744" y="2607"/>
                    <a:pt x="1804" y="2741"/>
                    <a:pt x="1863" y="2801"/>
                  </a:cubicBezTo>
                  <a:lnTo>
                    <a:pt x="1982" y="3114"/>
                  </a:lnTo>
                  <a:lnTo>
                    <a:pt x="2176" y="3412"/>
                  </a:lnTo>
                  <a:cubicBezTo>
                    <a:pt x="2236" y="3486"/>
                    <a:pt x="2236" y="3605"/>
                    <a:pt x="2295" y="3724"/>
                  </a:cubicBezTo>
                  <a:cubicBezTo>
                    <a:pt x="2355" y="3784"/>
                    <a:pt x="2414" y="3918"/>
                    <a:pt x="2414" y="4037"/>
                  </a:cubicBezTo>
                  <a:cubicBezTo>
                    <a:pt x="2489" y="4097"/>
                    <a:pt x="2489" y="4231"/>
                    <a:pt x="2548" y="4350"/>
                  </a:cubicBezTo>
                  <a:cubicBezTo>
                    <a:pt x="2548" y="4410"/>
                    <a:pt x="2548" y="4529"/>
                    <a:pt x="2608" y="4663"/>
                  </a:cubicBezTo>
                  <a:lnTo>
                    <a:pt x="2608" y="4976"/>
                  </a:lnTo>
                  <a:cubicBezTo>
                    <a:pt x="2608" y="5035"/>
                    <a:pt x="2668" y="5035"/>
                    <a:pt x="2668" y="5095"/>
                  </a:cubicBezTo>
                  <a:cubicBezTo>
                    <a:pt x="2711" y="5182"/>
                    <a:pt x="2827" y="5238"/>
                    <a:pt x="2956" y="5238"/>
                  </a:cubicBezTo>
                  <a:cubicBezTo>
                    <a:pt x="3003" y="5238"/>
                    <a:pt x="3052" y="5230"/>
                    <a:pt x="3100" y="5214"/>
                  </a:cubicBezTo>
                  <a:cubicBezTo>
                    <a:pt x="3159" y="5155"/>
                    <a:pt x="3293" y="5095"/>
                    <a:pt x="3413" y="5035"/>
                  </a:cubicBezTo>
                  <a:cubicBezTo>
                    <a:pt x="3532" y="4976"/>
                    <a:pt x="3606" y="4901"/>
                    <a:pt x="3725" y="4842"/>
                  </a:cubicBezTo>
                  <a:cubicBezTo>
                    <a:pt x="3845" y="4842"/>
                    <a:pt x="3979" y="4782"/>
                    <a:pt x="4098" y="4723"/>
                  </a:cubicBezTo>
                  <a:lnTo>
                    <a:pt x="4411" y="4603"/>
                  </a:lnTo>
                  <a:lnTo>
                    <a:pt x="4783" y="4410"/>
                  </a:lnTo>
                  <a:cubicBezTo>
                    <a:pt x="4843" y="4410"/>
                    <a:pt x="4962" y="4350"/>
                    <a:pt x="5096" y="4350"/>
                  </a:cubicBezTo>
                  <a:lnTo>
                    <a:pt x="5275" y="4290"/>
                  </a:lnTo>
                  <a:cubicBezTo>
                    <a:pt x="5334" y="4231"/>
                    <a:pt x="5394" y="4231"/>
                    <a:pt x="5468" y="4231"/>
                  </a:cubicBezTo>
                  <a:cubicBezTo>
                    <a:pt x="5588" y="4231"/>
                    <a:pt x="5707" y="4156"/>
                    <a:pt x="5841" y="4156"/>
                  </a:cubicBezTo>
                  <a:cubicBezTo>
                    <a:pt x="5900" y="4097"/>
                    <a:pt x="5960" y="4037"/>
                    <a:pt x="5960" y="3978"/>
                  </a:cubicBezTo>
                  <a:cubicBezTo>
                    <a:pt x="5960" y="3858"/>
                    <a:pt x="5900" y="3784"/>
                    <a:pt x="5766" y="3784"/>
                  </a:cubicBezTo>
                  <a:cubicBezTo>
                    <a:pt x="5647" y="3784"/>
                    <a:pt x="5528" y="3784"/>
                    <a:pt x="5394" y="3858"/>
                  </a:cubicBezTo>
                  <a:lnTo>
                    <a:pt x="4962" y="3858"/>
                  </a:lnTo>
                  <a:cubicBezTo>
                    <a:pt x="4843" y="3918"/>
                    <a:pt x="4723" y="3918"/>
                    <a:pt x="4589" y="3978"/>
                  </a:cubicBezTo>
                  <a:lnTo>
                    <a:pt x="4217" y="4037"/>
                  </a:lnTo>
                  <a:cubicBezTo>
                    <a:pt x="4098" y="4097"/>
                    <a:pt x="3979" y="4156"/>
                    <a:pt x="3845" y="4231"/>
                  </a:cubicBezTo>
                  <a:cubicBezTo>
                    <a:pt x="3725" y="4231"/>
                    <a:pt x="3606" y="4290"/>
                    <a:pt x="3472" y="4350"/>
                  </a:cubicBezTo>
                  <a:cubicBezTo>
                    <a:pt x="3389" y="4391"/>
                    <a:pt x="3307" y="4404"/>
                    <a:pt x="3219" y="4428"/>
                  </a:cubicBezTo>
                  <a:lnTo>
                    <a:pt x="3219" y="4428"/>
                  </a:lnTo>
                  <a:cubicBezTo>
                    <a:pt x="3198" y="4341"/>
                    <a:pt x="3159" y="4253"/>
                    <a:pt x="3159" y="4156"/>
                  </a:cubicBezTo>
                  <a:cubicBezTo>
                    <a:pt x="3100" y="4037"/>
                    <a:pt x="3040" y="3918"/>
                    <a:pt x="3040" y="3784"/>
                  </a:cubicBezTo>
                  <a:cubicBezTo>
                    <a:pt x="2980" y="3665"/>
                    <a:pt x="2980" y="3605"/>
                    <a:pt x="2921" y="3486"/>
                  </a:cubicBezTo>
                  <a:cubicBezTo>
                    <a:pt x="2861" y="3352"/>
                    <a:pt x="2787" y="3233"/>
                    <a:pt x="2727" y="3114"/>
                  </a:cubicBezTo>
                  <a:lnTo>
                    <a:pt x="2608" y="2801"/>
                  </a:lnTo>
                  <a:cubicBezTo>
                    <a:pt x="2489" y="2607"/>
                    <a:pt x="2355" y="2369"/>
                    <a:pt x="2176" y="2175"/>
                  </a:cubicBezTo>
                  <a:cubicBezTo>
                    <a:pt x="2042" y="1996"/>
                    <a:pt x="1923" y="1803"/>
                    <a:pt x="1804" y="1624"/>
                  </a:cubicBezTo>
                  <a:cubicBezTo>
                    <a:pt x="1610" y="1430"/>
                    <a:pt x="1491" y="1251"/>
                    <a:pt x="1297" y="1058"/>
                  </a:cubicBezTo>
                  <a:cubicBezTo>
                    <a:pt x="1178" y="879"/>
                    <a:pt x="999" y="685"/>
                    <a:pt x="805" y="507"/>
                  </a:cubicBezTo>
                  <a:cubicBezTo>
                    <a:pt x="686" y="372"/>
                    <a:pt x="493" y="194"/>
                    <a:pt x="314" y="60"/>
                  </a:cubicBezTo>
                  <a:cubicBezTo>
                    <a:pt x="254" y="0"/>
                    <a:pt x="180" y="0"/>
                    <a:pt x="120"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5" name="Google Shape;4995;p30"/>
            <p:cNvSpPr/>
            <p:nvPr/>
          </p:nvSpPr>
          <p:spPr>
            <a:xfrm>
              <a:off x="1117339" y="2878285"/>
              <a:ext cx="131549" cy="123501"/>
            </a:xfrm>
            <a:custGeom>
              <a:rect b="b" l="l" r="r" t="t"/>
              <a:pathLst>
                <a:path extrusionOk="0" h="3959" w="4217">
                  <a:moveTo>
                    <a:pt x="220" y="1"/>
                  </a:moveTo>
                  <a:cubicBezTo>
                    <a:pt x="192" y="1"/>
                    <a:pt x="159" y="8"/>
                    <a:pt x="120" y="26"/>
                  </a:cubicBezTo>
                  <a:cubicBezTo>
                    <a:pt x="60" y="26"/>
                    <a:pt x="1" y="145"/>
                    <a:pt x="60" y="204"/>
                  </a:cubicBezTo>
                  <a:cubicBezTo>
                    <a:pt x="313" y="830"/>
                    <a:pt x="626" y="1381"/>
                    <a:pt x="805" y="1947"/>
                  </a:cubicBezTo>
                  <a:cubicBezTo>
                    <a:pt x="865" y="2067"/>
                    <a:pt x="939" y="2260"/>
                    <a:pt x="999" y="2379"/>
                  </a:cubicBezTo>
                  <a:cubicBezTo>
                    <a:pt x="1058" y="2439"/>
                    <a:pt x="1058" y="2499"/>
                    <a:pt x="1058" y="2573"/>
                  </a:cubicBezTo>
                  <a:cubicBezTo>
                    <a:pt x="1118" y="2633"/>
                    <a:pt x="1118" y="2752"/>
                    <a:pt x="1177" y="2811"/>
                  </a:cubicBezTo>
                  <a:lnTo>
                    <a:pt x="1237" y="3005"/>
                  </a:lnTo>
                  <a:lnTo>
                    <a:pt x="1237" y="3184"/>
                  </a:lnTo>
                  <a:cubicBezTo>
                    <a:pt x="1312" y="3318"/>
                    <a:pt x="1312" y="3378"/>
                    <a:pt x="1312" y="3437"/>
                  </a:cubicBezTo>
                  <a:lnTo>
                    <a:pt x="1312" y="3556"/>
                  </a:lnTo>
                  <a:lnTo>
                    <a:pt x="1312" y="3616"/>
                  </a:lnTo>
                  <a:cubicBezTo>
                    <a:pt x="1312" y="3690"/>
                    <a:pt x="1312" y="3810"/>
                    <a:pt x="1371" y="3869"/>
                  </a:cubicBezTo>
                  <a:cubicBezTo>
                    <a:pt x="1431" y="3929"/>
                    <a:pt x="1524" y="3959"/>
                    <a:pt x="1617" y="3959"/>
                  </a:cubicBezTo>
                  <a:cubicBezTo>
                    <a:pt x="1710" y="3959"/>
                    <a:pt x="1803" y="3929"/>
                    <a:pt x="1863" y="3869"/>
                  </a:cubicBezTo>
                  <a:cubicBezTo>
                    <a:pt x="1922" y="3810"/>
                    <a:pt x="1982" y="3690"/>
                    <a:pt x="2056" y="3616"/>
                  </a:cubicBezTo>
                  <a:cubicBezTo>
                    <a:pt x="2176" y="3556"/>
                    <a:pt x="2235" y="3497"/>
                    <a:pt x="2295" y="3437"/>
                  </a:cubicBezTo>
                  <a:cubicBezTo>
                    <a:pt x="2429" y="3378"/>
                    <a:pt x="2488" y="3318"/>
                    <a:pt x="2608" y="3243"/>
                  </a:cubicBezTo>
                  <a:cubicBezTo>
                    <a:pt x="2667" y="3184"/>
                    <a:pt x="2801" y="3124"/>
                    <a:pt x="2861" y="3065"/>
                  </a:cubicBezTo>
                  <a:lnTo>
                    <a:pt x="3174" y="2871"/>
                  </a:lnTo>
                  <a:cubicBezTo>
                    <a:pt x="3174" y="2871"/>
                    <a:pt x="3233" y="2871"/>
                    <a:pt x="3293" y="2811"/>
                  </a:cubicBezTo>
                  <a:lnTo>
                    <a:pt x="3472" y="2752"/>
                  </a:lnTo>
                  <a:lnTo>
                    <a:pt x="3606" y="2692"/>
                  </a:lnTo>
                  <a:lnTo>
                    <a:pt x="3785" y="2633"/>
                  </a:lnTo>
                  <a:cubicBezTo>
                    <a:pt x="3844" y="2633"/>
                    <a:pt x="3978" y="2573"/>
                    <a:pt x="4097" y="2573"/>
                  </a:cubicBezTo>
                  <a:cubicBezTo>
                    <a:pt x="4157" y="2499"/>
                    <a:pt x="4217" y="2439"/>
                    <a:pt x="4217" y="2379"/>
                  </a:cubicBezTo>
                  <a:cubicBezTo>
                    <a:pt x="4217" y="2260"/>
                    <a:pt x="4157" y="2201"/>
                    <a:pt x="4038" y="2201"/>
                  </a:cubicBezTo>
                  <a:cubicBezTo>
                    <a:pt x="3919" y="2201"/>
                    <a:pt x="3785" y="2260"/>
                    <a:pt x="3665" y="2260"/>
                  </a:cubicBezTo>
                  <a:lnTo>
                    <a:pt x="3472" y="2260"/>
                  </a:lnTo>
                  <a:lnTo>
                    <a:pt x="3293" y="2320"/>
                  </a:lnTo>
                  <a:cubicBezTo>
                    <a:pt x="3174" y="2320"/>
                    <a:pt x="3040" y="2379"/>
                    <a:pt x="2920" y="2439"/>
                  </a:cubicBezTo>
                  <a:lnTo>
                    <a:pt x="2608" y="2573"/>
                  </a:lnTo>
                  <a:cubicBezTo>
                    <a:pt x="2488" y="2633"/>
                    <a:pt x="2354" y="2692"/>
                    <a:pt x="2295" y="2752"/>
                  </a:cubicBezTo>
                  <a:cubicBezTo>
                    <a:pt x="2235" y="2752"/>
                    <a:pt x="2176" y="2811"/>
                    <a:pt x="2116" y="2811"/>
                  </a:cubicBezTo>
                  <a:lnTo>
                    <a:pt x="1982" y="2946"/>
                  </a:lnTo>
                  <a:cubicBezTo>
                    <a:pt x="1946" y="2964"/>
                    <a:pt x="1910" y="2982"/>
                    <a:pt x="1875" y="3000"/>
                  </a:cubicBezTo>
                  <a:lnTo>
                    <a:pt x="1875" y="3000"/>
                  </a:lnTo>
                  <a:cubicBezTo>
                    <a:pt x="1863" y="2944"/>
                    <a:pt x="1863" y="2891"/>
                    <a:pt x="1863" y="2811"/>
                  </a:cubicBezTo>
                  <a:lnTo>
                    <a:pt x="1744" y="2633"/>
                  </a:lnTo>
                  <a:cubicBezTo>
                    <a:pt x="1744" y="2499"/>
                    <a:pt x="1684" y="2439"/>
                    <a:pt x="1684" y="2379"/>
                  </a:cubicBezTo>
                  <a:cubicBezTo>
                    <a:pt x="1684" y="2260"/>
                    <a:pt x="1609" y="2201"/>
                    <a:pt x="1609" y="2126"/>
                  </a:cubicBezTo>
                  <a:cubicBezTo>
                    <a:pt x="1550" y="2007"/>
                    <a:pt x="1431" y="1828"/>
                    <a:pt x="1371" y="1694"/>
                  </a:cubicBezTo>
                  <a:cubicBezTo>
                    <a:pt x="1237" y="1381"/>
                    <a:pt x="1058" y="1143"/>
                    <a:pt x="939" y="830"/>
                  </a:cubicBezTo>
                  <a:cubicBezTo>
                    <a:pt x="745" y="577"/>
                    <a:pt x="567" y="338"/>
                    <a:pt x="373" y="85"/>
                  </a:cubicBezTo>
                  <a:cubicBezTo>
                    <a:pt x="331" y="43"/>
                    <a:pt x="289" y="1"/>
                    <a:pt x="220"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6" name="Google Shape;4996;p30"/>
            <p:cNvSpPr/>
            <p:nvPr/>
          </p:nvSpPr>
          <p:spPr>
            <a:xfrm>
              <a:off x="1180103" y="3884854"/>
              <a:ext cx="183115" cy="71998"/>
            </a:xfrm>
            <a:custGeom>
              <a:rect b="b" l="l" r="r" t="t"/>
              <a:pathLst>
                <a:path extrusionOk="0" h="2308" w="5870">
                  <a:moveTo>
                    <a:pt x="1860" y="1"/>
                  </a:moveTo>
                  <a:cubicBezTo>
                    <a:pt x="913" y="1"/>
                    <a:pt x="0" y="276"/>
                    <a:pt x="223" y="1338"/>
                  </a:cubicBezTo>
                  <a:cubicBezTo>
                    <a:pt x="355" y="2013"/>
                    <a:pt x="1087" y="2308"/>
                    <a:pt x="2012" y="2308"/>
                  </a:cubicBezTo>
                  <a:cubicBezTo>
                    <a:pt x="3290" y="2308"/>
                    <a:pt x="4936" y="1745"/>
                    <a:pt x="5869" y="846"/>
                  </a:cubicBezTo>
                  <a:cubicBezTo>
                    <a:pt x="5869" y="846"/>
                    <a:pt x="4007" y="339"/>
                    <a:pt x="2949" y="101"/>
                  </a:cubicBezTo>
                  <a:cubicBezTo>
                    <a:pt x="2629" y="45"/>
                    <a:pt x="2242" y="1"/>
                    <a:pt x="1860" y="1"/>
                  </a:cubicBezTo>
                  <a:close/>
                </a:path>
              </a:pathLst>
            </a:custGeom>
            <a:solidFill>
              <a:srgbClr val="FCDD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7" name="Google Shape;4997;p30"/>
            <p:cNvSpPr/>
            <p:nvPr/>
          </p:nvSpPr>
          <p:spPr>
            <a:xfrm>
              <a:off x="1229797" y="3897301"/>
              <a:ext cx="158502" cy="33004"/>
            </a:xfrm>
            <a:custGeom>
              <a:rect b="b" l="l" r="r" t="t"/>
              <a:pathLst>
                <a:path extrusionOk="0" h="1058" w="5081">
                  <a:moveTo>
                    <a:pt x="4962" y="0"/>
                  </a:moveTo>
                  <a:cubicBezTo>
                    <a:pt x="4962" y="0"/>
                    <a:pt x="4902" y="74"/>
                    <a:pt x="4783" y="74"/>
                  </a:cubicBezTo>
                  <a:cubicBezTo>
                    <a:pt x="4708" y="134"/>
                    <a:pt x="4649" y="134"/>
                    <a:pt x="4530" y="194"/>
                  </a:cubicBezTo>
                  <a:cubicBezTo>
                    <a:pt x="4470" y="253"/>
                    <a:pt x="4336" y="253"/>
                    <a:pt x="4217" y="313"/>
                  </a:cubicBezTo>
                  <a:cubicBezTo>
                    <a:pt x="4157" y="313"/>
                    <a:pt x="4038" y="372"/>
                    <a:pt x="3904" y="447"/>
                  </a:cubicBezTo>
                  <a:lnTo>
                    <a:pt x="3725" y="447"/>
                  </a:lnTo>
                  <a:cubicBezTo>
                    <a:pt x="3591" y="507"/>
                    <a:pt x="3531" y="507"/>
                    <a:pt x="3472" y="507"/>
                  </a:cubicBezTo>
                  <a:cubicBezTo>
                    <a:pt x="3412" y="507"/>
                    <a:pt x="3353" y="566"/>
                    <a:pt x="3293" y="566"/>
                  </a:cubicBezTo>
                  <a:lnTo>
                    <a:pt x="3040" y="566"/>
                  </a:lnTo>
                  <a:cubicBezTo>
                    <a:pt x="2921" y="626"/>
                    <a:pt x="2727" y="626"/>
                    <a:pt x="2608" y="626"/>
                  </a:cubicBezTo>
                  <a:cubicBezTo>
                    <a:pt x="2414" y="685"/>
                    <a:pt x="2295" y="685"/>
                    <a:pt x="2101" y="685"/>
                  </a:cubicBezTo>
                  <a:lnTo>
                    <a:pt x="1237" y="685"/>
                  </a:lnTo>
                  <a:cubicBezTo>
                    <a:pt x="1118" y="685"/>
                    <a:pt x="984" y="685"/>
                    <a:pt x="865" y="626"/>
                  </a:cubicBezTo>
                  <a:lnTo>
                    <a:pt x="314" y="626"/>
                  </a:lnTo>
                  <a:cubicBezTo>
                    <a:pt x="239" y="566"/>
                    <a:pt x="180" y="566"/>
                    <a:pt x="180" y="566"/>
                  </a:cubicBezTo>
                  <a:lnTo>
                    <a:pt x="120" y="566"/>
                  </a:lnTo>
                  <a:cubicBezTo>
                    <a:pt x="60" y="566"/>
                    <a:pt x="1" y="566"/>
                    <a:pt x="1" y="626"/>
                  </a:cubicBezTo>
                  <a:cubicBezTo>
                    <a:pt x="1" y="685"/>
                    <a:pt x="1" y="745"/>
                    <a:pt x="60" y="745"/>
                  </a:cubicBezTo>
                  <a:lnTo>
                    <a:pt x="120" y="745"/>
                  </a:lnTo>
                  <a:cubicBezTo>
                    <a:pt x="180" y="819"/>
                    <a:pt x="180" y="819"/>
                    <a:pt x="314" y="819"/>
                  </a:cubicBezTo>
                  <a:cubicBezTo>
                    <a:pt x="433" y="879"/>
                    <a:pt x="612" y="939"/>
                    <a:pt x="865" y="939"/>
                  </a:cubicBezTo>
                  <a:cubicBezTo>
                    <a:pt x="1118" y="998"/>
                    <a:pt x="1356" y="998"/>
                    <a:pt x="1669" y="1058"/>
                  </a:cubicBezTo>
                  <a:lnTo>
                    <a:pt x="2176" y="1058"/>
                  </a:lnTo>
                  <a:cubicBezTo>
                    <a:pt x="2295" y="1058"/>
                    <a:pt x="2474" y="1058"/>
                    <a:pt x="2608" y="998"/>
                  </a:cubicBezTo>
                  <a:cubicBezTo>
                    <a:pt x="2787" y="998"/>
                    <a:pt x="2980" y="998"/>
                    <a:pt x="3099" y="939"/>
                  </a:cubicBezTo>
                  <a:cubicBezTo>
                    <a:pt x="3293" y="939"/>
                    <a:pt x="3412" y="879"/>
                    <a:pt x="3531" y="879"/>
                  </a:cubicBezTo>
                  <a:cubicBezTo>
                    <a:pt x="3666" y="819"/>
                    <a:pt x="3725" y="819"/>
                    <a:pt x="3785" y="819"/>
                  </a:cubicBezTo>
                  <a:cubicBezTo>
                    <a:pt x="3844" y="745"/>
                    <a:pt x="3904" y="745"/>
                    <a:pt x="3964" y="685"/>
                  </a:cubicBezTo>
                  <a:cubicBezTo>
                    <a:pt x="4098" y="685"/>
                    <a:pt x="4217" y="626"/>
                    <a:pt x="4336" y="566"/>
                  </a:cubicBezTo>
                  <a:cubicBezTo>
                    <a:pt x="4470" y="507"/>
                    <a:pt x="4589" y="507"/>
                    <a:pt x="4649" y="447"/>
                  </a:cubicBezTo>
                  <a:cubicBezTo>
                    <a:pt x="4708" y="372"/>
                    <a:pt x="4842" y="313"/>
                    <a:pt x="4902" y="313"/>
                  </a:cubicBezTo>
                  <a:cubicBezTo>
                    <a:pt x="4962" y="194"/>
                    <a:pt x="5081" y="194"/>
                    <a:pt x="5081" y="194"/>
                  </a:cubicBezTo>
                  <a:lnTo>
                    <a:pt x="5081" y="74"/>
                  </a:lnTo>
                  <a:cubicBezTo>
                    <a:pt x="5081" y="0"/>
                    <a:pt x="5021" y="0"/>
                    <a:pt x="4962" y="0"/>
                  </a:cubicBezTo>
                  <a:close/>
                </a:path>
              </a:pathLst>
            </a:custGeom>
            <a:solidFill>
              <a:srgbClr val="663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8" name="Google Shape;4998;p30"/>
            <p:cNvSpPr/>
            <p:nvPr/>
          </p:nvSpPr>
          <p:spPr>
            <a:xfrm>
              <a:off x="1196824" y="3729597"/>
              <a:ext cx="160810" cy="137071"/>
            </a:xfrm>
            <a:custGeom>
              <a:rect b="b" l="l" r="r" t="t"/>
              <a:pathLst>
                <a:path extrusionOk="0" h="4394" w="5155">
                  <a:moveTo>
                    <a:pt x="1085" y="0"/>
                  </a:moveTo>
                  <a:cubicBezTo>
                    <a:pt x="864" y="0"/>
                    <a:pt x="644" y="104"/>
                    <a:pt x="432" y="356"/>
                  </a:cubicBezTo>
                  <a:cubicBezTo>
                    <a:pt x="0" y="847"/>
                    <a:pt x="432" y="2218"/>
                    <a:pt x="1743" y="3335"/>
                  </a:cubicBezTo>
                  <a:cubicBezTo>
                    <a:pt x="2968" y="4345"/>
                    <a:pt x="4765" y="4393"/>
                    <a:pt x="5100" y="4393"/>
                  </a:cubicBezTo>
                  <a:cubicBezTo>
                    <a:pt x="5135" y="4393"/>
                    <a:pt x="5155" y="4393"/>
                    <a:pt x="5155" y="4393"/>
                  </a:cubicBezTo>
                  <a:cubicBezTo>
                    <a:pt x="5155" y="4393"/>
                    <a:pt x="3531" y="2650"/>
                    <a:pt x="2980" y="1845"/>
                  </a:cubicBezTo>
                  <a:cubicBezTo>
                    <a:pt x="2599" y="1222"/>
                    <a:pt x="1843" y="0"/>
                    <a:pt x="1085" y="0"/>
                  </a:cubicBezTo>
                  <a:close/>
                </a:path>
              </a:pathLst>
            </a:custGeom>
            <a:solidFill>
              <a:srgbClr val="F3A86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9" name="Google Shape;4999;p30"/>
            <p:cNvSpPr/>
            <p:nvPr/>
          </p:nvSpPr>
          <p:spPr>
            <a:xfrm>
              <a:off x="1243273" y="3759169"/>
              <a:ext cx="141313" cy="122815"/>
            </a:xfrm>
            <a:custGeom>
              <a:rect b="b" l="l" r="r" t="t"/>
              <a:pathLst>
                <a:path extrusionOk="0" h="3937" w="4530">
                  <a:moveTo>
                    <a:pt x="105" y="0"/>
                  </a:moveTo>
                  <a:cubicBezTo>
                    <a:pt x="93" y="0"/>
                    <a:pt x="80" y="8"/>
                    <a:pt x="60" y="33"/>
                  </a:cubicBezTo>
                  <a:cubicBezTo>
                    <a:pt x="1" y="33"/>
                    <a:pt x="1" y="93"/>
                    <a:pt x="1" y="152"/>
                  </a:cubicBezTo>
                  <a:cubicBezTo>
                    <a:pt x="1" y="152"/>
                    <a:pt x="180" y="465"/>
                    <a:pt x="492" y="897"/>
                  </a:cubicBezTo>
                  <a:cubicBezTo>
                    <a:pt x="686" y="1151"/>
                    <a:pt x="865" y="1389"/>
                    <a:pt x="1118" y="1642"/>
                  </a:cubicBezTo>
                  <a:cubicBezTo>
                    <a:pt x="1178" y="1761"/>
                    <a:pt x="1297" y="1955"/>
                    <a:pt x="1431" y="2074"/>
                  </a:cubicBezTo>
                  <a:cubicBezTo>
                    <a:pt x="1610" y="2193"/>
                    <a:pt x="1744" y="2327"/>
                    <a:pt x="1863" y="2447"/>
                  </a:cubicBezTo>
                  <a:cubicBezTo>
                    <a:pt x="1982" y="2566"/>
                    <a:pt x="2116" y="2700"/>
                    <a:pt x="2295" y="2819"/>
                  </a:cubicBezTo>
                  <a:cubicBezTo>
                    <a:pt x="2414" y="2879"/>
                    <a:pt x="2548" y="3013"/>
                    <a:pt x="2727" y="3132"/>
                  </a:cubicBezTo>
                  <a:cubicBezTo>
                    <a:pt x="2861" y="3192"/>
                    <a:pt x="2980" y="3311"/>
                    <a:pt x="3099" y="3385"/>
                  </a:cubicBezTo>
                  <a:cubicBezTo>
                    <a:pt x="3293" y="3445"/>
                    <a:pt x="3412" y="3564"/>
                    <a:pt x="3532" y="3564"/>
                  </a:cubicBezTo>
                  <a:cubicBezTo>
                    <a:pt x="3666" y="3624"/>
                    <a:pt x="3785" y="3683"/>
                    <a:pt x="3844" y="3758"/>
                  </a:cubicBezTo>
                  <a:cubicBezTo>
                    <a:pt x="3978" y="3817"/>
                    <a:pt x="4098" y="3817"/>
                    <a:pt x="4157" y="3877"/>
                  </a:cubicBezTo>
                  <a:cubicBezTo>
                    <a:pt x="4276" y="3877"/>
                    <a:pt x="4410" y="3936"/>
                    <a:pt x="4410" y="3936"/>
                  </a:cubicBezTo>
                  <a:cubicBezTo>
                    <a:pt x="4410" y="3936"/>
                    <a:pt x="4470" y="3936"/>
                    <a:pt x="4530" y="3877"/>
                  </a:cubicBezTo>
                  <a:cubicBezTo>
                    <a:pt x="4530" y="3817"/>
                    <a:pt x="4530" y="3758"/>
                    <a:pt x="4470" y="3758"/>
                  </a:cubicBezTo>
                  <a:cubicBezTo>
                    <a:pt x="4470" y="3758"/>
                    <a:pt x="4410" y="3683"/>
                    <a:pt x="4217" y="3624"/>
                  </a:cubicBezTo>
                  <a:cubicBezTo>
                    <a:pt x="4157" y="3624"/>
                    <a:pt x="4098" y="3564"/>
                    <a:pt x="3978" y="3504"/>
                  </a:cubicBezTo>
                  <a:cubicBezTo>
                    <a:pt x="3904" y="3445"/>
                    <a:pt x="3785" y="3385"/>
                    <a:pt x="3666" y="3311"/>
                  </a:cubicBezTo>
                  <a:cubicBezTo>
                    <a:pt x="3532" y="3251"/>
                    <a:pt x="3412" y="3192"/>
                    <a:pt x="3293" y="3132"/>
                  </a:cubicBezTo>
                  <a:cubicBezTo>
                    <a:pt x="3159" y="3013"/>
                    <a:pt x="3040" y="2938"/>
                    <a:pt x="2921" y="2819"/>
                  </a:cubicBezTo>
                  <a:cubicBezTo>
                    <a:pt x="2787" y="2759"/>
                    <a:pt x="2667" y="2640"/>
                    <a:pt x="2489" y="2506"/>
                  </a:cubicBezTo>
                  <a:cubicBezTo>
                    <a:pt x="2355" y="2387"/>
                    <a:pt x="2235" y="2268"/>
                    <a:pt x="2116" y="2134"/>
                  </a:cubicBezTo>
                  <a:cubicBezTo>
                    <a:pt x="1982" y="2015"/>
                    <a:pt x="1863" y="1895"/>
                    <a:pt x="1744" y="1761"/>
                  </a:cubicBezTo>
                  <a:cubicBezTo>
                    <a:pt x="1610" y="1642"/>
                    <a:pt x="1491" y="1583"/>
                    <a:pt x="1371" y="1449"/>
                  </a:cubicBezTo>
                  <a:cubicBezTo>
                    <a:pt x="1118" y="1210"/>
                    <a:pt x="924" y="957"/>
                    <a:pt x="746" y="704"/>
                  </a:cubicBezTo>
                  <a:cubicBezTo>
                    <a:pt x="552" y="525"/>
                    <a:pt x="433" y="331"/>
                    <a:pt x="314" y="212"/>
                  </a:cubicBezTo>
                  <a:cubicBezTo>
                    <a:pt x="254" y="93"/>
                    <a:pt x="180" y="33"/>
                    <a:pt x="180" y="33"/>
                  </a:cubicBezTo>
                  <a:cubicBezTo>
                    <a:pt x="140" y="33"/>
                    <a:pt x="127" y="0"/>
                    <a:pt x="105" y="0"/>
                  </a:cubicBezTo>
                  <a:close/>
                </a:path>
              </a:pathLst>
            </a:custGeom>
            <a:solidFill>
              <a:srgbClr val="663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0" name="Google Shape;5000;p30"/>
            <p:cNvSpPr/>
            <p:nvPr/>
          </p:nvSpPr>
          <p:spPr>
            <a:xfrm>
              <a:off x="1338074" y="4681044"/>
              <a:ext cx="56900" cy="83447"/>
            </a:xfrm>
            <a:custGeom>
              <a:rect b="b" l="l" r="r" t="t"/>
              <a:pathLst>
                <a:path extrusionOk="0" h="2675" w="1824">
                  <a:moveTo>
                    <a:pt x="1265" y="1"/>
                  </a:moveTo>
                  <a:cubicBezTo>
                    <a:pt x="1155" y="1"/>
                    <a:pt x="1039" y="43"/>
                    <a:pt x="939" y="142"/>
                  </a:cubicBezTo>
                  <a:cubicBezTo>
                    <a:pt x="567" y="515"/>
                    <a:pt x="373" y="1140"/>
                    <a:pt x="195" y="1632"/>
                  </a:cubicBezTo>
                  <a:cubicBezTo>
                    <a:pt x="120" y="1885"/>
                    <a:pt x="60" y="2064"/>
                    <a:pt x="1" y="2317"/>
                  </a:cubicBezTo>
                  <a:cubicBezTo>
                    <a:pt x="1" y="2377"/>
                    <a:pt x="60" y="2511"/>
                    <a:pt x="60" y="2570"/>
                  </a:cubicBezTo>
                  <a:lnTo>
                    <a:pt x="120" y="2570"/>
                  </a:lnTo>
                  <a:lnTo>
                    <a:pt x="120" y="2630"/>
                  </a:lnTo>
                  <a:cubicBezTo>
                    <a:pt x="120" y="2660"/>
                    <a:pt x="168" y="2675"/>
                    <a:pt x="224" y="2675"/>
                  </a:cubicBezTo>
                  <a:cubicBezTo>
                    <a:pt x="280" y="2675"/>
                    <a:pt x="344" y="2660"/>
                    <a:pt x="373" y="2630"/>
                  </a:cubicBezTo>
                  <a:lnTo>
                    <a:pt x="373" y="2570"/>
                  </a:lnTo>
                  <a:cubicBezTo>
                    <a:pt x="567" y="2436"/>
                    <a:pt x="686" y="2064"/>
                    <a:pt x="746" y="1885"/>
                  </a:cubicBezTo>
                  <a:cubicBezTo>
                    <a:pt x="999" y="1453"/>
                    <a:pt x="1237" y="1021"/>
                    <a:pt x="1550" y="649"/>
                  </a:cubicBezTo>
                  <a:cubicBezTo>
                    <a:pt x="1824" y="321"/>
                    <a:pt x="1567" y="1"/>
                    <a:pt x="1265" y="1"/>
                  </a:cubicBezTo>
                  <a:close/>
                </a:path>
              </a:pathLst>
            </a:custGeom>
            <a:solidFill>
              <a:srgbClr val="40AB6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1" name="Google Shape;5001;p30"/>
            <p:cNvSpPr/>
            <p:nvPr/>
          </p:nvSpPr>
          <p:spPr>
            <a:xfrm>
              <a:off x="1315146" y="4661859"/>
              <a:ext cx="26703" cy="69003"/>
            </a:xfrm>
            <a:custGeom>
              <a:rect b="b" l="l" r="r" t="t"/>
              <a:pathLst>
                <a:path extrusionOk="0" h="2212" w="856">
                  <a:moveTo>
                    <a:pt x="387" y="0"/>
                  </a:moveTo>
                  <a:cubicBezTo>
                    <a:pt x="194" y="0"/>
                    <a:pt x="0" y="156"/>
                    <a:pt x="110" y="385"/>
                  </a:cubicBezTo>
                  <a:cubicBezTo>
                    <a:pt x="244" y="757"/>
                    <a:pt x="304" y="1130"/>
                    <a:pt x="363" y="1502"/>
                  </a:cubicBezTo>
                  <a:cubicBezTo>
                    <a:pt x="363" y="1636"/>
                    <a:pt x="304" y="1934"/>
                    <a:pt x="423" y="2128"/>
                  </a:cubicBezTo>
                  <a:cubicBezTo>
                    <a:pt x="423" y="2170"/>
                    <a:pt x="490" y="2212"/>
                    <a:pt x="550" y="2212"/>
                  </a:cubicBezTo>
                  <a:cubicBezTo>
                    <a:pt x="575" y="2212"/>
                    <a:pt x="599" y="2205"/>
                    <a:pt x="617" y="2187"/>
                  </a:cubicBezTo>
                  <a:cubicBezTo>
                    <a:pt x="676" y="2128"/>
                    <a:pt x="736" y="2068"/>
                    <a:pt x="736" y="2009"/>
                  </a:cubicBezTo>
                  <a:cubicBezTo>
                    <a:pt x="795" y="1815"/>
                    <a:pt x="795" y="1636"/>
                    <a:pt x="795" y="1502"/>
                  </a:cubicBezTo>
                  <a:cubicBezTo>
                    <a:pt x="795" y="1070"/>
                    <a:pt x="855" y="578"/>
                    <a:pt x="676" y="206"/>
                  </a:cubicBezTo>
                  <a:cubicBezTo>
                    <a:pt x="630" y="62"/>
                    <a:pt x="509" y="0"/>
                    <a:pt x="387" y="0"/>
                  </a:cubicBezTo>
                  <a:close/>
                </a:path>
              </a:pathLst>
            </a:custGeom>
            <a:solidFill>
              <a:srgbClr val="40AB6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2" name="Google Shape;5002;p30"/>
            <p:cNvSpPr/>
            <p:nvPr/>
          </p:nvSpPr>
          <p:spPr>
            <a:xfrm>
              <a:off x="1184002" y="4110581"/>
              <a:ext cx="122971" cy="68379"/>
            </a:xfrm>
            <a:custGeom>
              <a:rect b="b" l="l" r="r" t="t"/>
              <a:pathLst>
                <a:path extrusionOk="0" h="2192" w="3942">
                  <a:moveTo>
                    <a:pt x="1960" y="1"/>
                  </a:moveTo>
                  <a:cubicBezTo>
                    <a:pt x="1096" y="61"/>
                    <a:pt x="471" y="746"/>
                    <a:pt x="158" y="1491"/>
                  </a:cubicBezTo>
                  <a:cubicBezTo>
                    <a:pt x="1" y="1893"/>
                    <a:pt x="322" y="2192"/>
                    <a:pt x="649" y="2192"/>
                  </a:cubicBezTo>
                  <a:cubicBezTo>
                    <a:pt x="818" y="2192"/>
                    <a:pt x="989" y="2111"/>
                    <a:pt x="1096" y="1923"/>
                  </a:cubicBezTo>
                  <a:cubicBezTo>
                    <a:pt x="1409" y="1431"/>
                    <a:pt x="1782" y="1178"/>
                    <a:pt x="2333" y="1118"/>
                  </a:cubicBezTo>
                  <a:cubicBezTo>
                    <a:pt x="2705" y="1118"/>
                    <a:pt x="3078" y="1237"/>
                    <a:pt x="3510" y="1237"/>
                  </a:cubicBezTo>
                  <a:cubicBezTo>
                    <a:pt x="3763" y="1237"/>
                    <a:pt x="3942" y="865"/>
                    <a:pt x="3763" y="612"/>
                  </a:cubicBezTo>
                  <a:cubicBezTo>
                    <a:pt x="3331" y="120"/>
                    <a:pt x="2586" y="1"/>
                    <a:pt x="196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3" name="Google Shape;5003;p30"/>
            <p:cNvSpPr/>
            <p:nvPr/>
          </p:nvSpPr>
          <p:spPr>
            <a:xfrm>
              <a:off x="1338074" y="2972650"/>
              <a:ext cx="36623" cy="32599"/>
            </a:xfrm>
            <a:custGeom>
              <a:rect b="b" l="l" r="r" t="t"/>
              <a:pathLst>
                <a:path extrusionOk="0" h="1045" w="1174">
                  <a:moveTo>
                    <a:pt x="646" y="1"/>
                  </a:moveTo>
                  <a:cubicBezTo>
                    <a:pt x="581" y="1"/>
                    <a:pt x="513" y="15"/>
                    <a:pt x="433" y="40"/>
                  </a:cubicBezTo>
                  <a:lnTo>
                    <a:pt x="314" y="40"/>
                  </a:lnTo>
                  <a:cubicBezTo>
                    <a:pt x="60" y="99"/>
                    <a:pt x="1" y="353"/>
                    <a:pt x="1" y="531"/>
                  </a:cubicBezTo>
                  <a:cubicBezTo>
                    <a:pt x="1" y="785"/>
                    <a:pt x="195" y="904"/>
                    <a:pt x="373" y="963"/>
                  </a:cubicBezTo>
                  <a:cubicBezTo>
                    <a:pt x="433" y="963"/>
                    <a:pt x="493" y="963"/>
                    <a:pt x="567" y="1038"/>
                  </a:cubicBezTo>
                  <a:cubicBezTo>
                    <a:pt x="588" y="1042"/>
                    <a:pt x="610" y="1044"/>
                    <a:pt x="631" y="1044"/>
                  </a:cubicBezTo>
                  <a:cubicBezTo>
                    <a:pt x="908" y="1044"/>
                    <a:pt x="1174" y="702"/>
                    <a:pt x="1118" y="412"/>
                  </a:cubicBezTo>
                  <a:cubicBezTo>
                    <a:pt x="1118" y="293"/>
                    <a:pt x="1059" y="159"/>
                    <a:pt x="939" y="99"/>
                  </a:cubicBezTo>
                  <a:cubicBezTo>
                    <a:pt x="826" y="29"/>
                    <a:pt x="738" y="1"/>
                    <a:pt x="64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4" name="Google Shape;5004;p30"/>
            <p:cNvSpPr/>
            <p:nvPr/>
          </p:nvSpPr>
          <p:spPr>
            <a:xfrm>
              <a:off x="1262801" y="2237290"/>
              <a:ext cx="42332" cy="39680"/>
            </a:xfrm>
            <a:custGeom>
              <a:rect b="b" l="l" r="r" t="t"/>
              <a:pathLst>
                <a:path extrusionOk="0" h="1272" w="1357">
                  <a:moveTo>
                    <a:pt x="535" y="0"/>
                  </a:moveTo>
                  <a:cubicBezTo>
                    <a:pt x="478" y="0"/>
                    <a:pt x="422" y="9"/>
                    <a:pt x="373" y="30"/>
                  </a:cubicBezTo>
                  <a:cubicBezTo>
                    <a:pt x="239" y="90"/>
                    <a:pt x="120" y="209"/>
                    <a:pt x="60" y="402"/>
                  </a:cubicBezTo>
                  <a:cubicBezTo>
                    <a:pt x="0" y="522"/>
                    <a:pt x="0" y="700"/>
                    <a:pt x="60" y="834"/>
                  </a:cubicBezTo>
                  <a:cubicBezTo>
                    <a:pt x="120" y="1013"/>
                    <a:pt x="239" y="1147"/>
                    <a:pt x="433" y="1207"/>
                  </a:cubicBezTo>
                  <a:cubicBezTo>
                    <a:pt x="501" y="1252"/>
                    <a:pt x="580" y="1272"/>
                    <a:pt x="662" y="1272"/>
                  </a:cubicBezTo>
                  <a:cubicBezTo>
                    <a:pt x="794" y="1272"/>
                    <a:pt x="933" y="1221"/>
                    <a:pt x="1043" y="1147"/>
                  </a:cubicBezTo>
                  <a:cubicBezTo>
                    <a:pt x="1297" y="954"/>
                    <a:pt x="1356" y="522"/>
                    <a:pt x="1177" y="268"/>
                  </a:cubicBezTo>
                  <a:cubicBezTo>
                    <a:pt x="1118" y="209"/>
                    <a:pt x="1043" y="149"/>
                    <a:pt x="984" y="149"/>
                  </a:cubicBezTo>
                  <a:cubicBezTo>
                    <a:pt x="854" y="63"/>
                    <a:pt x="686" y="0"/>
                    <a:pt x="53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5" name="Google Shape;5005;p30"/>
            <p:cNvSpPr/>
            <p:nvPr/>
          </p:nvSpPr>
          <p:spPr>
            <a:xfrm>
              <a:off x="1421272" y="1891525"/>
              <a:ext cx="34876" cy="33036"/>
            </a:xfrm>
            <a:custGeom>
              <a:rect b="b" l="l" r="r" t="t"/>
              <a:pathLst>
                <a:path extrusionOk="0" h="1059" w="1118">
                  <a:moveTo>
                    <a:pt x="507" y="0"/>
                  </a:moveTo>
                  <a:cubicBezTo>
                    <a:pt x="194" y="0"/>
                    <a:pt x="1" y="313"/>
                    <a:pt x="1" y="552"/>
                  </a:cubicBezTo>
                  <a:cubicBezTo>
                    <a:pt x="1" y="686"/>
                    <a:pt x="135" y="865"/>
                    <a:pt x="194" y="924"/>
                  </a:cubicBezTo>
                  <a:cubicBezTo>
                    <a:pt x="313" y="984"/>
                    <a:pt x="433" y="1058"/>
                    <a:pt x="626" y="1058"/>
                  </a:cubicBezTo>
                  <a:cubicBezTo>
                    <a:pt x="880" y="1058"/>
                    <a:pt x="1118" y="686"/>
                    <a:pt x="1058" y="432"/>
                  </a:cubicBezTo>
                  <a:cubicBezTo>
                    <a:pt x="1058" y="313"/>
                    <a:pt x="999" y="179"/>
                    <a:pt x="880" y="120"/>
                  </a:cubicBezTo>
                  <a:cubicBezTo>
                    <a:pt x="745" y="0"/>
                    <a:pt x="626" y="0"/>
                    <a:pt x="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6" name="Google Shape;5006;p30"/>
            <p:cNvSpPr/>
            <p:nvPr/>
          </p:nvSpPr>
          <p:spPr>
            <a:xfrm>
              <a:off x="1119210" y="1064764"/>
              <a:ext cx="52532" cy="36748"/>
            </a:xfrm>
            <a:custGeom>
              <a:rect b="b" l="l" r="r" t="t"/>
              <a:pathLst>
                <a:path extrusionOk="0" h="1178" w="1684">
                  <a:moveTo>
                    <a:pt x="745" y="1"/>
                  </a:moveTo>
                  <a:cubicBezTo>
                    <a:pt x="0" y="1"/>
                    <a:pt x="134" y="1178"/>
                    <a:pt x="939" y="1178"/>
                  </a:cubicBezTo>
                  <a:cubicBezTo>
                    <a:pt x="1684" y="1178"/>
                    <a:pt x="1549" y="1"/>
                    <a:pt x="74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7" name="Google Shape;5007;p30"/>
            <p:cNvSpPr/>
            <p:nvPr/>
          </p:nvSpPr>
          <p:spPr>
            <a:xfrm>
              <a:off x="1216320" y="1186518"/>
              <a:ext cx="31" cy="31"/>
            </a:xfrm>
            <a:custGeom>
              <a:rect b="b" l="l" r="r" t="t"/>
              <a:pathLst>
                <a:path extrusionOk="0" h="1" w="1">
                  <a:moveTo>
                    <a:pt x="1" y="1"/>
                  </a:move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8" name="Google Shape;5008;p30"/>
            <p:cNvSpPr/>
            <p:nvPr/>
          </p:nvSpPr>
          <p:spPr>
            <a:xfrm>
              <a:off x="1188900" y="1166615"/>
              <a:ext cx="31164" cy="29074"/>
            </a:xfrm>
            <a:custGeom>
              <a:rect b="b" l="l" r="r" t="t"/>
              <a:pathLst>
                <a:path extrusionOk="0" h="932" w="999">
                  <a:moveTo>
                    <a:pt x="677" y="0"/>
                  </a:moveTo>
                  <a:cubicBezTo>
                    <a:pt x="619" y="0"/>
                    <a:pt x="563" y="13"/>
                    <a:pt x="507" y="13"/>
                  </a:cubicBezTo>
                  <a:cubicBezTo>
                    <a:pt x="433" y="13"/>
                    <a:pt x="373" y="88"/>
                    <a:pt x="314" y="88"/>
                  </a:cubicBezTo>
                  <a:cubicBezTo>
                    <a:pt x="1" y="207"/>
                    <a:pt x="1" y="639"/>
                    <a:pt x="194" y="833"/>
                  </a:cubicBezTo>
                  <a:cubicBezTo>
                    <a:pt x="264" y="902"/>
                    <a:pt x="360" y="931"/>
                    <a:pt x="451" y="931"/>
                  </a:cubicBezTo>
                  <a:cubicBezTo>
                    <a:pt x="515" y="931"/>
                    <a:pt x="577" y="917"/>
                    <a:pt x="626" y="892"/>
                  </a:cubicBezTo>
                  <a:cubicBezTo>
                    <a:pt x="805" y="833"/>
                    <a:pt x="880" y="699"/>
                    <a:pt x="939" y="579"/>
                  </a:cubicBezTo>
                  <a:lnTo>
                    <a:pt x="939" y="579"/>
                  </a:lnTo>
                  <a:lnTo>
                    <a:pt x="880" y="639"/>
                  </a:lnTo>
                  <a:cubicBezTo>
                    <a:pt x="939" y="579"/>
                    <a:pt x="939" y="520"/>
                    <a:pt x="999" y="386"/>
                  </a:cubicBezTo>
                  <a:cubicBezTo>
                    <a:pt x="999" y="267"/>
                    <a:pt x="939" y="147"/>
                    <a:pt x="880" y="88"/>
                  </a:cubicBezTo>
                  <a:cubicBezTo>
                    <a:pt x="809" y="17"/>
                    <a:pt x="742" y="0"/>
                    <a:pt x="67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9" name="Google Shape;5009;p30"/>
            <p:cNvSpPr/>
            <p:nvPr/>
          </p:nvSpPr>
          <p:spPr>
            <a:xfrm>
              <a:off x="1518413" y="1347328"/>
              <a:ext cx="44172" cy="38588"/>
            </a:xfrm>
            <a:custGeom>
              <a:rect b="b" l="l" r="r" t="t"/>
              <a:pathLst>
                <a:path extrusionOk="0" h="1237" w="1416">
                  <a:moveTo>
                    <a:pt x="551" y="0"/>
                  </a:moveTo>
                  <a:cubicBezTo>
                    <a:pt x="179" y="0"/>
                    <a:pt x="0" y="373"/>
                    <a:pt x="0" y="686"/>
                  </a:cubicBezTo>
                  <a:cubicBezTo>
                    <a:pt x="0" y="865"/>
                    <a:pt x="119" y="999"/>
                    <a:pt x="239" y="1118"/>
                  </a:cubicBezTo>
                  <a:cubicBezTo>
                    <a:pt x="373" y="1177"/>
                    <a:pt x="492" y="1237"/>
                    <a:pt x="611" y="1237"/>
                  </a:cubicBezTo>
                  <a:lnTo>
                    <a:pt x="671" y="1237"/>
                  </a:lnTo>
                  <a:cubicBezTo>
                    <a:pt x="924" y="1237"/>
                    <a:pt x="1177" y="1118"/>
                    <a:pt x="1296" y="865"/>
                  </a:cubicBezTo>
                  <a:cubicBezTo>
                    <a:pt x="1415" y="626"/>
                    <a:pt x="1296" y="179"/>
                    <a:pt x="924" y="60"/>
                  </a:cubicBezTo>
                  <a:cubicBezTo>
                    <a:pt x="805" y="0"/>
                    <a:pt x="671" y="0"/>
                    <a:pt x="55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0" name="Google Shape;5010;p30"/>
            <p:cNvSpPr/>
            <p:nvPr/>
          </p:nvSpPr>
          <p:spPr>
            <a:xfrm>
              <a:off x="1537442" y="1385885"/>
              <a:ext cx="1903" cy="31"/>
            </a:xfrm>
            <a:custGeom>
              <a:rect b="b" l="l" r="r" t="t"/>
              <a:pathLst>
                <a:path extrusionOk="0" h="1" w="61">
                  <a:moveTo>
                    <a:pt x="1" y="1"/>
                  </a:moveTo>
                  <a:lnTo>
                    <a:pt x="1" y="1"/>
                  </a:lnTo>
                  <a:lnTo>
                    <a:pt x="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1" name="Google Shape;5011;p30"/>
            <p:cNvSpPr/>
            <p:nvPr/>
          </p:nvSpPr>
          <p:spPr>
            <a:xfrm>
              <a:off x="1537442" y="1385885"/>
              <a:ext cx="31" cy="31"/>
            </a:xfrm>
            <a:custGeom>
              <a:rect b="b" l="l" r="r" t="t"/>
              <a:pathLst>
                <a:path extrusionOk="0" h="1" w="1">
                  <a:moveTo>
                    <a:pt x="1" y="1"/>
                  </a:move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2" name="Google Shape;5012;p30"/>
            <p:cNvSpPr/>
            <p:nvPr/>
          </p:nvSpPr>
          <p:spPr>
            <a:xfrm>
              <a:off x="1646187" y="1387320"/>
              <a:ext cx="42332" cy="39493"/>
            </a:xfrm>
            <a:custGeom>
              <a:rect b="b" l="l" r="r" t="t"/>
              <a:pathLst>
                <a:path extrusionOk="0" h="1266" w="1357">
                  <a:moveTo>
                    <a:pt x="605" y="1"/>
                  </a:moveTo>
                  <a:cubicBezTo>
                    <a:pt x="359" y="1"/>
                    <a:pt x="170" y="135"/>
                    <a:pt x="120" y="387"/>
                  </a:cubicBezTo>
                  <a:cubicBezTo>
                    <a:pt x="61" y="462"/>
                    <a:pt x="61" y="521"/>
                    <a:pt x="61" y="521"/>
                  </a:cubicBezTo>
                  <a:lnTo>
                    <a:pt x="61" y="581"/>
                  </a:lnTo>
                  <a:cubicBezTo>
                    <a:pt x="1" y="1013"/>
                    <a:pt x="373" y="1266"/>
                    <a:pt x="746" y="1266"/>
                  </a:cubicBezTo>
                  <a:lnTo>
                    <a:pt x="865" y="1266"/>
                  </a:lnTo>
                  <a:lnTo>
                    <a:pt x="925" y="1206"/>
                  </a:lnTo>
                  <a:lnTo>
                    <a:pt x="984" y="1206"/>
                  </a:lnTo>
                  <a:cubicBezTo>
                    <a:pt x="1237" y="1072"/>
                    <a:pt x="1357" y="894"/>
                    <a:pt x="1297" y="581"/>
                  </a:cubicBezTo>
                  <a:lnTo>
                    <a:pt x="1297" y="521"/>
                  </a:lnTo>
                  <a:cubicBezTo>
                    <a:pt x="1297" y="149"/>
                    <a:pt x="984" y="15"/>
                    <a:pt x="746" y="15"/>
                  </a:cubicBezTo>
                  <a:cubicBezTo>
                    <a:pt x="697" y="5"/>
                    <a:pt x="650" y="1"/>
                    <a:pt x="60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3" name="Google Shape;5013;p30"/>
            <p:cNvSpPr/>
            <p:nvPr/>
          </p:nvSpPr>
          <p:spPr>
            <a:xfrm>
              <a:off x="1113626" y="3388105"/>
              <a:ext cx="143684" cy="68161"/>
            </a:xfrm>
            <a:custGeom>
              <a:rect b="b" l="l" r="r" t="t"/>
              <a:pathLst>
                <a:path extrusionOk="0" h="2185" w="4606">
                  <a:moveTo>
                    <a:pt x="3746" y="0"/>
                  </a:moveTo>
                  <a:cubicBezTo>
                    <a:pt x="3631" y="0"/>
                    <a:pt x="3515" y="39"/>
                    <a:pt x="3412" y="129"/>
                  </a:cubicBezTo>
                  <a:cubicBezTo>
                    <a:pt x="2920" y="502"/>
                    <a:pt x="2414" y="755"/>
                    <a:pt x="1803" y="934"/>
                  </a:cubicBezTo>
                  <a:cubicBezTo>
                    <a:pt x="1237" y="1128"/>
                    <a:pt x="686" y="1187"/>
                    <a:pt x="179" y="1560"/>
                  </a:cubicBezTo>
                  <a:cubicBezTo>
                    <a:pt x="0" y="1679"/>
                    <a:pt x="60" y="1932"/>
                    <a:pt x="179" y="1992"/>
                  </a:cubicBezTo>
                  <a:cubicBezTo>
                    <a:pt x="530" y="2123"/>
                    <a:pt x="919" y="2184"/>
                    <a:pt x="1319" y="2184"/>
                  </a:cubicBezTo>
                  <a:cubicBezTo>
                    <a:pt x="2414" y="2184"/>
                    <a:pt x="3583" y="1725"/>
                    <a:pt x="4216" y="993"/>
                  </a:cubicBezTo>
                  <a:cubicBezTo>
                    <a:pt x="4605" y="557"/>
                    <a:pt x="4183" y="0"/>
                    <a:pt x="374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4" name="Google Shape;5014;p30"/>
            <p:cNvSpPr/>
            <p:nvPr/>
          </p:nvSpPr>
          <p:spPr>
            <a:xfrm>
              <a:off x="1127103" y="3498878"/>
              <a:ext cx="106437" cy="30852"/>
            </a:xfrm>
            <a:custGeom>
              <a:rect b="b" l="l" r="r" t="t"/>
              <a:pathLst>
                <a:path extrusionOk="0" h="989" w="3412">
                  <a:moveTo>
                    <a:pt x="2320" y="1"/>
                  </a:moveTo>
                  <a:cubicBezTo>
                    <a:pt x="1914" y="1"/>
                    <a:pt x="1467" y="88"/>
                    <a:pt x="1118" y="184"/>
                  </a:cubicBezTo>
                  <a:cubicBezTo>
                    <a:pt x="864" y="243"/>
                    <a:pt x="626" y="303"/>
                    <a:pt x="432" y="362"/>
                  </a:cubicBezTo>
                  <a:cubicBezTo>
                    <a:pt x="254" y="482"/>
                    <a:pt x="179" y="675"/>
                    <a:pt x="0" y="794"/>
                  </a:cubicBezTo>
                  <a:cubicBezTo>
                    <a:pt x="36" y="783"/>
                    <a:pt x="73" y="778"/>
                    <a:pt x="109" y="778"/>
                  </a:cubicBezTo>
                  <a:cubicBezTo>
                    <a:pt x="256" y="778"/>
                    <a:pt x="409" y="854"/>
                    <a:pt x="552" y="854"/>
                  </a:cubicBezTo>
                  <a:lnTo>
                    <a:pt x="1237" y="854"/>
                  </a:lnTo>
                  <a:cubicBezTo>
                    <a:pt x="1743" y="854"/>
                    <a:pt x="2235" y="988"/>
                    <a:pt x="2667" y="988"/>
                  </a:cubicBezTo>
                  <a:cubicBezTo>
                    <a:pt x="3293" y="988"/>
                    <a:pt x="3412" y="184"/>
                    <a:pt x="2786" y="50"/>
                  </a:cubicBezTo>
                  <a:cubicBezTo>
                    <a:pt x="2644" y="15"/>
                    <a:pt x="2486" y="1"/>
                    <a:pt x="232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5" name="Google Shape;5015;p30"/>
            <p:cNvSpPr/>
            <p:nvPr/>
          </p:nvSpPr>
          <p:spPr>
            <a:xfrm>
              <a:off x="1231856" y="1882291"/>
              <a:ext cx="114174" cy="41302"/>
            </a:xfrm>
            <a:custGeom>
              <a:rect b="b" l="l" r="r" t="t"/>
              <a:pathLst>
                <a:path extrusionOk="0" h="1324" w="3660">
                  <a:moveTo>
                    <a:pt x="2230" y="0"/>
                  </a:moveTo>
                  <a:cubicBezTo>
                    <a:pt x="1627" y="0"/>
                    <a:pt x="1002" y="151"/>
                    <a:pt x="486" y="356"/>
                  </a:cubicBezTo>
                  <a:cubicBezTo>
                    <a:pt x="0" y="579"/>
                    <a:pt x="278" y="1323"/>
                    <a:pt x="687" y="1323"/>
                  </a:cubicBezTo>
                  <a:cubicBezTo>
                    <a:pt x="743" y="1323"/>
                    <a:pt x="800" y="1310"/>
                    <a:pt x="858" y="1280"/>
                  </a:cubicBezTo>
                  <a:cubicBezTo>
                    <a:pt x="1737" y="788"/>
                    <a:pt x="2661" y="669"/>
                    <a:pt x="3600" y="416"/>
                  </a:cubicBezTo>
                  <a:cubicBezTo>
                    <a:pt x="3600" y="416"/>
                    <a:pt x="3659" y="356"/>
                    <a:pt x="3600" y="356"/>
                  </a:cubicBezTo>
                  <a:cubicBezTo>
                    <a:pt x="3204" y="101"/>
                    <a:pt x="2724" y="0"/>
                    <a:pt x="223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6" name="Google Shape;5016;p30"/>
            <p:cNvSpPr/>
            <p:nvPr/>
          </p:nvSpPr>
          <p:spPr>
            <a:xfrm>
              <a:off x="1316706" y="1371379"/>
              <a:ext cx="160592" cy="130894"/>
            </a:xfrm>
            <a:custGeom>
              <a:rect b="b" l="l" r="r" t="t"/>
              <a:pathLst>
                <a:path extrusionOk="0" h="4196" w="5148">
                  <a:moveTo>
                    <a:pt x="4293" y="0"/>
                  </a:moveTo>
                  <a:cubicBezTo>
                    <a:pt x="4141" y="0"/>
                    <a:pt x="3986" y="67"/>
                    <a:pt x="3859" y="228"/>
                  </a:cubicBezTo>
                  <a:cubicBezTo>
                    <a:pt x="3293" y="973"/>
                    <a:pt x="2667" y="1643"/>
                    <a:pt x="1997" y="2328"/>
                  </a:cubicBezTo>
                  <a:cubicBezTo>
                    <a:pt x="1371" y="3013"/>
                    <a:pt x="686" y="3580"/>
                    <a:pt x="1" y="4190"/>
                  </a:cubicBezTo>
                  <a:cubicBezTo>
                    <a:pt x="45" y="4194"/>
                    <a:pt x="90" y="4195"/>
                    <a:pt x="135" y="4195"/>
                  </a:cubicBezTo>
                  <a:cubicBezTo>
                    <a:pt x="888" y="4195"/>
                    <a:pt x="1588" y="3734"/>
                    <a:pt x="2235" y="3326"/>
                  </a:cubicBezTo>
                  <a:cubicBezTo>
                    <a:pt x="3174" y="2641"/>
                    <a:pt x="3978" y="1777"/>
                    <a:pt x="4783" y="973"/>
                  </a:cubicBezTo>
                  <a:cubicBezTo>
                    <a:pt x="5148" y="552"/>
                    <a:pt x="4732" y="0"/>
                    <a:pt x="429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7" name="Google Shape;5017;p30"/>
            <p:cNvSpPr/>
            <p:nvPr/>
          </p:nvSpPr>
          <p:spPr>
            <a:xfrm>
              <a:off x="1851139" y="1207980"/>
              <a:ext cx="83915" cy="141251"/>
            </a:xfrm>
            <a:custGeom>
              <a:rect b="b" l="l" r="r" t="t"/>
              <a:pathLst>
                <a:path extrusionOk="0" h="4528" w="2690">
                  <a:moveTo>
                    <a:pt x="2150" y="1"/>
                  </a:moveTo>
                  <a:cubicBezTo>
                    <a:pt x="1980" y="1"/>
                    <a:pt x="1813" y="77"/>
                    <a:pt x="1744" y="252"/>
                  </a:cubicBezTo>
                  <a:cubicBezTo>
                    <a:pt x="1491" y="922"/>
                    <a:pt x="1312" y="1667"/>
                    <a:pt x="1059" y="2352"/>
                  </a:cubicBezTo>
                  <a:cubicBezTo>
                    <a:pt x="746" y="3097"/>
                    <a:pt x="254" y="3723"/>
                    <a:pt x="1" y="4467"/>
                  </a:cubicBezTo>
                  <a:lnTo>
                    <a:pt x="1" y="4527"/>
                  </a:lnTo>
                  <a:cubicBezTo>
                    <a:pt x="1252" y="3782"/>
                    <a:pt x="2235" y="1860"/>
                    <a:pt x="2608" y="490"/>
                  </a:cubicBezTo>
                  <a:cubicBezTo>
                    <a:pt x="2690" y="190"/>
                    <a:pt x="2416" y="1"/>
                    <a:pt x="215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018" name="Google Shape;5018;p30"/>
            <p:cNvGrpSpPr/>
            <p:nvPr/>
          </p:nvGrpSpPr>
          <p:grpSpPr>
            <a:xfrm>
              <a:off x="1785222" y="716222"/>
              <a:ext cx="1307601" cy="590241"/>
              <a:chOff x="1314344" y="705547"/>
              <a:chExt cx="1307601" cy="590241"/>
            </a:xfrm>
          </p:grpSpPr>
          <p:sp>
            <p:nvSpPr>
              <p:cNvPr id="5019" name="Google Shape;5019;p30"/>
              <p:cNvSpPr/>
              <p:nvPr/>
            </p:nvSpPr>
            <p:spPr>
              <a:xfrm flipH="1">
                <a:off x="1516332" y="737740"/>
                <a:ext cx="758943" cy="347980"/>
              </a:xfrm>
              <a:custGeom>
                <a:rect b="b" l="l" r="r" t="t"/>
                <a:pathLst>
                  <a:path extrusionOk="0" h="11155" w="24329">
                    <a:moveTo>
                      <a:pt x="14634" y="0"/>
                    </a:moveTo>
                    <a:cubicBezTo>
                      <a:pt x="14558" y="0"/>
                      <a:pt x="14477" y="4"/>
                      <a:pt x="14392" y="12"/>
                    </a:cubicBezTo>
                    <a:cubicBezTo>
                      <a:pt x="11600" y="311"/>
                      <a:pt x="9381" y="2829"/>
                      <a:pt x="8592" y="2829"/>
                    </a:cubicBezTo>
                    <a:cubicBezTo>
                      <a:pt x="8556" y="2829"/>
                      <a:pt x="8522" y="2823"/>
                      <a:pt x="8492" y="2812"/>
                    </a:cubicBezTo>
                    <a:cubicBezTo>
                      <a:pt x="8120" y="2619"/>
                      <a:pt x="10116" y="1129"/>
                      <a:pt x="8194" y="458"/>
                    </a:cubicBezTo>
                    <a:cubicBezTo>
                      <a:pt x="7758" y="307"/>
                      <a:pt x="7241" y="239"/>
                      <a:pt x="6685" y="239"/>
                    </a:cubicBezTo>
                    <a:cubicBezTo>
                      <a:pt x="4224" y="239"/>
                      <a:pt x="981" y="1571"/>
                      <a:pt x="373" y="2931"/>
                    </a:cubicBezTo>
                    <a:cubicBezTo>
                      <a:pt x="1" y="3930"/>
                      <a:pt x="1669" y="10321"/>
                      <a:pt x="5513" y="11065"/>
                    </a:cubicBezTo>
                    <a:cubicBezTo>
                      <a:pt x="5817" y="11127"/>
                      <a:pt x="6078" y="11155"/>
                      <a:pt x="6301" y="11155"/>
                    </a:cubicBezTo>
                    <a:cubicBezTo>
                      <a:pt x="8128" y="11155"/>
                      <a:pt x="7443" y="9303"/>
                      <a:pt x="8001" y="9144"/>
                    </a:cubicBezTo>
                    <a:cubicBezTo>
                      <a:pt x="8090" y="9122"/>
                      <a:pt x="8182" y="9113"/>
                      <a:pt x="8277" y="9113"/>
                    </a:cubicBezTo>
                    <a:cubicBezTo>
                      <a:pt x="9327" y="9113"/>
                      <a:pt x="10743" y="10304"/>
                      <a:pt x="12739" y="10304"/>
                    </a:cubicBezTo>
                    <a:cubicBezTo>
                      <a:pt x="13216" y="10304"/>
                      <a:pt x="13726" y="10236"/>
                      <a:pt x="14273" y="10067"/>
                    </a:cubicBezTo>
                    <a:cubicBezTo>
                      <a:pt x="16075" y="9516"/>
                      <a:pt x="14019" y="8280"/>
                      <a:pt x="15569" y="8086"/>
                    </a:cubicBezTo>
                    <a:cubicBezTo>
                      <a:pt x="18742" y="7773"/>
                      <a:pt x="24328" y="6283"/>
                      <a:pt x="22585" y="3304"/>
                    </a:cubicBezTo>
                    <a:cubicBezTo>
                      <a:pt x="22082" y="2436"/>
                      <a:pt x="21091" y="2206"/>
                      <a:pt x="20024" y="2206"/>
                    </a:cubicBezTo>
                    <a:cubicBezTo>
                      <a:pt x="18823" y="2206"/>
                      <a:pt x="17524" y="2497"/>
                      <a:pt x="16715" y="2497"/>
                    </a:cubicBezTo>
                    <a:cubicBezTo>
                      <a:pt x="16391" y="2497"/>
                      <a:pt x="16146" y="2451"/>
                      <a:pt x="16016" y="2321"/>
                    </a:cubicBezTo>
                    <a:cubicBezTo>
                      <a:pt x="15588" y="1836"/>
                      <a:pt x="16320" y="0"/>
                      <a:pt x="1463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0" name="Google Shape;5020;p30"/>
              <p:cNvSpPr/>
              <p:nvPr/>
            </p:nvSpPr>
            <p:spPr>
              <a:xfrm flipH="1">
                <a:off x="1613005" y="705547"/>
                <a:ext cx="809573" cy="224510"/>
              </a:xfrm>
              <a:custGeom>
                <a:rect b="b" l="l" r="r" t="t"/>
                <a:pathLst>
                  <a:path extrusionOk="0" h="7197" w="25952">
                    <a:moveTo>
                      <a:pt x="60" y="1"/>
                    </a:moveTo>
                    <a:cubicBezTo>
                      <a:pt x="0" y="60"/>
                      <a:pt x="0" y="179"/>
                      <a:pt x="60" y="239"/>
                    </a:cubicBezTo>
                    <a:cubicBezTo>
                      <a:pt x="60" y="239"/>
                      <a:pt x="313" y="612"/>
                      <a:pt x="864" y="1178"/>
                    </a:cubicBezTo>
                    <a:cubicBezTo>
                      <a:pt x="1117" y="1416"/>
                      <a:pt x="1490" y="1788"/>
                      <a:pt x="1862" y="2101"/>
                    </a:cubicBezTo>
                    <a:cubicBezTo>
                      <a:pt x="2235" y="2474"/>
                      <a:pt x="2726" y="2846"/>
                      <a:pt x="3292" y="3219"/>
                    </a:cubicBezTo>
                    <a:cubicBezTo>
                      <a:pt x="3784" y="3651"/>
                      <a:pt x="4410" y="4023"/>
                      <a:pt x="5021" y="4395"/>
                    </a:cubicBezTo>
                    <a:cubicBezTo>
                      <a:pt x="5706" y="4768"/>
                      <a:pt x="6391" y="5140"/>
                      <a:pt x="7136" y="5453"/>
                    </a:cubicBezTo>
                    <a:cubicBezTo>
                      <a:pt x="7509" y="5647"/>
                      <a:pt x="7941" y="5766"/>
                      <a:pt x="8313" y="5960"/>
                    </a:cubicBezTo>
                    <a:cubicBezTo>
                      <a:pt x="8507" y="6019"/>
                      <a:pt x="8745" y="6079"/>
                      <a:pt x="8939" y="6138"/>
                    </a:cubicBezTo>
                    <a:cubicBezTo>
                      <a:pt x="9117" y="6198"/>
                      <a:pt x="9311" y="6258"/>
                      <a:pt x="9564" y="6332"/>
                    </a:cubicBezTo>
                    <a:cubicBezTo>
                      <a:pt x="9743" y="6392"/>
                      <a:pt x="9996" y="6451"/>
                      <a:pt x="10175" y="6511"/>
                    </a:cubicBezTo>
                    <a:cubicBezTo>
                      <a:pt x="10369" y="6571"/>
                      <a:pt x="10607" y="6630"/>
                      <a:pt x="10801" y="6705"/>
                    </a:cubicBezTo>
                    <a:cubicBezTo>
                      <a:pt x="11233" y="6764"/>
                      <a:pt x="11665" y="6824"/>
                      <a:pt x="12097" y="6943"/>
                    </a:cubicBezTo>
                    <a:lnTo>
                      <a:pt x="12410" y="6943"/>
                    </a:lnTo>
                    <a:lnTo>
                      <a:pt x="12782" y="7003"/>
                    </a:lnTo>
                    <a:lnTo>
                      <a:pt x="13408" y="7077"/>
                    </a:lnTo>
                    <a:cubicBezTo>
                      <a:pt x="13840" y="7137"/>
                      <a:pt x="14272" y="7137"/>
                      <a:pt x="14704" y="7196"/>
                    </a:cubicBezTo>
                    <a:lnTo>
                      <a:pt x="16015" y="7196"/>
                    </a:lnTo>
                    <a:cubicBezTo>
                      <a:pt x="16447" y="7196"/>
                      <a:pt x="16819" y="7137"/>
                      <a:pt x="17252" y="7137"/>
                    </a:cubicBezTo>
                    <a:cubicBezTo>
                      <a:pt x="17684" y="7077"/>
                      <a:pt x="18056" y="7077"/>
                      <a:pt x="18428" y="7003"/>
                    </a:cubicBezTo>
                    <a:cubicBezTo>
                      <a:pt x="18875" y="6943"/>
                      <a:pt x="19248" y="6883"/>
                      <a:pt x="19620" y="6824"/>
                    </a:cubicBezTo>
                    <a:cubicBezTo>
                      <a:pt x="19993" y="6764"/>
                      <a:pt x="20365" y="6705"/>
                      <a:pt x="20663" y="6630"/>
                    </a:cubicBezTo>
                    <a:cubicBezTo>
                      <a:pt x="21035" y="6511"/>
                      <a:pt x="21348" y="6451"/>
                      <a:pt x="21661" y="6392"/>
                    </a:cubicBezTo>
                    <a:cubicBezTo>
                      <a:pt x="21974" y="6332"/>
                      <a:pt x="22287" y="6198"/>
                      <a:pt x="22600" y="6138"/>
                    </a:cubicBezTo>
                    <a:cubicBezTo>
                      <a:pt x="22838" y="6079"/>
                      <a:pt x="23151" y="5960"/>
                      <a:pt x="23404" y="5885"/>
                    </a:cubicBezTo>
                    <a:cubicBezTo>
                      <a:pt x="23896" y="5706"/>
                      <a:pt x="24328" y="5587"/>
                      <a:pt x="24700" y="5394"/>
                    </a:cubicBezTo>
                    <a:cubicBezTo>
                      <a:pt x="25386" y="5140"/>
                      <a:pt x="25818" y="4962"/>
                      <a:pt x="25818" y="4962"/>
                    </a:cubicBezTo>
                    <a:cubicBezTo>
                      <a:pt x="25877" y="4962"/>
                      <a:pt x="25952" y="4842"/>
                      <a:pt x="25877" y="4768"/>
                    </a:cubicBezTo>
                    <a:cubicBezTo>
                      <a:pt x="25877" y="4681"/>
                      <a:pt x="25813" y="4625"/>
                      <a:pt x="25756" y="4625"/>
                    </a:cubicBezTo>
                    <a:cubicBezTo>
                      <a:pt x="25735" y="4625"/>
                      <a:pt x="25714" y="4633"/>
                      <a:pt x="25698" y="4649"/>
                    </a:cubicBezTo>
                    <a:cubicBezTo>
                      <a:pt x="25698" y="4649"/>
                      <a:pt x="25266" y="4768"/>
                      <a:pt x="24581" y="5021"/>
                    </a:cubicBezTo>
                    <a:cubicBezTo>
                      <a:pt x="24209" y="5140"/>
                      <a:pt x="23777" y="5274"/>
                      <a:pt x="23270" y="5453"/>
                    </a:cubicBezTo>
                    <a:cubicBezTo>
                      <a:pt x="22778" y="5587"/>
                      <a:pt x="22153" y="5706"/>
                      <a:pt x="21542" y="5885"/>
                    </a:cubicBezTo>
                    <a:cubicBezTo>
                      <a:pt x="21229" y="5960"/>
                      <a:pt x="20916" y="6019"/>
                      <a:pt x="20544" y="6079"/>
                    </a:cubicBezTo>
                    <a:cubicBezTo>
                      <a:pt x="20231" y="6138"/>
                      <a:pt x="19859" y="6258"/>
                      <a:pt x="19486" y="6258"/>
                    </a:cubicBezTo>
                    <a:cubicBezTo>
                      <a:pt x="19114" y="6332"/>
                      <a:pt x="18741" y="6392"/>
                      <a:pt x="18369" y="6451"/>
                    </a:cubicBezTo>
                    <a:cubicBezTo>
                      <a:pt x="17996" y="6451"/>
                      <a:pt x="17624" y="6511"/>
                      <a:pt x="17192" y="6511"/>
                    </a:cubicBezTo>
                    <a:cubicBezTo>
                      <a:pt x="16819" y="6571"/>
                      <a:pt x="16387" y="6571"/>
                      <a:pt x="16015" y="6571"/>
                    </a:cubicBezTo>
                    <a:lnTo>
                      <a:pt x="14779" y="6571"/>
                    </a:lnTo>
                    <a:cubicBezTo>
                      <a:pt x="14332" y="6511"/>
                      <a:pt x="13900" y="6511"/>
                      <a:pt x="13468" y="6451"/>
                    </a:cubicBezTo>
                    <a:lnTo>
                      <a:pt x="12842" y="6392"/>
                    </a:lnTo>
                    <a:lnTo>
                      <a:pt x="12544" y="6332"/>
                    </a:lnTo>
                    <a:lnTo>
                      <a:pt x="12231" y="6258"/>
                    </a:lnTo>
                    <a:lnTo>
                      <a:pt x="11605" y="6198"/>
                    </a:lnTo>
                    <a:cubicBezTo>
                      <a:pt x="11352" y="6138"/>
                      <a:pt x="11173" y="6079"/>
                      <a:pt x="10980" y="6019"/>
                    </a:cubicBezTo>
                    <a:cubicBezTo>
                      <a:pt x="10741" y="6019"/>
                      <a:pt x="10548" y="5960"/>
                      <a:pt x="10369" y="5885"/>
                    </a:cubicBezTo>
                    <a:cubicBezTo>
                      <a:pt x="10116" y="5826"/>
                      <a:pt x="9937" y="5766"/>
                      <a:pt x="9743" y="5706"/>
                    </a:cubicBezTo>
                    <a:cubicBezTo>
                      <a:pt x="9490" y="5706"/>
                      <a:pt x="9311" y="5647"/>
                      <a:pt x="9117" y="5513"/>
                    </a:cubicBezTo>
                    <a:cubicBezTo>
                      <a:pt x="8939" y="5453"/>
                      <a:pt x="8745" y="5394"/>
                      <a:pt x="8566" y="5334"/>
                    </a:cubicBezTo>
                    <a:cubicBezTo>
                      <a:pt x="8134" y="5215"/>
                      <a:pt x="7762" y="5081"/>
                      <a:pt x="7389" y="4902"/>
                    </a:cubicBezTo>
                    <a:cubicBezTo>
                      <a:pt x="7196" y="4842"/>
                      <a:pt x="7017" y="4768"/>
                      <a:pt x="6823" y="4649"/>
                    </a:cubicBezTo>
                    <a:cubicBezTo>
                      <a:pt x="6704" y="4589"/>
                      <a:pt x="6510" y="4530"/>
                      <a:pt x="6332" y="4395"/>
                    </a:cubicBezTo>
                    <a:cubicBezTo>
                      <a:pt x="5959" y="4276"/>
                      <a:pt x="5646" y="4098"/>
                      <a:pt x="5333" y="3904"/>
                    </a:cubicBezTo>
                    <a:cubicBezTo>
                      <a:pt x="4648" y="3531"/>
                      <a:pt x="4097" y="3159"/>
                      <a:pt x="3531" y="2846"/>
                    </a:cubicBezTo>
                    <a:cubicBezTo>
                      <a:pt x="3039" y="2474"/>
                      <a:pt x="2548" y="2101"/>
                      <a:pt x="2175" y="1788"/>
                    </a:cubicBezTo>
                    <a:cubicBezTo>
                      <a:pt x="1743" y="1416"/>
                      <a:pt x="1430" y="1118"/>
                      <a:pt x="1117" y="865"/>
                    </a:cubicBezTo>
                    <a:cubicBezTo>
                      <a:pt x="626" y="373"/>
                      <a:pt x="313" y="60"/>
                      <a:pt x="313" y="60"/>
                    </a:cubicBezTo>
                    <a:cubicBezTo>
                      <a:pt x="253" y="1"/>
                      <a:pt x="179" y="1"/>
                      <a:pt x="60"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1" name="Google Shape;5021;p30"/>
              <p:cNvSpPr/>
              <p:nvPr/>
            </p:nvSpPr>
            <p:spPr>
              <a:xfrm flipH="1">
                <a:off x="1671090" y="824057"/>
                <a:ext cx="168734" cy="116513"/>
              </a:xfrm>
              <a:custGeom>
                <a:rect b="b" l="l" r="r" t="t"/>
                <a:pathLst>
                  <a:path extrusionOk="0" h="3735" w="5409">
                    <a:moveTo>
                      <a:pt x="3911" y="1"/>
                    </a:moveTo>
                    <a:cubicBezTo>
                      <a:pt x="3863" y="1"/>
                      <a:pt x="3814" y="15"/>
                      <a:pt x="3785" y="45"/>
                    </a:cubicBezTo>
                    <a:cubicBezTo>
                      <a:pt x="3546" y="299"/>
                      <a:pt x="3233" y="537"/>
                      <a:pt x="2921" y="790"/>
                    </a:cubicBezTo>
                    <a:cubicBezTo>
                      <a:pt x="2667" y="1043"/>
                      <a:pt x="2354" y="1282"/>
                      <a:pt x="2057" y="1475"/>
                    </a:cubicBezTo>
                    <a:cubicBezTo>
                      <a:pt x="1803" y="1714"/>
                      <a:pt x="1490" y="1907"/>
                      <a:pt x="1178" y="2161"/>
                    </a:cubicBezTo>
                    <a:cubicBezTo>
                      <a:pt x="865" y="2339"/>
                      <a:pt x="567" y="2533"/>
                      <a:pt x="254" y="2593"/>
                    </a:cubicBezTo>
                    <a:cubicBezTo>
                      <a:pt x="120" y="2652"/>
                      <a:pt x="1" y="2772"/>
                      <a:pt x="1" y="2906"/>
                    </a:cubicBezTo>
                    <a:cubicBezTo>
                      <a:pt x="1" y="3084"/>
                      <a:pt x="194" y="3278"/>
                      <a:pt x="314" y="3278"/>
                    </a:cubicBezTo>
                    <a:lnTo>
                      <a:pt x="1550" y="3278"/>
                    </a:lnTo>
                    <a:cubicBezTo>
                      <a:pt x="1982" y="3278"/>
                      <a:pt x="2354" y="3278"/>
                      <a:pt x="2801" y="3338"/>
                    </a:cubicBezTo>
                    <a:cubicBezTo>
                      <a:pt x="3174" y="3338"/>
                      <a:pt x="3606" y="3397"/>
                      <a:pt x="3978" y="3457"/>
                    </a:cubicBezTo>
                    <a:cubicBezTo>
                      <a:pt x="4217" y="3457"/>
                      <a:pt x="4410" y="3457"/>
                      <a:pt x="4589" y="3516"/>
                    </a:cubicBezTo>
                    <a:cubicBezTo>
                      <a:pt x="4664" y="3516"/>
                      <a:pt x="4783" y="3576"/>
                      <a:pt x="4842" y="3576"/>
                    </a:cubicBezTo>
                    <a:cubicBezTo>
                      <a:pt x="4962" y="3650"/>
                      <a:pt x="5036" y="3650"/>
                      <a:pt x="5096" y="3710"/>
                    </a:cubicBezTo>
                    <a:lnTo>
                      <a:pt x="5155" y="3710"/>
                    </a:lnTo>
                    <a:cubicBezTo>
                      <a:pt x="5173" y="3727"/>
                      <a:pt x="5190" y="3735"/>
                      <a:pt x="5208" y="3735"/>
                    </a:cubicBezTo>
                    <a:cubicBezTo>
                      <a:pt x="5250" y="3735"/>
                      <a:pt x="5292" y="3693"/>
                      <a:pt x="5334" y="3650"/>
                    </a:cubicBezTo>
                    <a:cubicBezTo>
                      <a:pt x="5408" y="3576"/>
                      <a:pt x="5408" y="3457"/>
                      <a:pt x="5274" y="3397"/>
                    </a:cubicBezTo>
                    <a:cubicBezTo>
                      <a:pt x="5096" y="3278"/>
                      <a:pt x="4902" y="3204"/>
                      <a:pt x="4723" y="3144"/>
                    </a:cubicBezTo>
                    <a:cubicBezTo>
                      <a:pt x="4470" y="3025"/>
                      <a:pt x="4291" y="2965"/>
                      <a:pt x="4097" y="2965"/>
                    </a:cubicBezTo>
                    <a:cubicBezTo>
                      <a:pt x="3665" y="2831"/>
                      <a:pt x="3233" y="2772"/>
                      <a:pt x="2861" y="2712"/>
                    </a:cubicBezTo>
                    <a:cubicBezTo>
                      <a:pt x="2429" y="2712"/>
                      <a:pt x="1982" y="2652"/>
                      <a:pt x="1610" y="2652"/>
                    </a:cubicBezTo>
                    <a:cubicBezTo>
                      <a:pt x="1593" y="2650"/>
                      <a:pt x="1575" y="2648"/>
                      <a:pt x="1558" y="2646"/>
                    </a:cubicBezTo>
                    <a:lnTo>
                      <a:pt x="1558" y="2646"/>
                    </a:lnTo>
                    <a:cubicBezTo>
                      <a:pt x="1868" y="2396"/>
                      <a:pt x="2178" y="2217"/>
                      <a:pt x="2429" y="1907"/>
                    </a:cubicBezTo>
                    <a:cubicBezTo>
                      <a:pt x="2727" y="1654"/>
                      <a:pt x="2980" y="1416"/>
                      <a:pt x="3293" y="1103"/>
                    </a:cubicBezTo>
                    <a:cubicBezTo>
                      <a:pt x="3546" y="850"/>
                      <a:pt x="3785" y="537"/>
                      <a:pt x="4038" y="299"/>
                    </a:cubicBezTo>
                    <a:cubicBezTo>
                      <a:pt x="4097" y="164"/>
                      <a:pt x="4097" y="105"/>
                      <a:pt x="4038" y="45"/>
                    </a:cubicBezTo>
                    <a:cubicBezTo>
                      <a:pt x="4008" y="15"/>
                      <a:pt x="3960" y="1"/>
                      <a:pt x="3911"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2" name="Google Shape;5022;p30"/>
              <p:cNvSpPr/>
              <p:nvPr/>
            </p:nvSpPr>
            <p:spPr>
              <a:xfrm flipH="1">
                <a:off x="1828157" y="779448"/>
                <a:ext cx="195686" cy="239234"/>
              </a:xfrm>
              <a:custGeom>
                <a:rect b="b" l="l" r="r" t="t"/>
                <a:pathLst>
                  <a:path extrusionOk="0" h="7669" w="6273">
                    <a:moveTo>
                      <a:pt x="6086" y="0"/>
                    </a:moveTo>
                    <a:cubicBezTo>
                      <a:pt x="6037" y="0"/>
                      <a:pt x="5989" y="15"/>
                      <a:pt x="5959" y="45"/>
                    </a:cubicBezTo>
                    <a:cubicBezTo>
                      <a:pt x="5721" y="239"/>
                      <a:pt x="5527" y="477"/>
                      <a:pt x="5348" y="671"/>
                    </a:cubicBezTo>
                    <a:cubicBezTo>
                      <a:pt x="5095" y="850"/>
                      <a:pt x="4902" y="1043"/>
                      <a:pt x="4663" y="1222"/>
                    </a:cubicBezTo>
                    <a:cubicBezTo>
                      <a:pt x="4410" y="1475"/>
                      <a:pt x="4231" y="1654"/>
                      <a:pt x="3978" y="1848"/>
                    </a:cubicBezTo>
                    <a:cubicBezTo>
                      <a:pt x="3784" y="2026"/>
                      <a:pt x="3546" y="2161"/>
                      <a:pt x="3293" y="2339"/>
                    </a:cubicBezTo>
                    <a:cubicBezTo>
                      <a:pt x="3039" y="2533"/>
                      <a:pt x="2801" y="2712"/>
                      <a:pt x="2607" y="2846"/>
                    </a:cubicBezTo>
                    <a:cubicBezTo>
                      <a:pt x="2488" y="2965"/>
                      <a:pt x="2369" y="3025"/>
                      <a:pt x="2235" y="3084"/>
                    </a:cubicBezTo>
                    <a:lnTo>
                      <a:pt x="1862" y="3337"/>
                    </a:lnTo>
                    <a:lnTo>
                      <a:pt x="1490" y="3516"/>
                    </a:lnTo>
                    <a:cubicBezTo>
                      <a:pt x="1371" y="3591"/>
                      <a:pt x="1177" y="3650"/>
                      <a:pt x="1058" y="3710"/>
                    </a:cubicBezTo>
                    <a:cubicBezTo>
                      <a:pt x="939" y="3769"/>
                      <a:pt x="805" y="3829"/>
                      <a:pt x="686" y="3889"/>
                    </a:cubicBezTo>
                    <a:lnTo>
                      <a:pt x="313" y="4023"/>
                    </a:lnTo>
                    <a:lnTo>
                      <a:pt x="253" y="4023"/>
                    </a:lnTo>
                    <a:cubicBezTo>
                      <a:pt x="194" y="4082"/>
                      <a:pt x="134" y="4142"/>
                      <a:pt x="60" y="4202"/>
                    </a:cubicBezTo>
                    <a:cubicBezTo>
                      <a:pt x="0" y="4395"/>
                      <a:pt x="134" y="4574"/>
                      <a:pt x="313" y="4634"/>
                    </a:cubicBezTo>
                    <a:cubicBezTo>
                      <a:pt x="373" y="4708"/>
                      <a:pt x="507" y="4708"/>
                      <a:pt x="626" y="4768"/>
                    </a:cubicBezTo>
                    <a:cubicBezTo>
                      <a:pt x="686" y="4827"/>
                      <a:pt x="805" y="4887"/>
                      <a:pt x="939" y="4887"/>
                    </a:cubicBezTo>
                    <a:cubicBezTo>
                      <a:pt x="1058" y="4946"/>
                      <a:pt x="1118" y="5006"/>
                      <a:pt x="1252" y="5080"/>
                    </a:cubicBezTo>
                    <a:lnTo>
                      <a:pt x="1550" y="5200"/>
                    </a:lnTo>
                    <a:cubicBezTo>
                      <a:pt x="1684" y="5259"/>
                      <a:pt x="1803" y="5319"/>
                      <a:pt x="1862" y="5378"/>
                    </a:cubicBezTo>
                    <a:lnTo>
                      <a:pt x="2175" y="5572"/>
                    </a:lnTo>
                    <a:lnTo>
                      <a:pt x="2488" y="5691"/>
                    </a:lnTo>
                    <a:lnTo>
                      <a:pt x="2801" y="5885"/>
                    </a:lnTo>
                    <a:lnTo>
                      <a:pt x="3114" y="6064"/>
                    </a:lnTo>
                    <a:cubicBezTo>
                      <a:pt x="3173" y="6198"/>
                      <a:pt x="3293" y="6198"/>
                      <a:pt x="3412" y="6317"/>
                    </a:cubicBezTo>
                    <a:cubicBezTo>
                      <a:pt x="3605" y="6436"/>
                      <a:pt x="3784" y="6570"/>
                      <a:pt x="3978" y="6689"/>
                    </a:cubicBezTo>
                    <a:cubicBezTo>
                      <a:pt x="4097" y="6749"/>
                      <a:pt x="4157" y="6809"/>
                      <a:pt x="4291" y="6943"/>
                    </a:cubicBezTo>
                    <a:lnTo>
                      <a:pt x="4529" y="7121"/>
                    </a:lnTo>
                    <a:cubicBezTo>
                      <a:pt x="4723" y="7315"/>
                      <a:pt x="4902" y="7434"/>
                      <a:pt x="5095" y="7613"/>
                    </a:cubicBezTo>
                    <a:cubicBezTo>
                      <a:pt x="5125" y="7650"/>
                      <a:pt x="5170" y="7669"/>
                      <a:pt x="5216" y="7669"/>
                    </a:cubicBezTo>
                    <a:cubicBezTo>
                      <a:pt x="5263" y="7669"/>
                      <a:pt x="5311" y="7650"/>
                      <a:pt x="5348" y="7613"/>
                    </a:cubicBezTo>
                    <a:cubicBezTo>
                      <a:pt x="5408" y="7553"/>
                      <a:pt x="5408" y="7434"/>
                      <a:pt x="5348" y="7375"/>
                    </a:cubicBezTo>
                    <a:lnTo>
                      <a:pt x="4782" y="6809"/>
                    </a:lnTo>
                    <a:lnTo>
                      <a:pt x="4529" y="6570"/>
                    </a:lnTo>
                    <a:cubicBezTo>
                      <a:pt x="4470" y="6496"/>
                      <a:pt x="4350" y="6436"/>
                      <a:pt x="4291" y="6317"/>
                    </a:cubicBezTo>
                    <a:cubicBezTo>
                      <a:pt x="4097" y="6198"/>
                      <a:pt x="3918" y="6004"/>
                      <a:pt x="3725" y="5885"/>
                    </a:cubicBezTo>
                    <a:cubicBezTo>
                      <a:pt x="3605" y="5825"/>
                      <a:pt x="3486" y="5751"/>
                      <a:pt x="3412" y="5632"/>
                    </a:cubicBezTo>
                    <a:lnTo>
                      <a:pt x="3114" y="5453"/>
                    </a:lnTo>
                    <a:lnTo>
                      <a:pt x="2801" y="5259"/>
                    </a:lnTo>
                    <a:lnTo>
                      <a:pt x="2488" y="5006"/>
                    </a:lnTo>
                    <a:lnTo>
                      <a:pt x="2175" y="4827"/>
                    </a:lnTo>
                    <a:cubicBezTo>
                      <a:pt x="2056" y="4768"/>
                      <a:pt x="1997" y="4708"/>
                      <a:pt x="1862" y="4634"/>
                    </a:cubicBezTo>
                    <a:lnTo>
                      <a:pt x="1550" y="4514"/>
                    </a:lnTo>
                    <a:cubicBezTo>
                      <a:pt x="1459" y="4469"/>
                      <a:pt x="1369" y="4424"/>
                      <a:pt x="1272" y="4379"/>
                    </a:cubicBezTo>
                    <a:lnTo>
                      <a:pt x="1272" y="4379"/>
                    </a:lnTo>
                    <a:cubicBezTo>
                      <a:pt x="1308" y="4365"/>
                      <a:pt x="1342" y="4350"/>
                      <a:pt x="1371" y="4336"/>
                    </a:cubicBezTo>
                    <a:cubicBezTo>
                      <a:pt x="1490" y="4202"/>
                      <a:pt x="1624" y="4142"/>
                      <a:pt x="1743" y="4082"/>
                    </a:cubicBezTo>
                    <a:lnTo>
                      <a:pt x="2175" y="3889"/>
                    </a:lnTo>
                    <a:lnTo>
                      <a:pt x="2548" y="3650"/>
                    </a:lnTo>
                    <a:cubicBezTo>
                      <a:pt x="2667" y="3516"/>
                      <a:pt x="2801" y="3457"/>
                      <a:pt x="2920" y="3397"/>
                    </a:cubicBezTo>
                    <a:cubicBezTo>
                      <a:pt x="3173" y="3218"/>
                      <a:pt x="3412" y="3025"/>
                      <a:pt x="3665" y="2846"/>
                    </a:cubicBezTo>
                    <a:cubicBezTo>
                      <a:pt x="3918" y="2652"/>
                      <a:pt x="4097" y="2473"/>
                      <a:pt x="4350" y="2220"/>
                    </a:cubicBezTo>
                    <a:cubicBezTo>
                      <a:pt x="4604" y="2026"/>
                      <a:pt x="4782" y="1848"/>
                      <a:pt x="5036" y="1594"/>
                    </a:cubicBezTo>
                    <a:cubicBezTo>
                      <a:pt x="5214" y="1416"/>
                      <a:pt x="5408" y="1162"/>
                      <a:pt x="5646" y="984"/>
                    </a:cubicBezTo>
                    <a:cubicBezTo>
                      <a:pt x="5840" y="730"/>
                      <a:pt x="6019" y="537"/>
                      <a:pt x="6213" y="298"/>
                    </a:cubicBezTo>
                    <a:cubicBezTo>
                      <a:pt x="6272" y="239"/>
                      <a:pt x="6272" y="105"/>
                      <a:pt x="6213" y="45"/>
                    </a:cubicBezTo>
                    <a:cubicBezTo>
                      <a:pt x="6183" y="15"/>
                      <a:pt x="6134" y="0"/>
                      <a:pt x="6086"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3" name="Google Shape;5023;p30"/>
              <p:cNvSpPr/>
              <p:nvPr/>
            </p:nvSpPr>
            <p:spPr>
              <a:xfrm flipH="1">
                <a:off x="2050765" y="778200"/>
                <a:ext cx="135729" cy="101665"/>
              </a:xfrm>
              <a:custGeom>
                <a:rect b="b" l="l" r="r" t="t"/>
                <a:pathLst>
                  <a:path extrusionOk="0" h="3259" w="4351">
                    <a:moveTo>
                      <a:pt x="4223" y="1"/>
                    </a:moveTo>
                    <a:cubicBezTo>
                      <a:pt x="4159" y="1"/>
                      <a:pt x="4079" y="43"/>
                      <a:pt x="4037" y="85"/>
                    </a:cubicBezTo>
                    <a:lnTo>
                      <a:pt x="4037" y="145"/>
                    </a:lnTo>
                    <a:cubicBezTo>
                      <a:pt x="3978" y="145"/>
                      <a:pt x="3978" y="204"/>
                      <a:pt x="3918" y="204"/>
                    </a:cubicBezTo>
                    <a:cubicBezTo>
                      <a:pt x="3859" y="279"/>
                      <a:pt x="3859" y="338"/>
                      <a:pt x="3724" y="398"/>
                    </a:cubicBezTo>
                    <a:cubicBezTo>
                      <a:pt x="3665" y="458"/>
                      <a:pt x="3605" y="517"/>
                      <a:pt x="3546" y="577"/>
                    </a:cubicBezTo>
                    <a:cubicBezTo>
                      <a:pt x="3486" y="711"/>
                      <a:pt x="3352" y="770"/>
                      <a:pt x="3292" y="830"/>
                    </a:cubicBezTo>
                    <a:cubicBezTo>
                      <a:pt x="3173" y="949"/>
                      <a:pt x="3039" y="1024"/>
                      <a:pt x="2920" y="1083"/>
                    </a:cubicBezTo>
                    <a:cubicBezTo>
                      <a:pt x="2860" y="1202"/>
                      <a:pt x="2741" y="1262"/>
                      <a:pt x="2607" y="1396"/>
                    </a:cubicBezTo>
                    <a:cubicBezTo>
                      <a:pt x="2488" y="1456"/>
                      <a:pt x="2369" y="1515"/>
                      <a:pt x="2235" y="1634"/>
                    </a:cubicBezTo>
                    <a:lnTo>
                      <a:pt x="2056" y="1769"/>
                    </a:lnTo>
                    <a:cubicBezTo>
                      <a:pt x="1996" y="1769"/>
                      <a:pt x="1922" y="1828"/>
                      <a:pt x="1862" y="1888"/>
                    </a:cubicBezTo>
                    <a:cubicBezTo>
                      <a:pt x="1743" y="1947"/>
                      <a:pt x="1624" y="2007"/>
                      <a:pt x="1490" y="2141"/>
                    </a:cubicBezTo>
                    <a:cubicBezTo>
                      <a:pt x="1371" y="2201"/>
                      <a:pt x="1251" y="2260"/>
                      <a:pt x="1117" y="2320"/>
                    </a:cubicBezTo>
                    <a:cubicBezTo>
                      <a:pt x="998" y="2379"/>
                      <a:pt x="879" y="2439"/>
                      <a:pt x="805" y="2513"/>
                    </a:cubicBezTo>
                    <a:cubicBezTo>
                      <a:pt x="373" y="2752"/>
                      <a:pt x="134" y="2945"/>
                      <a:pt x="134" y="2945"/>
                    </a:cubicBezTo>
                    <a:cubicBezTo>
                      <a:pt x="60" y="2945"/>
                      <a:pt x="0" y="3065"/>
                      <a:pt x="60" y="3124"/>
                    </a:cubicBezTo>
                    <a:cubicBezTo>
                      <a:pt x="60" y="3184"/>
                      <a:pt x="194" y="3258"/>
                      <a:pt x="253" y="3258"/>
                    </a:cubicBezTo>
                    <a:cubicBezTo>
                      <a:pt x="253" y="3258"/>
                      <a:pt x="566" y="3124"/>
                      <a:pt x="998" y="2945"/>
                    </a:cubicBezTo>
                    <a:cubicBezTo>
                      <a:pt x="1117" y="2945"/>
                      <a:pt x="1251" y="2886"/>
                      <a:pt x="1371" y="2811"/>
                    </a:cubicBezTo>
                    <a:cubicBezTo>
                      <a:pt x="1490" y="2752"/>
                      <a:pt x="1624" y="2692"/>
                      <a:pt x="1743" y="2633"/>
                    </a:cubicBezTo>
                    <a:cubicBezTo>
                      <a:pt x="1922" y="2573"/>
                      <a:pt x="2056" y="2513"/>
                      <a:pt x="2175" y="2379"/>
                    </a:cubicBezTo>
                    <a:cubicBezTo>
                      <a:pt x="2235" y="2379"/>
                      <a:pt x="2294" y="2320"/>
                      <a:pt x="2369" y="2320"/>
                    </a:cubicBezTo>
                    <a:lnTo>
                      <a:pt x="2607" y="2141"/>
                    </a:lnTo>
                    <a:cubicBezTo>
                      <a:pt x="2741" y="2066"/>
                      <a:pt x="2860" y="1947"/>
                      <a:pt x="2980" y="1888"/>
                    </a:cubicBezTo>
                    <a:cubicBezTo>
                      <a:pt x="3114" y="1769"/>
                      <a:pt x="3233" y="1694"/>
                      <a:pt x="3352" y="1575"/>
                    </a:cubicBezTo>
                    <a:cubicBezTo>
                      <a:pt x="3486" y="1456"/>
                      <a:pt x="3546" y="1396"/>
                      <a:pt x="3665" y="1262"/>
                    </a:cubicBezTo>
                    <a:cubicBezTo>
                      <a:pt x="3784" y="1143"/>
                      <a:pt x="3859" y="1083"/>
                      <a:pt x="3918" y="949"/>
                    </a:cubicBezTo>
                    <a:cubicBezTo>
                      <a:pt x="4037" y="890"/>
                      <a:pt x="4037" y="770"/>
                      <a:pt x="4097" y="711"/>
                    </a:cubicBezTo>
                    <a:cubicBezTo>
                      <a:pt x="4157" y="577"/>
                      <a:pt x="4231" y="517"/>
                      <a:pt x="4291" y="458"/>
                    </a:cubicBezTo>
                    <a:cubicBezTo>
                      <a:pt x="4350" y="338"/>
                      <a:pt x="4350" y="204"/>
                      <a:pt x="4350" y="204"/>
                    </a:cubicBezTo>
                    <a:cubicBezTo>
                      <a:pt x="4350" y="145"/>
                      <a:pt x="4350" y="85"/>
                      <a:pt x="4291" y="26"/>
                    </a:cubicBezTo>
                    <a:cubicBezTo>
                      <a:pt x="4273" y="8"/>
                      <a:pt x="4249" y="1"/>
                      <a:pt x="4223"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4" name="Google Shape;5024;p30"/>
              <p:cNvSpPr/>
              <p:nvPr/>
            </p:nvSpPr>
            <p:spPr>
              <a:xfrm flipH="1">
                <a:off x="2077717" y="870069"/>
                <a:ext cx="108777" cy="162682"/>
              </a:xfrm>
              <a:custGeom>
                <a:rect b="b" l="l" r="r" t="t"/>
                <a:pathLst>
                  <a:path extrusionOk="0" h="5215" w="3487">
                    <a:moveTo>
                      <a:pt x="194" y="0"/>
                    </a:moveTo>
                    <a:cubicBezTo>
                      <a:pt x="60" y="0"/>
                      <a:pt x="0" y="120"/>
                      <a:pt x="60" y="179"/>
                    </a:cubicBezTo>
                    <a:cubicBezTo>
                      <a:pt x="60" y="179"/>
                      <a:pt x="134" y="552"/>
                      <a:pt x="313" y="1118"/>
                    </a:cubicBezTo>
                    <a:cubicBezTo>
                      <a:pt x="432" y="1356"/>
                      <a:pt x="566" y="1669"/>
                      <a:pt x="685" y="1982"/>
                    </a:cubicBezTo>
                    <a:cubicBezTo>
                      <a:pt x="805" y="2295"/>
                      <a:pt x="998" y="2607"/>
                      <a:pt x="1177" y="2920"/>
                    </a:cubicBezTo>
                    <a:cubicBezTo>
                      <a:pt x="1311" y="3099"/>
                      <a:pt x="1371" y="3218"/>
                      <a:pt x="1490" y="3412"/>
                    </a:cubicBezTo>
                    <a:cubicBezTo>
                      <a:pt x="1549" y="3591"/>
                      <a:pt x="1684" y="3725"/>
                      <a:pt x="1803" y="3844"/>
                    </a:cubicBezTo>
                    <a:cubicBezTo>
                      <a:pt x="1922" y="3963"/>
                      <a:pt x="1996" y="4157"/>
                      <a:pt x="2116" y="4276"/>
                    </a:cubicBezTo>
                    <a:cubicBezTo>
                      <a:pt x="2235" y="4410"/>
                      <a:pt x="2294" y="4470"/>
                      <a:pt x="2428" y="4589"/>
                    </a:cubicBezTo>
                    <a:cubicBezTo>
                      <a:pt x="2548" y="4708"/>
                      <a:pt x="2607" y="4783"/>
                      <a:pt x="2741" y="4842"/>
                    </a:cubicBezTo>
                    <a:cubicBezTo>
                      <a:pt x="2801" y="4961"/>
                      <a:pt x="2860" y="5021"/>
                      <a:pt x="2980" y="5021"/>
                    </a:cubicBezTo>
                    <a:cubicBezTo>
                      <a:pt x="3114" y="5155"/>
                      <a:pt x="3173" y="5215"/>
                      <a:pt x="3173" y="5215"/>
                    </a:cubicBezTo>
                    <a:cubicBezTo>
                      <a:pt x="3233" y="5215"/>
                      <a:pt x="3352" y="5215"/>
                      <a:pt x="3352" y="5155"/>
                    </a:cubicBezTo>
                    <a:cubicBezTo>
                      <a:pt x="3486" y="5080"/>
                      <a:pt x="3486" y="5021"/>
                      <a:pt x="3412" y="4961"/>
                    </a:cubicBezTo>
                    <a:lnTo>
                      <a:pt x="3352" y="4902"/>
                    </a:lnTo>
                    <a:cubicBezTo>
                      <a:pt x="3352" y="4902"/>
                      <a:pt x="3352" y="4842"/>
                      <a:pt x="3233" y="4708"/>
                    </a:cubicBezTo>
                    <a:cubicBezTo>
                      <a:pt x="3173" y="4708"/>
                      <a:pt x="3114" y="4589"/>
                      <a:pt x="3039" y="4529"/>
                    </a:cubicBezTo>
                    <a:cubicBezTo>
                      <a:pt x="2980" y="4470"/>
                      <a:pt x="2920" y="4336"/>
                      <a:pt x="2801" y="4276"/>
                    </a:cubicBezTo>
                    <a:cubicBezTo>
                      <a:pt x="2741" y="4157"/>
                      <a:pt x="2667" y="4038"/>
                      <a:pt x="2548" y="3904"/>
                    </a:cubicBezTo>
                    <a:cubicBezTo>
                      <a:pt x="2488" y="3784"/>
                      <a:pt x="2369" y="3665"/>
                      <a:pt x="2294" y="3531"/>
                    </a:cubicBezTo>
                    <a:cubicBezTo>
                      <a:pt x="2175" y="3352"/>
                      <a:pt x="2116" y="3218"/>
                      <a:pt x="1996" y="3040"/>
                    </a:cubicBezTo>
                    <a:cubicBezTo>
                      <a:pt x="1922" y="2920"/>
                      <a:pt x="1803" y="2786"/>
                      <a:pt x="1743" y="2607"/>
                    </a:cubicBezTo>
                    <a:cubicBezTo>
                      <a:pt x="1684" y="2473"/>
                      <a:pt x="1549" y="2295"/>
                      <a:pt x="1490" y="2175"/>
                    </a:cubicBezTo>
                    <a:cubicBezTo>
                      <a:pt x="1371" y="1982"/>
                      <a:pt x="1311" y="1863"/>
                      <a:pt x="1251" y="1669"/>
                    </a:cubicBezTo>
                    <a:cubicBezTo>
                      <a:pt x="1058" y="1356"/>
                      <a:pt x="939" y="1118"/>
                      <a:pt x="805" y="864"/>
                    </a:cubicBezTo>
                    <a:cubicBezTo>
                      <a:pt x="566" y="373"/>
                      <a:pt x="373" y="60"/>
                      <a:pt x="373" y="60"/>
                    </a:cubicBezTo>
                    <a:cubicBezTo>
                      <a:pt x="313" y="0"/>
                      <a:pt x="253" y="0"/>
                      <a:pt x="194"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5" name="Google Shape;5025;p30"/>
              <p:cNvSpPr/>
              <p:nvPr/>
            </p:nvSpPr>
            <p:spPr>
              <a:xfrm flipH="1">
                <a:off x="2292900" y="1209284"/>
                <a:ext cx="257484" cy="83166"/>
              </a:xfrm>
              <a:custGeom>
                <a:rect b="b" l="l" r="r" t="t"/>
                <a:pathLst>
                  <a:path extrusionOk="0" h="2666" w="8254">
                    <a:moveTo>
                      <a:pt x="5673" y="1"/>
                    </a:moveTo>
                    <a:cubicBezTo>
                      <a:pt x="5010" y="1"/>
                      <a:pt x="4241" y="101"/>
                      <a:pt x="3412" y="300"/>
                    </a:cubicBezTo>
                    <a:cubicBezTo>
                      <a:pt x="1669" y="732"/>
                      <a:pt x="0" y="2102"/>
                      <a:pt x="0" y="2102"/>
                    </a:cubicBezTo>
                    <a:cubicBezTo>
                      <a:pt x="0" y="2102"/>
                      <a:pt x="1389" y="2666"/>
                      <a:pt x="3188" y="2666"/>
                    </a:cubicBezTo>
                    <a:cubicBezTo>
                      <a:pt x="3537" y="2666"/>
                      <a:pt x="3902" y="2645"/>
                      <a:pt x="4276" y="2594"/>
                    </a:cubicBezTo>
                    <a:cubicBezTo>
                      <a:pt x="6079" y="2340"/>
                      <a:pt x="8254" y="1283"/>
                      <a:pt x="7822" y="732"/>
                    </a:cubicBezTo>
                    <a:cubicBezTo>
                      <a:pt x="7477" y="242"/>
                      <a:pt x="6703" y="1"/>
                      <a:pt x="5673" y="1"/>
                    </a:cubicBezTo>
                    <a:close/>
                  </a:path>
                </a:pathLst>
              </a:custGeom>
              <a:solidFill>
                <a:srgbClr val="40AB6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6" name="Google Shape;5026;p30"/>
              <p:cNvSpPr/>
              <p:nvPr/>
            </p:nvSpPr>
            <p:spPr>
              <a:xfrm flipH="1">
                <a:off x="2397466" y="1245564"/>
                <a:ext cx="187794" cy="50224"/>
              </a:xfrm>
              <a:custGeom>
                <a:rect b="b" l="l" r="r" t="t"/>
                <a:pathLst>
                  <a:path extrusionOk="0" h="1610" w="6020">
                    <a:moveTo>
                      <a:pt x="3979" y="1"/>
                    </a:moveTo>
                    <a:cubicBezTo>
                      <a:pt x="3785" y="60"/>
                      <a:pt x="3606" y="60"/>
                      <a:pt x="3413" y="60"/>
                    </a:cubicBezTo>
                    <a:cubicBezTo>
                      <a:pt x="3234" y="120"/>
                      <a:pt x="3040" y="120"/>
                      <a:pt x="2861" y="194"/>
                    </a:cubicBezTo>
                    <a:cubicBezTo>
                      <a:pt x="2489" y="254"/>
                      <a:pt x="2116" y="373"/>
                      <a:pt x="1804" y="492"/>
                    </a:cubicBezTo>
                    <a:cubicBezTo>
                      <a:pt x="1610" y="567"/>
                      <a:pt x="1431" y="626"/>
                      <a:pt x="1297" y="686"/>
                    </a:cubicBezTo>
                    <a:cubicBezTo>
                      <a:pt x="1178" y="745"/>
                      <a:pt x="999" y="805"/>
                      <a:pt x="865" y="865"/>
                    </a:cubicBezTo>
                    <a:cubicBezTo>
                      <a:pt x="746" y="939"/>
                      <a:pt x="627" y="999"/>
                      <a:pt x="552" y="1058"/>
                    </a:cubicBezTo>
                    <a:cubicBezTo>
                      <a:pt x="433" y="1118"/>
                      <a:pt x="373" y="1177"/>
                      <a:pt x="314" y="1237"/>
                    </a:cubicBezTo>
                    <a:cubicBezTo>
                      <a:pt x="120" y="1371"/>
                      <a:pt x="61" y="1431"/>
                      <a:pt x="61" y="1431"/>
                    </a:cubicBezTo>
                    <a:cubicBezTo>
                      <a:pt x="1" y="1431"/>
                      <a:pt x="1" y="1490"/>
                      <a:pt x="61" y="1550"/>
                    </a:cubicBezTo>
                    <a:cubicBezTo>
                      <a:pt x="61" y="1610"/>
                      <a:pt x="120" y="1610"/>
                      <a:pt x="180" y="1610"/>
                    </a:cubicBezTo>
                    <a:cubicBezTo>
                      <a:pt x="180" y="1610"/>
                      <a:pt x="254" y="1550"/>
                      <a:pt x="433" y="1490"/>
                    </a:cubicBezTo>
                    <a:cubicBezTo>
                      <a:pt x="493" y="1431"/>
                      <a:pt x="552" y="1431"/>
                      <a:pt x="686" y="1371"/>
                    </a:cubicBezTo>
                    <a:cubicBezTo>
                      <a:pt x="805" y="1312"/>
                      <a:pt x="925" y="1237"/>
                      <a:pt x="1059" y="1177"/>
                    </a:cubicBezTo>
                    <a:cubicBezTo>
                      <a:pt x="1178" y="1118"/>
                      <a:pt x="1297" y="1118"/>
                      <a:pt x="1431" y="1058"/>
                    </a:cubicBezTo>
                    <a:cubicBezTo>
                      <a:pt x="1610" y="999"/>
                      <a:pt x="1744" y="939"/>
                      <a:pt x="1923" y="865"/>
                    </a:cubicBezTo>
                    <a:cubicBezTo>
                      <a:pt x="2042" y="805"/>
                      <a:pt x="2236" y="805"/>
                      <a:pt x="2414" y="745"/>
                    </a:cubicBezTo>
                    <a:cubicBezTo>
                      <a:pt x="2608" y="686"/>
                      <a:pt x="2787" y="686"/>
                      <a:pt x="2981" y="626"/>
                    </a:cubicBezTo>
                    <a:cubicBezTo>
                      <a:pt x="3353" y="567"/>
                      <a:pt x="3666" y="492"/>
                      <a:pt x="4038" y="433"/>
                    </a:cubicBezTo>
                    <a:cubicBezTo>
                      <a:pt x="4217" y="433"/>
                      <a:pt x="4351" y="373"/>
                      <a:pt x="4530" y="373"/>
                    </a:cubicBezTo>
                    <a:cubicBezTo>
                      <a:pt x="4649" y="373"/>
                      <a:pt x="4843" y="313"/>
                      <a:pt x="4962" y="313"/>
                    </a:cubicBezTo>
                    <a:lnTo>
                      <a:pt x="5647" y="313"/>
                    </a:lnTo>
                    <a:cubicBezTo>
                      <a:pt x="5841" y="254"/>
                      <a:pt x="5900" y="254"/>
                      <a:pt x="5900" y="254"/>
                    </a:cubicBezTo>
                    <a:cubicBezTo>
                      <a:pt x="5960" y="254"/>
                      <a:pt x="6020" y="254"/>
                      <a:pt x="6020" y="194"/>
                    </a:cubicBezTo>
                    <a:cubicBezTo>
                      <a:pt x="6020" y="120"/>
                      <a:pt x="5960" y="60"/>
                      <a:pt x="5900" y="60"/>
                    </a:cubicBezTo>
                    <a:lnTo>
                      <a:pt x="5841" y="60"/>
                    </a:lnTo>
                    <a:cubicBezTo>
                      <a:pt x="5766" y="1"/>
                      <a:pt x="5707" y="1"/>
                      <a:pt x="5647"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7" name="Google Shape;5027;p30"/>
              <p:cNvSpPr/>
              <p:nvPr/>
            </p:nvSpPr>
            <p:spPr>
              <a:xfrm flipH="1">
                <a:off x="2401677" y="1059173"/>
                <a:ext cx="137102" cy="178529"/>
              </a:xfrm>
              <a:custGeom>
                <a:rect b="b" l="l" r="r" t="t"/>
                <a:pathLst>
                  <a:path extrusionOk="0" h="5723" w="4395">
                    <a:moveTo>
                      <a:pt x="3565" y="0"/>
                    </a:moveTo>
                    <a:cubicBezTo>
                      <a:pt x="3534" y="0"/>
                      <a:pt x="3503" y="6"/>
                      <a:pt x="3472" y="17"/>
                    </a:cubicBezTo>
                    <a:cubicBezTo>
                      <a:pt x="2980" y="210"/>
                      <a:pt x="180" y="2370"/>
                      <a:pt x="1" y="5722"/>
                    </a:cubicBezTo>
                    <a:cubicBezTo>
                      <a:pt x="1" y="5722"/>
                      <a:pt x="1982" y="5424"/>
                      <a:pt x="3234" y="3249"/>
                    </a:cubicBezTo>
                    <a:cubicBezTo>
                      <a:pt x="4394" y="1264"/>
                      <a:pt x="4032" y="0"/>
                      <a:pt x="356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8" name="Google Shape;5028;p30"/>
              <p:cNvSpPr/>
              <p:nvPr/>
            </p:nvSpPr>
            <p:spPr>
              <a:xfrm flipH="1">
                <a:off x="2593121" y="916987"/>
                <a:ext cx="28824" cy="29105"/>
              </a:xfrm>
              <a:custGeom>
                <a:rect b="b" l="l" r="r" t="t"/>
                <a:pathLst>
                  <a:path extrusionOk="0" h="933" w="924">
                    <a:moveTo>
                      <a:pt x="448" y="0"/>
                    </a:moveTo>
                    <a:cubicBezTo>
                      <a:pt x="376" y="0"/>
                      <a:pt x="303" y="15"/>
                      <a:pt x="238" y="46"/>
                    </a:cubicBezTo>
                    <a:cubicBezTo>
                      <a:pt x="119" y="105"/>
                      <a:pt x="0" y="225"/>
                      <a:pt x="0" y="418"/>
                    </a:cubicBezTo>
                    <a:cubicBezTo>
                      <a:pt x="0" y="537"/>
                      <a:pt x="0" y="671"/>
                      <a:pt x="60" y="731"/>
                    </a:cubicBezTo>
                    <a:cubicBezTo>
                      <a:pt x="149" y="865"/>
                      <a:pt x="314" y="932"/>
                      <a:pt x="441" y="932"/>
                    </a:cubicBezTo>
                    <a:cubicBezTo>
                      <a:pt x="483" y="932"/>
                      <a:pt x="521" y="925"/>
                      <a:pt x="551" y="910"/>
                    </a:cubicBezTo>
                    <a:cubicBezTo>
                      <a:pt x="805" y="791"/>
                      <a:pt x="924" y="597"/>
                      <a:pt x="864" y="359"/>
                    </a:cubicBezTo>
                    <a:cubicBezTo>
                      <a:pt x="864" y="126"/>
                      <a:pt x="658" y="0"/>
                      <a:pt x="44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9" name="Google Shape;5029;p30"/>
              <p:cNvSpPr/>
              <p:nvPr/>
            </p:nvSpPr>
            <p:spPr>
              <a:xfrm flipH="1">
                <a:off x="2587069" y="895150"/>
                <a:ext cx="31" cy="31"/>
              </a:xfrm>
              <a:custGeom>
                <a:rect b="b" l="l" r="r" t="t"/>
                <a:pathLst>
                  <a:path extrusionOk="0" h="1" w="1">
                    <a:moveTo>
                      <a:pt x="0" y="1"/>
                    </a:moveTo>
                    <a:lnTo>
                      <a:pt x="0"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0" name="Google Shape;5030;p30"/>
              <p:cNvSpPr/>
              <p:nvPr/>
            </p:nvSpPr>
            <p:spPr>
              <a:xfrm flipH="1">
                <a:off x="1413638" y="1071028"/>
                <a:ext cx="39056" cy="48633"/>
              </a:xfrm>
              <a:custGeom>
                <a:rect b="b" l="l" r="r" t="t"/>
                <a:pathLst>
                  <a:path extrusionOk="0" h="1559" w="1252">
                    <a:moveTo>
                      <a:pt x="660" y="0"/>
                    </a:moveTo>
                    <a:cubicBezTo>
                      <a:pt x="628" y="0"/>
                      <a:pt x="597" y="3"/>
                      <a:pt x="566" y="9"/>
                    </a:cubicBezTo>
                    <a:cubicBezTo>
                      <a:pt x="373" y="9"/>
                      <a:pt x="254" y="128"/>
                      <a:pt x="134" y="262"/>
                    </a:cubicBezTo>
                    <a:cubicBezTo>
                      <a:pt x="0" y="381"/>
                      <a:pt x="0" y="501"/>
                      <a:pt x="0" y="694"/>
                    </a:cubicBezTo>
                    <a:lnTo>
                      <a:pt x="0" y="1007"/>
                    </a:lnTo>
                    <a:cubicBezTo>
                      <a:pt x="0" y="1126"/>
                      <a:pt x="134" y="1320"/>
                      <a:pt x="254" y="1439"/>
                    </a:cubicBezTo>
                    <a:cubicBezTo>
                      <a:pt x="373" y="1499"/>
                      <a:pt x="566" y="1558"/>
                      <a:pt x="686" y="1558"/>
                    </a:cubicBezTo>
                    <a:cubicBezTo>
                      <a:pt x="879" y="1499"/>
                      <a:pt x="1058" y="1439"/>
                      <a:pt x="1118" y="1320"/>
                    </a:cubicBezTo>
                    <a:cubicBezTo>
                      <a:pt x="1252" y="1186"/>
                      <a:pt x="1252" y="1007"/>
                      <a:pt x="1252" y="813"/>
                    </a:cubicBezTo>
                    <a:lnTo>
                      <a:pt x="1252" y="575"/>
                    </a:lnTo>
                    <a:cubicBezTo>
                      <a:pt x="1252" y="239"/>
                      <a:pt x="949" y="0"/>
                      <a:pt x="66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1" name="Google Shape;5031;p30"/>
              <p:cNvSpPr/>
              <p:nvPr/>
            </p:nvSpPr>
            <p:spPr>
              <a:xfrm flipH="1">
                <a:off x="1464299" y="1023424"/>
                <a:ext cx="17220" cy="16908"/>
              </a:xfrm>
              <a:custGeom>
                <a:rect b="b" l="l" r="r" t="t"/>
                <a:pathLst>
                  <a:path extrusionOk="0" h="542" w="552">
                    <a:moveTo>
                      <a:pt x="282" y="1"/>
                    </a:moveTo>
                    <a:cubicBezTo>
                      <a:pt x="250" y="1"/>
                      <a:pt x="217" y="15"/>
                      <a:pt x="179" y="45"/>
                    </a:cubicBezTo>
                    <a:cubicBezTo>
                      <a:pt x="162" y="28"/>
                      <a:pt x="139" y="21"/>
                      <a:pt x="116" y="21"/>
                    </a:cubicBezTo>
                    <a:cubicBezTo>
                      <a:pt x="60" y="21"/>
                      <a:pt x="1" y="63"/>
                      <a:pt x="1" y="105"/>
                    </a:cubicBezTo>
                    <a:lnTo>
                      <a:pt x="1" y="299"/>
                    </a:lnTo>
                    <a:cubicBezTo>
                      <a:pt x="35" y="438"/>
                      <a:pt x="177" y="541"/>
                      <a:pt x="312" y="541"/>
                    </a:cubicBezTo>
                    <a:cubicBezTo>
                      <a:pt x="409" y="541"/>
                      <a:pt x="502" y="488"/>
                      <a:pt x="552" y="358"/>
                    </a:cubicBezTo>
                    <a:lnTo>
                      <a:pt x="552" y="164"/>
                    </a:lnTo>
                    <a:cubicBezTo>
                      <a:pt x="492" y="105"/>
                      <a:pt x="492" y="45"/>
                      <a:pt x="373" y="45"/>
                    </a:cubicBezTo>
                    <a:cubicBezTo>
                      <a:pt x="343" y="15"/>
                      <a:pt x="314" y="1"/>
                      <a:pt x="282"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2" name="Google Shape;5032;p30"/>
              <p:cNvSpPr/>
              <p:nvPr/>
            </p:nvSpPr>
            <p:spPr>
              <a:xfrm flipH="1">
                <a:off x="2523400" y="928498"/>
                <a:ext cx="42332" cy="37996"/>
              </a:xfrm>
              <a:custGeom>
                <a:rect b="b" l="l" r="r" t="t"/>
                <a:pathLst>
                  <a:path extrusionOk="0" h="1218" w="1357">
                    <a:moveTo>
                      <a:pt x="775" y="1"/>
                    </a:moveTo>
                    <a:cubicBezTo>
                      <a:pt x="656" y="1"/>
                      <a:pt x="533" y="34"/>
                      <a:pt x="433" y="109"/>
                    </a:cubicBezTo>
                    <a:lnTo>
                      <a:pt x="299" y="228"/>
                    </a:lnTo>
                    <a:cubicBezTo>
                      <a:pt x="60" y="422"/>
                      <a:pt x="1" y="734"/>
                      <a:pt x="179" y="973"/>
                    </a:cubicBezTo>
                    <a:cubicBezTo>
                      <a:pt x="315" y="1140"/>
                      <a:pt x="501" y="1218"/>
                      <a:pt x="672" y="1218"/>
                    </a:cubicBezTo>
                    <a:cubicBezTo>
                      <a:pt x="822" y="1218"/>
                      <a:pt x="960" y="1158"/>
                      <a:pt x="1044" y="1047"/>
                    </a:cubicBezTo>
                    <a:cubicBezTo>
                      <a:pt x="1118" y="973"/>
                      <a:pt x="1178" y="913"/>
                      <a:pt x="1178" y="854"/>
                    </a:cubicBezTo>
                    <a:cubicBezTo>
                      <a:pt x="1356" y="675"/>
                      <a:pt x="1356" y="362"/>
                      <a:pt x="1178" y="168"/>
                    </a:cubicBezTo>
                    <a:cubicBezTo>
                      <a:pt x="1100" y="64"/>
                      <a:pt x="941" y="1"/>
                      <a:pt x="77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3" name="Google Shape;5033;p30"/>
              <p:cNvSpPr/>
              <p:nvPr/>
            </p:nvSpPr>
            <p:spPr>
              <a:xfrm flipH="1">
                <a:off x="1985162" y="1147050"/>
                <a:ext cx="253397" cy="107248"/>
              </a:xfrm>
              <a:custGeom>
                <a:rect b="b" l="l" r="r" t="t"/>
                <a:pathLst>
                  <a:path extrusionOk="0" h="3438" w="8123">
                    <a:moveTo>
                      <a:pt x="1507" y="1"/>
                    </a:moveTo>
                    <a:cubicBezTo>
                      <a:pt x="1061" y="1"/>
                      <a:pt x="673" y="134"/>
                      <a:pt x="492" y="552"/>
                    </a:cubicBezTo>
                    <a:cubicBezTo>
                      <a:pt x="1" y="1728"/>
                      <a:pt x="1863" y="3039"/>
                      <a:pt x="2727" y="3278"/>
                    </a:cubicBezTo>
                    <a:cubicBezTo>
                      <a:pt x="3158" y="3385"/>
                      <a:pt x="3607" y="3437"/>
                      <a:pt x="4059" y="3437"/>
                    </a:cubicBezTo>
                    <a:cubicBezTo>
                      <a:pt x="5495" y="3437"/>
                      <a:pt x="6955" y="2908"/>
                      <a:pt x="7941" y="1922"/>
                    </a:cubicBezTo>
                    <a:cubicBezTo>
                      <a:pt x="8122" y="1741"/>
                      <a:pt x="8069" y="1350"/>
                      <a:pt x="7816" y="1350"/>
                    </a:cubicBezTo>
                    <a:cubicBezTo>
                      <a:pt x="7799" y="1350"/>
                      <a:pt x="7781" y="1352"/>
                      <a:pt x="7762" y="1356"/>
                    </a:cubicBezTo>
                    <a:cubicBezTo>
                      <a:pt x="7315" y="1490"/>
                      <a:pt x="6883" y="1490"/>
                      <a:pt x="6451" y="1490"/>
                    </a:cubicBezTo>
                    <a:cubicBezTo>
                      <a:pt x="5393" y="1296"/>
                      <a:pt x="4217" y="671"/>
                      <a:pt x="3293" y="373"/>
                    </a:cubicBezTo>
                    <a:cubicBezTo>
                      <a:pt x="2859" y="260"/>
                      <a:pt x="2128" y="1"/>
                      <a:pt x="150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4" name="Google Shape;5034;p30"/>
              <p:cNvSpPr/>
              <p:nvPr/>
            </p:nvSpPr>
            <p:spPr>
              <a:xfrm flipH="1">
                <a:off x="1314344" y="798508"/>
                <a:ext cx="118822" cy="161840"/>
              </a:xfrm>
              <a:custGeom>
                <a:rect b="b" l="l" r="r" t="t"/>
                <a:pathLst>
                  <a:path extrusionOk="0" h="5188" w="3809">
                    <a:moveTo>
                      <a:pt x="864" y="0"/>
                    </a:moveTo>
                    <a:cubicBezTo>
                      <a:pt x="0" y="1728"/>
                      <a:pt x="998" y="4023"/>
                      <a:pt x="2548" y="5080"/>
                    </a:cubicBezTo>
                    <a:cubicBezTo>
                      <a:pt x="2657" y="5156"/>
                      <a:pt x="2769" y="5188"/>
                      <a:pt x="2878" y="5188"/>
                    </a:cubicBezTo>
                    <a:cubicBezTo>
                      <a:pt x="3391" y="5188"/>
                      <a:pt x="3809" y="4464"/>
                      <a:pt x="3292" y="4157"/>
                    </a:cubicBezTo>
                    <a:cubicBezTo>
                      <a:pt x="1609" y="3158"/>
                      <a:pt x="1683" y="1550"/>
                      <a:pt x="86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035" name="Google Shape;5035;p30"/>
            <p:cNvSpPr/>
            <p:nvPr/>
          </p:nvSpPr>
          <p:spPr>
            <a:xfrm>
              <a:off x="1212140" y="4276601"/>
              <a:ext cx="50692" cy="43143"/>
            </a:xfrm>
            <a:custGeom>
              <a:rect b="b" l="l" r="r" t="t"/>
              <a:pathLst>
                <a:path extrusionOk="0" h="1383" w="1625">
                  <a:moveTo>
                    <a:pt x="412" y="1"/>
                  </a:moveTo>
                  <a:cubicBezTo>
                    <a:pt x="380" y="1"/>
                    <a:pt x="347" y="4"/>
                    <a:pt x="314" y="12"/>
                  </a:cubicBezTo>
                  <a:cubicBezTo>
                    <a:pt x="1" y="131"/>
                    <a:pt x="1" y="504"/>
                    <a:pt x="194" y="757"/>
                  </a:cubicBezTo>
                  <a:cubicBezTo>
                    <a:pt x="507" y="1010"/>
                    <a:pt x="880" y="1249"/>
                    <a:pt x="1312" y="1383"/>
                  </a:cubicBezTo>
                  <a:cubicBezTo>
                    <a:pt x="1550" y="1383"/>
                    <a:pt x="1624" y="1130"/>
                    <a:pt x="1431" y="951"/>
                  </a:cubicBezTo>
                  <a:cubicBezTo>
                    <a:pt x="1371" y="817"/>
                    <a:pt x="1178" y="757"/>
                    <a:pt x="1058" y="638"/>
                  </a:cubicBezTo>
                  <a:cubicBezTo>
                    <a:pt x="1058" y="578"/>
                    <a:pt x="999" y="504"/>
                    <a:pt x="939" y="444"/>
                  </a:cubicBezTo>
                  <a:lnTo>
                    <a:pt x="880" y="385"/>
                  </a:lnTo>
                  <a:cubicBezTo>
                    <a:pt x="815" y="165"/>
                    <a:pt x="626" y="1"/>
                    <a:pt x="412" y="1"/>
                  </a:cubicBezTo>
                  <a:close/>
                </a:path>
              </a:pathLst>
            </a:custGeom>
            <a:solidFill>
              <a:srgbClr val="40AB6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6" name="Google Shape;5036;p30"/>
            <p:cNvSpPr/>
            <p:nvPr/>
          </p:nvSpPr>
          <p:spPr>
            <a:xfrm>
              <a:off x="1245145" y="4241631"/>
              <a:ext cx="29292" cy="37216"/>
            </a:xfrm>
            <a:custGeom>
              <a:rect b="b" l="l" r="r" t="t"/>
              <a:pathLst>
                <a:path extrusionOk="0" h="1193" w="939">
                  <a:moveTo>
                    <a:pt x="376" y="1"/>
                  </a:moveTo>
                  <a:cubicBezTo>
                    <a:pt x="335" y="1"/>
                    <a:pt x="294" y="6"/>
                    <a:pt x="254" y="16"/>
                  </a:cubicBezTo>
                  <a:cubicBezTo>
                    <a:pt x="0" y="135"/>
                    <a:pt x="0" y="508"/>
                    <a:pt x="194" y="701"/>
                  </a:cubicBezTo>
                  <a:cubicBezTo>
                    <a:pt x="313" y="820"/>
                    <a:pt x="432" y="1074"/>
                    <a:pt x="686" y="1193"/>
                  </a:cubicBezTo>
                  <a:cubicBezTo>
                    <a:pt x="745" y="1193"/>
                    <a:pt x="805" y="1193"/>
                    <a:pt x="805" y="1133"/>
                  </a:cubicBezTo>
                  <a:lnTo>
                    <a:pt x="864" y="1133"/>
                  </a:lnTo>
                  <a:lnTo>
                    <a:pt x="864" y="1074"/>
                  </a:lnTo>
                  <a:cubicBezTo>
                    <a:pt x="939" y="1014"/>
                    <a:pt x="864" y="880"/>
                    <a:pt x="864" y="761"/>
                  </a:cubicBezTo>
                  <a:cubicBezTo>
                    <a:pt x="805" y="642"/>
                    <a:pt x="805" y="508"/>
                    <a:pt x="805" y="329"/>
                  </a:cubicBezTo>
                  <a:cubicBezTo>
                    <a:pt x="755" y="119"/>
                    <a:pt x="573" y="1"/>
                    <a:pt x="376" y="1"/>
                  </a:cubicBezTo>
                  <a:close/>
                </a:path>
              </a:pathLst>
            </a:custGeom>
            <a:solidFill>
              <a:srgbClr val="40AB6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7" name="Google Shape;5037;p30"/>
            <p:cNvSpPr/>
            <p:nvPr/>
          </p:nvSpPr>
          <p:spPr>
            <a:xfrm>
              <a:off x="1271224" y="4402909"/>
              <a:ext cx="90122" cy="144495"/>
            </a:xfrm>
            <a:custGeom>
              <a:rect b="b" l="l" r="r" t="t"/>
              <a:pathLst>
                <a:path extrusionOk="0" h="4632" w="2889">
                  <a:moveTo>
                    <a:pt x="2203" y="0"/>
                  </a:moveTo>
                  <a:cubicBezTo>
                    <a:pt x="1712" y="626"/>
                    <a:pt x="848" y="2041"/>
                    <a:pt x="401" y="3099"/>
                  </a:cubicBezTo>
                  <a:cubicBezTo>
                    <a:pt x="1" y="4008"/>
                    <a:pt x="380" y="4631"/>
                    <a:pt x="800" y="4631"/>
                  </a:cubicBezTo>
                  <a:cubicBezTo>
                    <a:pt x="896" y="4631"/>
                    <a:pt x="995" y="4599"/>
                    <a:pt x="1086" y="4529"/>
                  </a:cubicBezTo>
                  <a:cubicBezTo>
                    <a:pt x="2889" y="3159"/>
                    <a:pt x="2204" y="1"/>
                    <a:pt x="220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8" name="Google Shape;5038;p30"/>
            <p:cNvSpPr/>
            <p:nvPr/>
          </p:nvSpPr>
          <p:spPr>
            <a:xfrm>
              <a:off x="1185188" y="4348536"/>
              <a:ext cx="151077" cy="122877"/>
            </a:xfrm>
            <a:custGeom>
              <a:rect b="b" l="l" r="r" t="t"/>
              <a:pathLst>
                <a:path extrusionOk="0" h="3939" w="4843">
                  <a:moveTo>
                    <a:pt x="4842" y="0"/>
                  </a:moveTo>
                  <a:cubicBezTo>
                    <a:pt x="4842" y="1"/>
                    <a:pt x="4097" y="939"/>
                    <a:pt x="3293" y="1311"/>
                  </a:cubicBezTo>
                  <a:cubicBezTo>
                    <a:pt x="2414" y="1684"/>
                    <a:pt x="1" y="2548"/>
                    <a:pt x="552" y="3784"/>
                  </a:cubicBezTo>
                  <a:cubicBezTo>
                    <a:pt x="607" y="3885"/>
                    <a:pt x="744" y="3938"/>
                    <a:pt x="937" y="3938"/>
                  </a:cubicBezTo>
                  <a:cubicBezTo>
                    <a:pt x="1827" y="3938"/>
                    <a:pt x="3924" y="2805"/>
                    <a:pt x="484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9" name="Google Shape;5039;p30"/>
            <p:cNvSpPr/>
            <p:nvPr/>
          </p:nvSpPr>
          <p:spPr>
            <a:xfrm>
              <a:off x="933319" y="1201273"/>
              <a:ext cx="127806" cy="281192"/>
            </a:xfrm>
            <a:custGeom>
              <a:rect b="b" l="l" r="r" t="t"/>
              <a:pathLst>
                <a:path extrusionOk="0" h="9014" w="4097">
                  <a:moveTo>
                    <a:pt x="2667" y="7602"/>
                  </a:moveTo>
                  <a:cubicBezTo>
                    <a:pt x="2667" y="7781"/>
                    <a:pt x="2607" y="7975"/>
                    <a:pt x="2488" y="8034"/>
                  </a:cubicBezTo>
                  <a:cubicBezTo>
                    <a:pt x="2548" y="7975"/>
                    <a:pt x="2548" y="7915"/>
                    <a:pt x="2548" y="7841"/>
                  </a:cubicBezTo>
                  <a:cubicBezTo>
                    <a:pt x="2548" y="7781"/>
                    <a:pt x="2607" y="7722"/>
                    <a:pt x="2607" y="7602"/>
                  </a:cubicBezTo>
                  <a:close/>
                  <a:moveTo>
                    <a:pt x="3093" y="0"/>
                  </a:moveTo>
                  <a:cubicBezTo>
                    <a:pt x="2881" y="0"/>
                    <a:pt x="2664" y="62"/>
                    <a:pt x="2488" y="154"/>
                  </a:cubicBezTo>
                  <a:cubicBezTo>
                    <a:pt x="1624" y="586"/>
                    <a:pt x="1058" y="1390"/>
                    <a:pt x="685" y="2254"/>
                  </a:cubicBezTo>
                  <a:cubicBezTo>
                    <a:pt x="626" y="2567"/>
                    <a:pt x="566" y="2820"/>
                    <a:pt x="507" y="3133"/>
                  </a:cubicBezTo>
                  <a:cubicBezTo>
                    <a:pt x="60" y="4057"/>
                    <a:pt x="0" y="5174"/>
                    <a:pt x="253" y="6232"/>
                  </a:cubicBezTo>
                  <a:cubicBezTo>
                    <a:pt x="432" y="7096"/>
                    <a:pt x="879" y="8034"/>
                    <a:pt x="1549" y="8660"/>
                  </a:cubicBezTo>
                  <a:cubicBezTo>
                    <a:pt x="1801" y="8907"/>
                    <a:pt x="2074" y="9014"/>
                    <a:pt x="2337" y="9014"/>
                  </a:cubicBezTo>
                  <a:cubicBezTo>
                    <a:pt x="2930" y="9014"/>
                    <a:pt x="3471" y="8473"/>
                    <a:pt x="3605" y="7781"/>
                  </a:cubicBezTo>
                  <a:cubicBezTo>
                    <a:pt x="3784" y="6723"/>
                    <a:pt x="3233" y="5740"/>
                    <a:pt x="3173" y="4682"/>
                  </a:cubicBezTo>
                  <a:cubicBezTo>
                    <a:pt x="3173" y="4191"/>
                    <a:pt x="3173" y="3625"/>
                    <a:pt x="3292" y="3133"/>
                  </a:cubicBezTo>
                  <a:cubicBezTo>
                    <a:pt x="3412" y="2627"/>
                    <a:pt x="3665" y="2195"/>
                    <a:pt x="3784" y="1703"/>
                  </a:cubicBezTo>
                  <a:cubicBezTo>
                    <a:pt x="3918" y="1271"/>
                    <a:pt x="4097" y="645"/>
                    <a:pt x="3725" y="273"/>
                  </a:cubicBezTo>
                  <a:cubicBezTo>
                    <a:pt x="3560" y="77"/>
                    <a:pt x="3329" y="0"/>
                    <a:pt x="3093" y="0"/>
                  </a:cubicBezTo>
                  <a:close/>
                </a:path>
              </a:pathLst>
            </a:custGeom>
            <a:solidFill>
              <a:srgbClr val="F59D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3">
  <p:cSld name="CUSTOM_9_1_1">
    <p:spTree>
      <p:nvGrpSpPr>
        <p:cNvPr id="5040" name="Shape 5040"/>
        <p:cNvGrpSpPr/>
        <p:nvPr/>
      </p:nvGrpSpPr>
      <p:grpSpPr>
        <a:xfrm>
          <a:off x="0" y="0"/>
          <a:ext cx="0" cy="0"/>
          <a:chOff x="0" y="0"/>
          <a:chExt cx="0" cy="0"/>
        </a:xfrm>
      </p:grpSpPr>
      <p:grpSp>
        <p:nvGrpSpPr>
          <p:cNvPr id="5041" name="Google Shape;5041;p31"/>
          <p:cNvGrpSpPr/>
          <p:nvPr/>
        </p:nvGrpSpPr>
        <p:grpSpPr>
          <a:xfrm>
            <a:off x="307951" y="646175"/>
            <a:ext cx="8340971" cy="4261144"/>
            <a:chOff x="307951" y="646175"/>
            <a:chExt cx="8340971" cy="4261144"/>
          </a:xfrm>
        </p:grpSpPr>
        <p:sp>
          <p:nvSpPr>
            <p:cNvPr id="5042" name="Google Shape;5042;p31"/>
            <p:cNvSpPr/>
            <p:nvPr/>
          </p:nvSpPr>
          <p:spPr>
            <a:xfrm>
              <a:off x="724262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3" name="Google Shape;5043;p31"/>
            <p:cNvSpPr/>
            <p:nvPr/>
          </p:nvSpPr>
          <p:spPr>
            <a:xfrm>
              <a:off x="7283518"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4" name="Google Shape;5044;p31"/>
            <p:cNvSpPr/>
            <p:nvPr/>
          </p:nvSpPr>
          <p:spPr>
            <a:xfrm>
              <a:off x="7337454"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5" name="Google Shape;5045;p31"/>
            <p:cNvSpPr/>
            <p:nvPr/>
          </p:nvSpPr>
          <p:spPr>
            <a:xfrm>
              <a:off x="7333711"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6" name="Google Shape;5046;p31"/>
            <p:cNvSpPr/>
            <p:nvPr/>
          </p:nvSpPr>
          <p:spPr>
            <a:xfrm>
              <a:off x="7385775"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7" name="Google Shape;5047;p31"/>
            <p:cNvSpPr/>
            <p:nvPr/>
          </p:nvSpPr>
          <p:spPr>
            <a:xfrm>
              <a:off x="7434564"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8" name="Google Shape;5048;p31"/>
            <p:cNvSpPr/>
            <p:nvPr/>
          </p:nvSpPr>
          <p:spPr>
            <a:xfrm>
              <a:off x="7453624"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9" name="Google Shape;5049;p31"/>
            <p:cNvSpPr/>
            <p:nvPr/>
          </p:nvSpPr>
          <p:spPr>
            <a:xfrm>
              <a:off x="738995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0" name="Google Shape;5050;p31"/>
            <p:cNvSpPr/>
            <p:nvPr/>
          </p:nvSpPr>
          <p:spPr>
            <a:xfrm>
              <a:off x="7279338"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1" name="Google Shape;5051;p31"/>
            <p:cNvSpPr/>
            <p:nvPr/>
          </p:nvSpPr>
          <p:spPr>
            <a:xfrm>
              <a:off x="467640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2" name="Google Shape;5052;p31"/>
            <p:cNvSpPr/>
            <p:nvPr/>
          </p:nvSpPr>
          <p:spPr>
            <a:xfrm>
              <a:off x="4716834"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3" name="Google Shape;5053;p31"/>
            <p:cNvSpPr/>
            <p:nvPr/>
          </p:nvSpPr>
          <p:spPr>
            <a:xfrm>
              <a:off x="4769366"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4" name="Google Shape;5054;p31"/>
            <p:cNvSpPr/>
            <p:nvPr/>
          </p:nvSpPr>
          <p:spPr>
            <a:xfrm>
              <a:off x="4767495"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5" name="Google Shape;5055;p31"/>
            <p:cNvSpPr/>
            <p:nvPr/>
          </p:nvSpPr>
          <p:spPr>
            <a:xfrm>
              <a:off x="4817687"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6" name="Google Shape;5056;p31"/>
            <p:cNvSpPr/>
            <p:nvPr/>
          </p:nvSpPr>
          <p:spPr>
            <a:xfrm>
              <a:off x="4866040" y="695034"/>
              <a:ext cx="19528" cy="40772"/>
            </a:xfrm>
            <a:custGeom>
              <a:rect b="b" l="l" r="r" t="t"/>
              <a:pathLst>
                <a:path extrusionOk="0" h="1307" w="626">
                  <a:moveTo>
                    <a:pt x="367" y="0"/>
                  </a:moveTo>
                  <a:cubicBezTo>
                    <a:pt x="308" y="0"/>
                    <a:pt x="236" y="42"/>
                    <a:pt x="194" y="84"/>
                  </a:cubicBezTo>
                  <a:cubicBezTo>
                    <a:pt x="119" y="204"/>
                    <a:pt x="119" y="263"/>
                    <a:pt x="60" y="338"/>
                  </a:cubicBezTo>
                  <a:lnTo>
                    <a:pt x="60" y="636"/>
                  </a:lnTo>
                  <a:cubicBezTo>
                    <a:pt x="0" y="829"/>
                    <a:pt x="0" y="949"/>
                    <a:pt x="119" y="1202"/>
                  </a:cubicBezTo>
                  <a:lnTo>
                    <a:pt x="194" y="1261"/>
                  </a:lnTo>
                  <a:cubicBezTo>
                    <a:pt x="224" y="1291"/>
                    <a:pt x="253" y="1306"/>
                    <a:pt x="283" y="1306"/>
                  </a:cubicBezTo>
                  <a:cubicBezTo>
                    <a:pt x="313" y="1306"/>
                    <a:pt x="343" y="1291"/>
                    <a:pt x="373" y="1261"/>
                  </a:cubicBezTo>
                  <a:cubicBezTo>
                    <a:pt x="566" y="1083"/>
                    <a:pt x="626" y="889"/>
                    <a:pt x="626" y="710"/>
                  </a:cubicBezTo>
                  <a:lnTo>
                    <a:pt x="626" y="397"/>
                  </a:lnTo>
                  <a:cubicBezTo>
                    <a:pt x="626" y="263"/>
                    <a:pt x="566" y="204"/>
                    <a:pt x="492" y="84"/>
                  </a:cubicBezTo>
                  <a:lnTo>
                    <a:pt x="432" y="25"/>
                  </a:lnTo>
                  <a:cubicBezTo>
                    <a:pt x="415" y="7"/>
                    <a:pt x="392" y="0"/>
                    <a:pt x="36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7" name="Google Shape;5057;p31"/>
            <p:cNvSpPr/>
            <p:nvPr/>
          </p:nvSpPr>
          <p:spPr>
            <a:xfrm>
              <a:off x="4887408"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8" name="Google Shape;5058;p31"/>
            <p:cNvSpPr/>
            <p:nvPr/>
          </p:nvSpPr>
          <p:spPr>
            <a:xfrm>
              <a:off x="482327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9" name="Google Shape;5059;p31"/>
            <p:cNvSpPr/>
            <p:nvPr/>
          </p:nvSpPr>
          <p:spPr>
            <a:xfrm>
              <a:off x="4713122"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0" name="Google Shape;5060;p31"/>
            <p:cNvSpPr/>
            <p:nvPr/>
          </p:nvSpPr>
          <p:spPr>
            <a:xfrm>
              <a:off x="5299619"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1" name="Google Shape;5061;p31"/>
            <p:cNvSpPr/>
            <p:nvPr/>
          </p:nvSpPr>
          <p:spPr>
            <a:xfrm>
              <a:off x="5340516"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2" name="Google Shape;5062;p31"/>
            <p:cNvSpPr/>
            <p:nvPr/>
          </p:nvSpPr>
          <p:spPr>
            <a:xfrm>
              <a:off x="5392549"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3" name="Google Shape;5063;p31"/>
            <p:cNvSpPr/>
            <p:nvPr/>
          </p:nvSpPr>
          <p:spPr>
            <a:xfrm>
              <a:off x="5390708"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4" name="Google Shape;5064;p31"/>
            <p:cNvSpPr/>
            <p:nvPr/>
          </p:nvSpPr>
          <p:spPr>
            <a:xfrm>
              <a:off x="5443210"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5" name="Google Shape;5065;p31"/>
            <p:cNvSpPr/>
            <p:nvPr/>
          </p:nvSpPr>
          <p:spPr>
            <a:xfrm>
              <a:off x="5489690" y="695034"/>
              <a:ext cx="19091" cy="40772"/>
            </a:xfrm>
            <a:custGeom>
              <a:rect b="b" l="l" r="r" t="t"/>
              <a:pathLst>
                <a:path extrusionOk="0" h="1307" w="612">
                  <a:moveTo>
                    <a:pt x="365" y="0"/>
                  </a:moveTo>
                  <a:cubicBezTo>
                    <a:pt x="301" y="0"/>
                    <a:pt x="221" y="42"/>
                    <a:pt x="179" y="84"/>
                  </a:cubicBezTo>
                  <a:cubicBezTo>
                    <a:pt x="120" y="204"/>
                    <a:pt x="120" y="263"/>
                    <a:pt x="60" y="338"/>
                  </a:cubicBezTo>
                  <a:lnTo>
                    <a:pt x="60" y="636"/>
                  </a:lnTo>
                  <a:cubicBezTo>
                    <a:pt x="1" y="829"/>
                    <a:pt x="60" y="949"/>
                    <a:pt x="120" y="1202"/>
                  </a:cubicBezTo>
                  <a:lnTo>
                    <a:pt x="179" y="1261"/>
                  </a:lnTo>
                  <a:cubicBezTo>
                    <a:pt x="209" y="1291"/>
                    <a:pt x="243" y="1306"/>
                    <a:pt x="276" y="1306"/>
                  </a:cubicBezTo>
                  <a:cubicBezTo>
                    <a:pt x="310" y="1306"/>
                    <a:pt x="343" y="1291"/>
                    <a:pt x="373" y="1261"/>
                  </a:cubicBezTo>
                  <a:cubicBezTo>
                    <a:pt x="552" y="1083"/>
                    <a:pt x="611" y="889"/>
                    <a:pt x="611" y="710"/>
                  </a:cubicBezTo>
                  <a:lnTo>
                    <a:pt x="611" y="397"/>
                  </a:lnTo>
                  <a:cubicBezTo>
                    <a:pt x="611" y="263"/>
                    <a:pt x="552" y="204"/>
                    <a:pt x="492" y="84"/>
                  </a:cubicBezTo>
                  <a:lnTo>
                    <a:pt x="433" y="25"/>
                  </a:lnTo>
                  <a:cubicBezTo>
                    <a:pt x="415" y="7"/>
                    <a:pt x="391" y="0"/>
                    <a:pt x="3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6" name="Google Shape;5066;p31"/>
            <p:cNvSpPr/>
            <p:nvPr/>
          </p:nvSpPr>
          <p:spPr>
            <a:xfrm>
              <a:off x="5511059"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7" name="Google Shape;5067;p31"/>
            <p:cNvSpPr/>
            <p:nvPr/>
          </p:nvSpPr>
          <p:spPr>
            <a:xfrm>
              <a:off x="5446953"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8" name="Google Shape;5068;p31"/>
            <p:cNvSpPr/>
            <p:nvPr/>
          </p:nvSpPr>
          <p:spPr>
            <a:xfrm>
              <a:off x="5336803"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9" name="Google Shape;5069;p31"/>
            <p:cNvSpPr/>
            <p:nvPr/>
          </p:nvSpPr>
          <p:spPr>
            <a:xfrm>
              <a:off x="5999501"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0" name="Google Shape;5070;p31"/>
            <p:cNvSpPr/>
            <p:nvPr/>
          </p:nvSpPr>
          <p:spPr>
            <a:xfrm>
              <a:off x="6040366"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1" name="Google Shape;5071;p31"/>
            <p:cNvSpPr/>
            <p:nvPr/>
          </p:nvSpPr>
          <p:spPr>
            <a:xfrm>
              <a:off x="60943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2" name="Google Shape;5072;p31"/>
            <p:cNvSpPr/>
            <p:nvPr/>
          </p:nvSpPr>
          <p:spPr>
            <a:xfrm>
              <a:off x="6090559"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3" name="Google Shape;5073;p31"/>
            <p:cNvSpPr/>
            <p:nvPr/>
          </p:nvSpPr>
          <p:spPr>
            <a:xfrm>
              <a:off x="6142623"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4" name="Google Shape;5074;p31"/>
            <p:cNvSpPr/>
            <p:nvPr/>
          </p:nvSpPr>
          <p:spPr>
            <a:xfrm>
              <a:off x="6189104" y="695034"/>
              <a:ext cx="19528" cy="40772"/>
            </a:xfrm>
            <a:custGeom>
              <a:rect b="b" l="l" r="r" t="t"/>
              <a:pathLst>
                <a:path extrusionOk="0" h="1307" w="626">
                  <a:moveTo>
                    <a:pt x="373" y="0"/>
                  </a:moveTo>
                  <a:cubicBezTo>
                    <a:pt x="308" y="0"/>
                    <a:pt x="236" y="42"/>
                    <a:pt x="194" y="84"/>
                  </a:cubicBezTo>
                  <a:cubicBezTo>
                    <a:pt x="134" y="204"/>
                    <a:pt x="134" y="263"/>
                    <a:pt x="75" y="338"/>
                  </a:cubicBezTo>
                  <a:lnTo>
                    <a:pt x="75" y="636"/>
                  </a:lnTo>
                  <a:cubicBezTo>
                    <a:pt x="0" y="829"/>
                    <a:pt x="75" y="949"/>
                    <a:pt x="134" y="1202"/>
                  </a:cubicBezTo>
                  <a:lnTo>
                    <a:pt x="194" y="1261"/>
                  </a:lnTo>
                  <a:cubicBezTo>
                    <a:pt x="224" y="1291"/>
                    <a:pt x="253" y="1306"/>
                    <a:pt x="293" y="1306"/>
                  </a:cubicBezTo>
                  <a:cubicBezTo>
                    <a:pt x="332" y="1306"/>
                    <a:pt x="380" y="1291"/>
                    <a:pt x="447" y="1261"/>
                  </a:cubicBezTo>
                  <a:cubicBezTo>
                    <a:pt x="566" y="1083"/>
                    <a:pt x="626" y="889"/>
                    <a:pt x="626" y="710"/>
                  </a:cubicBezTo>
                  <a:lnTo>
                    <a:pt x="626" y="397"/>
                  </a:lnTo>
                  <a:cubicBezTo>
                    <a:pt x="626" y="263"/>
                    <a:pt x="566" y="204"/>
                    <a:pt x="507" y="84"/>
                  </a:cubicBezTo>
                  <a:lnTo>
                    <a:pt x="447" y="25"/>
                  </a:lnTo>
                  <a:cubicBezTo>
                    <a:pt x="425" y="7"/>
                    <a:pt x="400"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5" name="Google Shape;5075;p31"/>
            <p:cNvSpPr/>
            <p:nvPr/>
          </p:nvSpPr>
          <p:spPr>
            <a:xfrm>
              <a:off x="6210472"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6" name="Google Shape;5076;p31"/>
            <p:cNvSpPr/>
            <p:nvPr/>
          </p:nvSpPr>
          <p:spPr>
            <a:xfrm>
              <a:off x="6146803"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7" name="Google Shape;5077;p31"/>
            <p:cNvSpPr/>
            <p:nvPr/>
          </p:nvSpPr>
          <p:spPr>
            <a:xfrm>
              <a:off x="603618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8" name="Google Shape;5078;p31"/>
            <p:cNvSpPr/>
            <p:nvPr/>
          </p:nvSpPr>
          <p:spPr>
            <a:xfrm>
              <a:off x="6626863"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9" name="Google Shape;5079;p31"/>
            <p:cNvSpPr/>
            <p:nvPr/>
          </p:nvSpPr>
          <p:spPr>
            <a:xfrm>
              <a:off x="666776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0" name="Google Shape;5080;p31"/>
            <p:cNvSpPr/>
            <p:nvPr/>
          </p:nvSpPr>
          <p:spPr>
            <a:xfrm>
              <a:off x="6721665"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1" name="Google Shape;5081;p31"/>
            <p:cNvSpPr/>
            <p:nvPr/>
          </p:nvSpPr>
          <p:spPr>
            <a:xfrm>
              <a:off x="6717953"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2" name="Google Shape;5082;p31"/>
            <p:cNvSpPr/>
            <p:nvPr/>
          </p:nvSpPr>
          <p:spPr>
            <a:xfrm>
              <a:off x="677001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3" name="Google Shape;5083;p31"/>
            <p:cNvSpPr/>
            <p:nvPr/>
          </p:nvSpPr>
          <p:spPr>
            <a:xfrm>
              <a:off x="6818806" y="695034"/>
              <a:ext cx="19091" cy="40772"/>
            </a:xfrm>
            <a:custGeom>
              <a:rect b="b" l="l" r="r" t="t"/>
              <a:pathLst>
                <a:path extrusionOk="0" h="1307" w="612">
                  <a:moveTo>
                    <a:pt x="321" y="0"/>
                  </a:moveTo>
                  <a:cubicBezTo>
                    <a:pt x="239" y="0"/>
                    <a:pt x="179"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55"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4" name="Google Shape;5084;p31"/>
            <p:cNvSpPr/>
            <p:nvPr/>
          </p:nvSpPr>
          <p:spPr>
            <a:xfrm>
              <a:off x="6837866"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5" name="Google Shape;5085;p31"/>
            <p:cNvSpPr/>
            <p:nvPr/>
          </p:nvSpPr>
          <p:spPr>
            <a:xfrm>
              <a:off x="6774197"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6" name="Google Shape;5086;p31"/>
            <p:cNvSpPr/>
            <p:nvPr/>
          </p:nvSpPr>
          <p:spPr>
            <a:xfrm>
              <a:off x="6663580"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7" name="Google Shape;5087;p31"/>
            <p:cNvSpPr/>
            <p:nvPr/>
          </p:nvSpPr>
          <p:spPr>
            <a:xfrm>
              <a:off x="7870015"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8" name="Google Shape;5088;p31"/>
            <p:cNvSpPr/>
            <p:nvPr/>
          </p:nvSpPr>
          <p:spPr>
            <a:xfrm>
              <a:off x="7910912"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9" name="Google Shape;5089;p31"/>
            <p:cNvSpPr/>
            <p:nvPr/>
          </p:nvSpPr>
          <p:spPr>
            <a:xfrm>
              <a:off x="796481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0" name="Google Shape;5090;p31"/>
            <p:cNvSpPr/>
            <p:nvPr/>
          </p:nvSpPr>
          <p:spPr>
            <a:xfrm>
              <a:off x="7961105"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1" name="Google Shape;5091;p31"/>
            <p:cNvSpPr/>
            <p:nvPr/>
          </p:nvSpPr>
          <p:spPr>
            <a:xfrm>
              <a:off x="8013169"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2" name="Google Shape;5092;p31"/>
            <p:cNvSpPr/>
            <p:nvPr/>
          </p:nvSpPr>
          <p:spPr>
            <a:xfrm>
              <a:off x="8061958"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3" name="Google Shape;5093;p31"/>
            <p:cNvSpPr/>
            <p:nvPr/>
          </p:nvSpPr>
          <p:spPr>
            <a:xfrm>
              <a:off x="8081018"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4" name="Google Shape;5094;p31"/>
            <p:cNvSpPr/>
            <p:nvPr/>
          </p:nvSpPr>
          <p:spPr>
            <a:xfrm>
              <a:off x="8017349"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5" name="Google Shape;5095;p31"/>
            <p:cNvSpPr/>
            <p:nvPr/>
          </p:nvSpPr>
          <p:spPr>
            <a:xfrm>
              <a:off x="7906732"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6" name="Google Shape;5096;p31"/>
            <p:cNvSpPr/>
            <p:nvPr/>
          </p:nvSpPr>
          <p:spPr>
            <a:xfrm>
              <a:off x="3421649"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0" y="651"/>
                    <a:pt x="60" y="844"/>
                    <a:pt x="179" y="964"/>
                  </a:cubicBezTo>
                  <a:cubicBezTo>
                    <a:pt x="246" y="993"/>
                    <a:pt x="295" y="1008"/>
                    <a:pt x="334" y="1008"/>
                  </a:cubicBezTo>
                  <a:cubicBezTo>
                    <a:pt x="373" y="1008"/>
                    <a:pt x="403" y="993"/>
                    <a:pt x="432" y="964"/>
                  </a:cubicBezTo>
                  <a:cubicBezTo>
                    <a:pt x="552" y="844"/>
                    <a:pt x="611" y="651"/>
                    <a:pt x="611" y="531"/>
                  </a:cubicBezTo>
                  <a:cubicBezTo>
                    <a:pt x="686" y="472"/>
                    <a:pt x="686" y="412"/>
                    <a:pt x="611" y="353"/>
                  </a:cubicBezTo>
                  <a:lnTo>
                    <a:pt x="611" y="99"/>
                  </a:lnTo>
                  <a:lnTo>
                    <a:pt x="552" y="99"/>
                  </a:ln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7" name="Google Shape;5097;p31"/>
            <p:cNvSpPr/>
            <p:nvPr/>
          </p:nvSpPr>
          <p:spPr>
            <a:xfrm>
              <a:off x="346207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8" name="Google Shape;5098;p31"/>
            <p:cNvSpPr/>
            <p:nvPr/>
          </p:nvSpPr>
          <p:spPr>
            <a:xfrm>
              <a:off x="3516450"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79" y="1157"/>
                  </a:cubicBezTo>
                  <a:cubicBezTo>
                    <a:pt x="246" y="1187"/>
                    <a:pt x="295" y="1201"/>
                    <a:pt x="334" y="1201"/>
                  </a:cubicBezTo>
                  <a:cubicBezTo>
                    <a:pt x="373"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9" name="Google Shape;5099;p31"/>
            <p:cNvSpPr/>
            <p:nvPr/>
          </p:nvSpPr>
          <p:spPr>
            <a:xfrm>
              <a:off x="3512738"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0" name="Google Shape;5100;p31"/>
            <p:cNvSpPr/>
            <p:nvPr/>
          </p:nvSpPr>
          <p:spPr>
            <a:xfrm>
              <a:off x="356477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1" name="Google Shape;5101;p31"/>
            <p:cNvSpPr/>
            <p:nvPr/>
          </p:nvSpPr>
          <p:spPr>
            <a:xfrm>
              <a:off x="3613124"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6"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2" name="Google Shape;5102;p31"/>
            <p:cNvSpPr/>
            <p:nvPr/>
          </p:nvSpPr>
          <p:spPr>
            <a:xfrm>
              <a:off x="3632621"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3" name="Google Shape;5103;p31"/>
            <p:cNvSpPr/>
            <p:nvPr/>
          </p:nvSpPr>
          <p:spPr>
            <a:xfrm>
              <a:off x="3570823"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4" name="Google Shape;5104;p31"/>
            <p:cNvSpPr/>
            <p:nvPr/>
          </p:nvSpPr>
          <p:spPr>
            <a:xfrm>
              <a:off x="3460206"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5" name="Google Shape;5105;p31"/>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6" name="Google Shape;5106;p31"/>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7" name="Google Shape;5107;p31"/>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8" name="Google Shape;5108;p31"/>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9" name="Google Shape;5109;p31"/>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0" name="Google Shape;5110;p31"/>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1" name="Google Shape;5111;p31"/>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2" name="Google Shape;5112;p31"/>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3" name="Google Shape;5113;p31"/>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4" name="Google Shape;5114;p31"/>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5" name="Google Shape;5115;p31"/>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6" name="Google Shape;5116;p31"/>
            <p:cNvSpPr/>
            <p:nvPr/>
          </p:nvSpPr>
          <p:spPr>
            <a:xfrm>
              <a:off x="1678919"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7" name="Google Shape;5117;p31"/>
            <p:cNvSpPr/>
            <p:nvPr/>
          </p:nvSpPr>
          <p:spPr>
            <a:xfrm>
              <a:off x="1727708" y="690417"/>
              <a:ext cx="19091" cy="39805"/>
            </a:xfrm>
            <a:custGeom>
              <a:rect b="b" l="l" r="r" t="t"/>
              <a:pathLst>
                <a:path extrusionOk="0" h="1276" w="612">
                  <a:moveTo>
                    <a:pt x="303" y="1"/>
                  </a:moveTo>
                  <a:cubicBezTo>
                    <a:pt x="251" y="1"/>
                    <a:pt x="215" y="33"/>
                    <a:pt x="179" y="113"/>
                  </a:cubicBezTo>
                  <a:cubicBezTo>
                    <a:pt x="120" y="173"/>
                    <a:pt x="60" y="292"/>
                    <a:pt x="60" y="352"/>
                  </a:cubicBezTo>
                  <a:cubicBezTo>
                    <a:pt x="1" y="411"/>
                    <a:pt x="1" y="545"/>
                    <a:pt x="1" y="605"/>
                  </a:cubicBezTo>
                  <a:cubicBezTo>
                    <a:pt x="1" y="784"/>
                    <a:pt x="1" y="977"/>
                    <a:pt x="60" y="1156"/>
                  </a:cubicBezTo>
                  <a:lnTo>
                    <a:pt x="120" y="1231"/>
                  </a:lnTo>
                  <a:cubicBezTo>
                    <a:pt x="150" y="1260"/>
                    <a:pt x="194" y="1275"/>
                    <a:pt x="241" y="1275"/>
                  </a:cubicBezTo>
                  <a:cubicBezTo>
                    <a:pt x="287" y="1275"/>
                    <a:pt x="336" y="1260"/>
                    <a:pt x="373" y="1231"/>
                  </a:cubicBezTo>
                  <a:cubicBezTo>
                    <a:pt x="492" y="1037"/>
                    <a:pt x="552" y="858"/>
                    <a:pt x="552" y="664"/>
                  </a:cubicBezTo>
                  <a:cubicBezTo>
                    <a:pt x="611" y="545"/>
                    <a:pt x="611" y="486"/>
                    <a:pt x="552" y="352"/>
                  </a:cubicBezTo>
                  <a:cubicBezTo>
                    <a:pt x="552" y="292"/>
                    <a:pt x="492" y="173"/>
                    <a:pt x="433" y="113"/>
                  </a:cubicBezTo>
                  <a:lnTo>
                    <a:pt x="433" y="39"/>
                  </a:lnTo>
                  <a:cubicBezTo>
                    <a:pt x="379" y="15"/>
                    <a:pt x="337" y="1"/>
                    <a:pt x="30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8" name="Google Shape;5118;p31"/>
            <p:cNvSpPr/>
            <p:nvPr/>
          </p:nvSpPr>
          <p:spPr>
            <a:xfrm>
              <a:off x="1746768"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9" name="Google Shape;5119;p31"/>
            <p:cNvSpPr/>
            <p:nvPr/>
          </p:nvSpPr>
          <p:spPr>
            <a:xfrm>
              <a:off x="1683099"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0" name="Google Shape;5120;p31"/>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1" name="Google Shape;5121;p31"/>
            <p:cNvSpPr/>
            <p:nvPr/>
          </p:nvSpPr>
          <p:spPr>
            <a:xfrm>
              <a:off x="2178497"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1" y="651"/>
                    <a:pt x="60" y="844"/>
                    <a:pt x="179" y="964"/>
                  </a:cubicBezTo>
                  <a:cubicBezTo>
                    <a:pt x="209" y="993"/>
                    <a:pt x="257" y="1008"/>
                    <a:pt x="306" y="1008"/>
                  </a:cubicBezTo>
                  <a:cubicBezTo>
                    <a:pt x="354" y="1008"/>
                    <a:pt x="403" y="993"/>
                    <a:pt x="433" y="964"/>
                  </a:cubicBezTo>
                  <a:cubicBezTo>
                    <a:pt x="552" y="844"/>
                    <a:pt x="611" y="651"/>
                    <a:pt x="611" y="531"/>
                  </a:cubicBezTo>
                  <a:cubicBezTo>
                    <a:pt x="611" y="472"/>
                    <a:pt x="686" y="412"/>
                    <a:pt x="611" y="353"/>
                  </a:cubicBezTo>
                  <a:cubicBezTo>
                    <a:pt x="611" y="278"/>
                    <a:pt x="611" y="219"/>
                    <a:pt x="552" y="99"/>
                  </a:cubicBez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2" name="Google Shape;5122;p31"/>
            <p:cNvSpPr/>
            <p:nvPr/>
          </p:nvSpPr>
          <p:spPr>
            <a:xfrm>
              <a:off x="221892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3" name="Google Shape;5123;p31"/>
            <p:cNvSpPr/>
            <p:nvPr/>
          </p:nvSpPr>
          <p:spPr>
            <a:xfrm>
              <a:off x="2273298"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20" y="1157"/>
                  </a:cubicBezTo>
                  <a:lnTo>
                    <a:pt x="179" y="1157"/>
                  </a:lnTo>
                  <a:cubicBezTo>
                    <a:pt x="217" y="1187"/>
                    <a:pt x="265" y="1201"/>
                    <a:pt x="312" y="1201"/>
                  </a:cubicBezTo>
                  <a:cubicBezTo>
                    <a:pt x="358"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4" name="Google Shape;5124;p31"/>
            <p:cNvSpPr/>
            <p:nvPr/>
          </p:nvSpPr>
          <p:spPr>
            <a:xfrm>
              <a:off x="2269586"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5" name="Google Shape;5125;p31"/>
            <p:cNvSpPr/>
            <p:nvPr/>
          </p:nvSpPr>
          <p:spPr>
            <a:xfrm>
              <a:off x="2321619"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6" name="Google Shape;5126;p31"/>
            <p:cNvSpPr/>
            <p:nvPr/>
          </p:nvSpPr>
          <p:spPr>
            <a:xfrm>
              <a:off x="2369972"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7"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7" name="Google Shape;5127;p31"/>
            <p:cNvSpPr/>
            <p:nvPr/>
          </p:nvSpPr>
          <p:spPr>
            <a:xfrm>
              <a:off x="2389469"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8" name="Google Shape;5128;p31"/>
            <p:cNvSpPr/>
            <p:nvPr/>
          </p:nvSpPr>
          <p:spPr>
            <a:xfrm>
              <a:off x="2325363"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9" name="Google Shape;5129;p31"/>
            <p:cNvSpPr/>
            <p:nvPr/>
          </p:nvSpPr>
          <p:spPr>
            <a:xfrm>
              <a:off x="2215213"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0" name="Google Shape;5130;p31"/>
            <p:cNvSpPr/>
            <p:nvPr/>
          </p:nvSpPr>
          <p:spPr>
            <a:xfrm>
              <a:off x="2807731" y="694566"/>
              <a:ext cx="19559" cy="31476"/>
            </a:xfrm>
            <a:custGeom>
              <a:rect b="b" l="l" r="r" t="t"/>
              <a:pathLst>
                <a:path extrusionOk="0" h="1009" w="627">
                  <a:moveTo>
                    <a:pt x="376" y="1"/>
                  </a:moveTo>
                  <a:cubicBezTo>
                    <a:pt x="343" y="1"/>
                    <a:pt x="303" y="15"/>
                    <a:pt x="254" y="40"/>
                  </a:cubicBezTo>
                  <a:cubicBezTo>
                    <a:pt x="180" y="99"/>
                    <a:pt x="120" y="159"/>
                    <a:pt x="60" y="219"/>
                  </a:cubicBezTo>
                  <a:cubicBezTo>
                    <a:pt x="1" y="278"/>
                    <a:pt x="1" y="412"/>
                    <a:pt x="1" y="472"/>
                  </a:cubicBezTo>
                  <a:cubicBezTo>
                    <a:pt x="1" y="651"/>
                    <a:pt x="1" y="844"/>
                    <a:pt x="120" y="964"/>
                  </a:cubicBezTo>
                  <a:cubicBezTo>
                    <a:pt x="187" y="993"/>
                    <a:pt x="235" y="1008"/>
                    <a:pt x="275"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58" y="30"/>
                    <a:pt x="423" y="1"/>
                    <a:pt x="37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1" name="Google Shape;5131;p31"/>
            <p:cNvSpPr/>
            <p:nvPr/>
          </p:nvSpPr>
          <p:spPr>
            <a:xfrm>
              <a:off x="2848160"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2" name="Google Shape;5132;p31"/>
            <p:cNvSpPr/>
            <p:nvPr/>
          </p:nvSpPr>
          <p:spPr>
            <a:xfrm>
              <a:off x="2900692"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5" y="1201"/>
                    <a:pt x="334" y="1201"/>
                  </a:cubicBezTo>
                  <a:cubicBezTo>
                    <a:pt x="373" y="1201"/>
                    <a:pt x="403" y="1187"/>
                    <a:pt x="432" y="1157"/>
                  </a:cubicBezTo>
                  <a:cubicBezTo>
                    <a:pt x="552" y="963"/>
                    <a:pt x="552" y="784"/>
                    <a:pt x="626" y="591"/>
                  </a:cubicBezTo>
                  <a:cubicBezTo>
                    <a:pt x="552" y="531"/>
                    <a:pt x="552" y="412"/>
                    <a:pt x="552"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3" name="Google Shape;5133;p31"/>
            <p:cNvSpPr/>
            <p:nvPr/>
          </p:nvSpPr>
          <p:spPr>
            <a:xfrm>
              <a:off x="2896980"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4" name="Google Shape;5134;p31"/>
            <p:cNvSpPr/>
            <p:nvPr/>
          </p:nvSpPr>
          <p:spPr>
            <a:xfrm>
              <a:off x="2949013"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5" name="Google Shape;5135;p31"/>
            <p:cNvSpPr/>
            <p:nvPr/>
          </p:nvSpPr>
          <p:spPr>
            <a:xfrm>
              <a:off x="2997334" y="690417"/>
              <a:ext cx="19559" cy="39805"/>
            </a:xfrm>
            <a:custGeom>
              <a:rect b="b" l="l" r="r" t="t"/>
              <a:pathLst>
                <a:path extrusionOk="0" h="1276" w="627">
                  <a:moveTo>
                    <a:pt x="315" y="1"/>
                  </a:moveTo>
                  <a:cubicBezTo>
                    <a:pt x="266"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8" y="1037"/>
                    <a:pt x="567" y="858"/>
                    <a:pt x="627" y="664"/>
                  </a:cubicBezTo>
                  <a:cubicBezTo>
                    <a:pt x="627" y="545"/>
                    <a:pt x="627" y="486"/>
                    <a:pt x="567" y="352"/>
                  </a:cubicBezTo>
                  <a:cubicBezTo>
                    <a:pt x="567" y="292"/>
                    <a:pt x="508" y="173"/>
                    <a:pt x="433" y="113"/>
                  </a:cubicBezTo>
                  <a:lnTo>
                    <a:pt x="433" y="39"/>
                  </a:lnTo>
                  <a:cubicBezTo>
                    <a:pt x="385" y="15"/>
                    <a:pt x="347" y="1"/>
                    <a:pt x="3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6" name="Google Shape;5136;p31"/>
            <p:cNvSpPr/>
            <p:nvPr/>
          </p:nvSpPr>
          <p:spPr>
            <a:xfrm>
              <a:off x="3016862"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7" name="Google Shape;5137;p31"/>
            <p:cNvSpPr/>
            <p:nvPr/>
          </p:nvSpPr>
          <p:spPr>
            <a:xfrm>
              <a:off x="295506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8" name="Google Shape;5138;p31"/>
            <p:cNvSpPr/>
            <p:nvPr/>
          </p:nvSpPr>
          <p:spPr>
            <a:xfrm>
              <a:off x="2844448"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9" name="Google Shape;5139;p31"/>
            <p:cNvSpPr/>
            <p:nvPr/>
          </p:nvSpPr>
          <p:spPr>
            <a:xfrm>
              <a:off x="4050883" y="694566"/>
              <a:ext cx="19559" cy="31476"/>
            </a:xfrm>
            <a:custGeom>
              <a:rect b="b" l="l" r="r" t="t"/>
              <a:pathLst>
                <a:path extrusionOk="0" h="1009" w="627">
                  <a:moveTo>
                    <a:pt x="394" y="1"/>
                  </a:moveTo>
                  <a:cubicBezTo>
                    <a:pt x="353" y="1"/>
                    <a:pt x="303" y="15"/>
                    <a:pt x="254" y="40"/>
                  </a:cubicBezTo>
                  <a:cubicBezTo>
                    <a:pt x="180" y="99"/>
                    <a:pt x="120" y="159"/>
                    <a:pt x="60" y="219"/>
                  </a:cubicBezTo>
                  <a:cubicBezTo>
                    <a:pt x="1" y="278"/>
                    <a:pt x="1" y="412"/>
                    <a:pt x="1" y="472"/>
                  </a:cubicBezTo>
                  <a:cubicBezTo>
                    <a:pt x="1" y="651"/>
                    <a:pt x="1" y="844"/>
                    <a:pt x="120" y="964"/>
                  </a:cubicBezTo>
                  <a:cubicBezTo>
                    <a:pt x="187" y="993"/>
                    <a:pt x="235" y="1008"/>
                    <a:pt x="274"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92" y="30"/>
                    <a:pt x="451" y="1"/>
                    <a:pt x="39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0" name="Google Shape;5140;p31"/>
            <p:cNvSpPr/>
            <p:nvPr/>
          </p:nvSpPr>
          <p:spPr>
            <a:xfrm>
              <a:off x="409131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1" name="Google Shape;5141;p31"/>
            <p:cNvSpPr/>
            <p:nvPr/>
          </p:nvSpPr>
          <p:spPr>
            <a:xfrm>
              <a:off x="4143844"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4" y="1201"/>
                    <a:pt x="334" y="1201"/>
                  </a:cubicBezTo>
                  <a:cubicBezTo>
                    <a:pt x="373" y="1201"/>
                    <a:pt x="403" y="1187"/>
                    <a:pt x="432" y="1157"/>
                  </a:cubicBezTo>
                  <a:cubicBezTo>
                    <a:pt x="551" y="963"/>
                    <a:pt x="626" y="784"/>
                    <a:pt x="626" y="591"/>
                  </a:cubicBezTo>
                  <a:cubicBezTo>
                    <a:pt x="626" y="531"/>
                    <a:pt x="551" y="412"/>
                    <a:pt x="551"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2" name="Google Shape;5142;p31"/>
            <p:cNvSpPr/>
            <p:nvPr/>
          </p:nvSpPr>
          <p:spPr>
            <a:xfrm>
              <a:off x="4140132"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3" name="Google Shape;5143;p31"/>
            <p:cNvSpPr/>
            <p:nvPr/>
          </p:nvSpPr>
          <p:spPr>
            <a:xfrm>
              <a:off x="4192165"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4" name="Google Shape;5144;p31"/>
            <p:cNvSpPr/>
            <p:nvPr/>
          </p:nvSpPr>
          <p:spPr>
            <a:xfrm>
              <a:off x="4240486" y="690417"/>
              <a:ext cx="19559" cy="39805"/>
            </a:xfrm>
            <a:custGeom>
              <a:rect b="b" l="l" r="r" t="t"/>
              <a:pathLst>
                <a:path extrusionOk="0" h="1276" w="627">
                  <a:moveTo>
                    <a:pt x="341" y="1"/>
                  </a:moveTo>
                  <a:cubicBezTo>
                    <a:pt x="288"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7" y="1037"/>
                    <a:pt x="567" y="858"/>
                    <a:pt x="627" y="664"/>
                  </a:cubicBezTo>
                  <a:cubicBezTo>
                    <a:pt x="627" y="545"/>
                    <a:pt x="627" y="486"/>
                    <a:pt x="567" y="352"/>
                  </a:cubicBezTo>
                  <a:cubicBezTo>
                    <a:pt x="567" y="292"/>
                    <a:pt x="567" y="173"/>
                    <a:pt x="433" y="113"/>
                  </a:cubicBezTo>
                  <a:lnTo>
                    <a:pt x="433" y="39"/>
                  </a:lnTo>
                  <a:cubicBezTo>
                    <a:pt x="409" y="15"/>
                    <a:pt x="376"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5" name="Google Shape;5145;p31"/>
            <p:cNvSpPr/>
            <p:nvPr/>
          </p:nvSpPr>
          <p:spPr>
            <a:xfrm>
              <a:off x="4260014"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6" name="Google Shape;5146;p31"/>
            <p:cNvSpPr/>
            <p:nvPr/>
          </p:nvSpPr>
          <p:spPr>
            <a:xfrm>
              <a:off x="419821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7" name="Google Shape;5147;p31"/>
            <p:cNvSpPr/>
            <p:nvPr/>
          </p:nvSpPr>
          <p:spPr>
            <a:xfrm>
              <a:off x="4087600"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8" name="Google Shape;5148;p31"/>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9" name="Google Shape;5149;p31"/>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0" name="Google Shape;5150;p31"/>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1" name="Google Shape;5151;p31"/>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2" name="Google Shape;5152;p31"/>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3" name="Google Shape;5153;p31"/>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4" name="Google Shape;5154;p31"/>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5" name="Google Shape;5155;p31"/>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6" name="Google Shape;5156;p31"/>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7" name="Google Shape;5157;p31"/>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8" name="Google Shape;5158;p31"/>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9" name="Google Shape;5159;p31"/>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0" name="Google Shape;5160;p31"/>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1" name="Google Shape;5161;p31"/>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2" name="Google Shape;5162;p31"/>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3" name="Google Shape;5163;p31"/>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4" name="Google Shape;5164;p31"/>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5" name="Google Shape;5165;p31"/>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6" name="Google Shape;5166;p31"/>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7" name="Google Shape;5167;p31"/>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8" name="Google Shape;5168;p31"/>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9" name="Google Shape;5169;p31"/>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0" name="Google Shape;5170;p31"/>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1" name="Google Shape;5171;p31"/>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2" name="Google Shape;5172;p31"/>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3" name="Google Shape;5173;p31"/>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4" name="Google Shape;5174;p31"/>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5" name="Google Shape;5175;p31"/>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6" name="Google Shape;5176;p31"/>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7" name="Google Shape;5177;p31"/>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8" name="Google Shape;5178;p31"/>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9" name="Google Shape;5179;p31"/>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0" name="Google Shape;5180;p31"/>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1" name="Google Shape;5181;p31"/>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2" name="Google Shape;5182;p31"/>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3" name="Google Shape;5183;p31"/>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4" name="Google Shape;5184;p31"/>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5" name="Google Shape;5185;p31"/>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6" name="Google Shape;5186;p31"/>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7" name="Google Shape;5187;p31"/>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8" name="Google Shape;5188;p31"/>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9" name="Google Shape;5189;p31"/>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0" name="Google Shape;5190;p31"/>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1" name="Google Shape;5191;p31"/>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2" name="Google Shape;5192;p31"/>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3" name="Google Shape;5193;p31"/>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4" name="Google Shape;5194;p31"/>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5" name="Google Shape;5195;p31"/>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6" name="Google Shape;5196;p31"/>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7" name="Google Shape;5197;p31"/>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8" name="Google Shape;5198;p31"/>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9" name="Google Shape;5199;p31"/>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0" name="Google Shape;5200;p31"/>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01" name="Google Shape;5201;p31"/>
          <p:cNvGrpSpPr/>
          <p:nvPr/>
        </p:nvGrpSpPr>
        <p:grpSpPr>
          <a:xfrm>
            <a:off x="858034" y="2725284"/>
            <a:ext cx="683202" cy="2054815"/>
            <a:chOff x="848509" y="753609"/>
            <a:chExt cx="683202" cy="2054815"/>
          </a:xfrm>
        </p:grpSpPr>
        <p:sp>
          <p:nvSpPr>
            <p:cNvPr id="5202" name="Google Shape;5202;p31"/>
            <p:cNvSpPr/>
            <p:nvPr/>
          </p:nvSpPr>
          <p:spPr>
            <a:xfrm flipH="1">
              <a:off x="1342077" y="7749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3" name="Google Shape;5203;p31"/>
            <p:cNvSpPr/>
            <p:nvPr/>
          </p:nvSpPr>
          <p:spPr>
            <a:xfrm flipH="1">
              <a:off x="1303488" y="8226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4" name="Google Shape;5204;p31"/>
            <p:cNvSpPr/>
            <p:nvPr/>
          </p:nvSpPr>
          <p:spPr>
            <a:xfrm flipH="1">
              <a:off x="1250987" y="7780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5" name="Google Shape;5205;p31"/>
            <p:cNvSpPr/>
            <p:nvPr/>
          </p:nvSpPr>
          <p:spPr>
            <a:xfrm flipH="1">
              <a:off x="1252828" y="8845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6" name="Google Shape;5206;p31"/>
            <p:cNvSpPr/>
            <p:nvPr/>
          </p:nvSpPr>
          <p:spPr>
            <a:xfrm flipH="1">
              <a:off x="1202635" y="8311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7" name="Google Shape;5207;p31"/>
            <p:cNvSpPr/>
            <p:nvPr/>
          </p:nvSpPr>
          <p:spPr>
            <a:xfrm flipH="1">
              <a:off x="1152442" y="7712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8" name="Google Shape;5208;p31"/>
            <p:cNvSpPr/>
            <p:nvPr/>
          </p:nvSpPr>
          <p:spPr>
            <a:xfrm flipH="1">
              <a:off x="1080881" y="7536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60" y="828"/>
                    <a:pt x="60" y="1022"/>
                    <a:pt x="179" y="1201"/>
                  </a:cubicBezTo>
                  <a:lnTo>
                    <a:pt x="239" y="1275"/>
                  </a:lnTo>
                  <a:cubicBezTo>
                    <a:pt x="260" y="1292"/>
                    <a:pt x="285" y="1299"/>
                    <a:pt x="310" y="1299"/>
                  </a:cubicBezTo>
                  <a:cubicBezTo>
                    <a:pt x="372" y="1299"/>
                    <a:pt x="433" y="1254"/>
                    <a:pt x="433" y="1201"/>
                  </a:cubicBezTo>
                  <a:cubicBezTo>
                    <a:pt x="611" y="1022"/>
                    <a:pt x="611" y="828"/>
                    <a:pt x="611" y="649"/>
                  </a:cubicBezTo>
                  <a:cubicBezTo>
                    <a:pt x="611" y="530"/>
                    <a:pt x="552" y="396"/>
                    <a:pt x="552" y="337"/>
                  </a:cubicBezTo>
                  <a:cubicBezTo>
                    <a:pt x="492" y="217"/>
                    <a:pt x="433" y="158"/>
                    <a:pt x="373" y="24"/>
                  </a:cubicBezTo>
                  <a:lnTo>
                    <a:pt x="313"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9" name="Google Shape;5209;p31"/>
            <p:cNvSpPr/>
            <p:nvPr/>
          </p:nvSpPr>
          <p:spPr>
            <a:xfrm flipH="1">
              <a:off x="1132945" y="8519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0" name="Google Shape;5210;p31"/>
            <p:cNvSpPr/>
            <p:nvPr/>
          </p:nvSpPr>
          <p:spPr>
            <a:xfrm flipH="1">
              <a:off x="1197082" y="9352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1" name="Google Shape;5211;p31"/>
            <p:cNvSpPr/>
            <p:nvPr/>
          </p:nvSpPr>
          <p:spPr>
            <a:xfrm flipH="1">
              <a:off x="1307201" y="9194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2" name="Google Shape;5212;p31"/>
            <p:cNvSpPr/>
            <p:nvPr/>
          </p:nvSpPr>
          <p:spPr>
            <a:xfrm flipH="1">
              <a:off x="1197082" y="2270996"/>
              <a:ext cx="124406" cy="96829"/>
            </a:xfrm>
            <a:custGeom>
              <a:rect b="b" l="l" r="r" t="t"/>
              <a:pathLst>
                <a:path extrusionOk="0" h="3104" w="3988">
                  <a:moveTo>
                    <a:pt x="3165" y="0"/>
                  </a:moveTo>
                  <a:cubicBezTo>
                    <a:pt x="2616" y="0"/>
                    <a:pt x="2112" y="1000"/>
                    <a:pt x="2007" y="1661"/>
                  </a:cubicBezTo>
                  <a:cubicBezTo>
                    <a:pt x="2007" y="1661"/>
                    <a:pt x="1486" y="393"/>
                    <a:pt x="987" y="393"/>
                  </a:cubicBezTo>
                  <a:cubicBezTo>
                    <a:pt x="914" y="393"/>
                    <a:pt x="841" y="421"/>
                    <a:pt x="770" y="484"/>
                  </a:cubicBezTo>
                  <a:cubicBezTo>
                    <a:pt x="1" y="1139"/>
                    <a:pt x="1044" y="3103"/>
                    <a:pt x="1997" y="3103"/>
                  </a:cubicBezTo>
                  <a:cubicBezTo>
                    <a:pt x="2040" y="3103"/>
                    <a:pt x="2083" y="3099"/>
                    <a:pt x="2126" y="3091"/>
                  </a:cubicBezTo>
                  <a:cubicBezTo>
                    <a:pt x="3184" y="2838"/>
                    <a:pt x="3988" y="424"/>
                    <a:pt x="3377" y="52"/>
                  </a:cubicBezTo>
                  <a:cubicBezTo>
                    <a:pt x="3306" y="16"/>
                    <a:pt x="3235" y="0"/>
                    <a:pt x="316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3" name="Google Shape;5213;p31"/>
            <p:cNvSpPr/>
            <p:nvPr/>
          </p:nvSpPr>
          <p:spPr>
            <a:xfrm flipH="1">
              <a:off x="1192871" y="2415554"/>
              <a:ext cx="120132" cy="97391"/>
            </a:xfrm>
            <a:custGeom>
              <a:rect b="b" l="l" r="r" t="t"/>
              <a:pathLst>
                <a:path extrusionOk="0" h="3122" w="3851">
                  <a:moveTo>
                    <a:pt x="2951" y="1"/>
                  </a:moveTo>
                  <a:cubicBezTo>
                    <a:pt x="2454" y="1"/>
                    <a:pt x="2159" y="1101"/>
                    <a:pt x="2107" y="1809"/>
                  </a:cubicBezTo>
                  <a:cubicBezTo>
                    <a:pt x="2107" y="1809"/>
                    <a:pt x="1494" y="480"/>
                    <a:pt x="882" y="480"/>
                  </a:cubicBezTo>
                  <a:cubicBezTo>
                    <a:pt x="793" y="480"/>
                    <a:pt x="704" y="508"/>
                    <a:pt x="617" y="572"/>
                  </a:cubicBezTo>
                  <a:cubicBezTo>
                    <a:pt x="0" y="1057"/>
                    <a:pt x="1325" y="3121"/>
                    <a:pt x="2190" y="3121"/>
                  </a:cubicBezTo>
                  <a:cubicBezTo>
                    <a:pt x="2202" y="3121"/>
                    <a:pt x="2214" y="3121"/>
                    <a:pt x="2226" y="3120"/>
                  </a:cubicBezTo>
                  <a:cubicBezTo>
                    <a:pt x="3105" y="3120"/>
                    <a:pt x="3850" y="513"/>
                    <a:pt x="3165" y="66"/>
                  </a:cubicBezTo>
                  <a:cubicBezTo>
                    <a:pt x="3090" y="21"/>
                    <a:pt x="3018" y="1"/>
                    <a:pt x="295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4" name="Google Shape;5214;p31"/>
            <p:cNvSpPr/>
            <p:nvPr/>
          </p:nvSpPr>
          <p:spPr>
            <a:xfrm flipH="1">
              <a:off x="1198923" y="2559955"/>
              <a:ext cx="113862" cy="86504"/>
            </a:xfrm>
            <a:custGeom>
              <a:rect b="b" l="l" r="r" t="t"/>
              <a:pathLst>
                <a:path extrusionOk="0" h="2773" w="3650">
                  <a:moveTo>
                    <a:pt x="2999" y="0"/>
                  </a:moveTo>
                  <a:cubicBezTo>
                    <a:pt x="2612" y="0"/>
                    <a:pt x="2183" y="779"/>
                    <a:pt x="2040" y="1530"/>
                  </a:cubicBezTo>
                  <a:cubicBezTo>
                    <a:pt x="2040" y="1530"/>
                    <a:pt x="1288" y="333"/>
                    <a:pt x="758" y="333"/>
                  </a:cubicBezTo>
                  <a:cubicBezTo>
                    <a:pt x="659" y="333"/>
                    <a:pt x="568" y="374"/>
                    <a:pt x="491" y="472"/>
                  </a:cubicBezTo>
                  <a:cubicBezTo>
                    <a:pt x="1" y="1078"/>
                    <a:pt x="1506" y="2772"/>
                    <a:pt x="2157" y="2772"/>
                  </a:cubicBezTo>
                  <a:cubicBezTo>
                    <a:pt x="2179" y="2772"/>
                    <a:pt x="2200" y="2770"/>
                    <a:pt x="2219" y="2766"/>
                  </a:cubicBezTo>
                  <a:cubicBezTo>
                    <a:pt x="2845" y="2707"/>
                    <a:pt x="3649" y="651"/>
                    <a:pt x="3277" y="159"/>
                  </a:cubicBezTo>
                  <a:cubicBezTo>
                    <a:pt x="3190" y="49"/>
                    <a:pt x="3096" y="0"/>
                    <a:pt x="299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5" name="Google Shape;5215;p31"/>
            <p:cNvSpPr/>
            <p:nvPr/>
          </p:nvSpPr>
          <p:spPr>
            <a:xfrm flipH="1">
              <a:off x="1016744" y="1696852"/>
              <a:ext cx="73464" cy="149611"/>
            </a:xfrm>
            <a:custGeom>
              <a:rect b="b" l="l" r="r" t="t"/>
              <a:pathLst>
                <a:path extrusionOk="0" h="4796" w="2355">
                  <a:moveTo>
                    <a:pt x="1414" y="0"/>
                  </a:moveTo>
                  <a:cubicBezTo>
                    <a:pt x="1242" y="0"/>
                    <a:pt x="1084" y="90"/>
                    <a:pt x="984" y="267"/>
                  </a:cubicBezTo>
                  <a:cubicBezTo>
                    <a:pt x="0" y="2248"/>
                    <a:pt x="2041" y="4796"/>
                    <a:pt x="2041" y="4796"/>
                  </a:cubicBezTo>
                  <a:cubicBezTo>
                    <a:pt x="2235" y="3991"/>
                    <a:pt x="2354" y="2382"/>
                    <a:pt x="2295" y="1206"/>
                  </a:cubicBezTo>
                  <a:cubicBezTo>
                    <a:pt x="2204" y="397"/>
                    <a:pt x="1777" y="0"/>
                    <a:pt x="141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6" name="Google Shape;5216;p31"/>
            <p:cNvSpPr/>
            <p:nvPr/>
          </p:nvSpPr>
          <p:spPr>
            <a:xfrm flipH="1">
              <a:off x="898702" y="1727080"/>
              <a:ext cx="114891" cy="167736"/>
            </a:xfrm>
            <a:custGeom>
              <a:rect b="b" l="l" r="r" t="t"/>
              <a:pathLst>
                <a:path extrusionOk="0" h="5377" w="3683">
                  <a:moveTo>
                    <a:pt x="2485" y="1"/>
                  </a:moveTo>
                  <a:cubicBezTo>
                    <a:pt x="1818" y="1"/>
                    <a:pt x="1" y="2059"/>
                    <a:pt x="524" y="5376"/>
                  </a:cubicBezTo>
                  <a:cubicBezTo>
                    <a:pt x="524" y="5376"/>
                    <a:pt x="703" y="4140"/>
                    <a:pt x="1328" y="3454"/>
                  </a:cubicBezTo>
                  <a:cubicBezTo>
                    <a:pt x="1880" y="2769"/>
                    <a:pt x="3682" y="907"/>
                    <a:pt x="2624" y="43"/>
                  </a:cubicBezTo>
                  <a:cubicBezTo>
                    <a:pt x="2587" y="15"/>
                    <a:pt x="2540" y="1"/>
                    <a:pt x="2485"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7" name="Google Shape;5217;p31"/>
            <p:cNvSpPr/>
            <p:nvPr/>
          </p:nvSpPr>
          <p:spPr>
            <a:xfrm flipH="1">
              <a:off x="1053461" y="1970526"/>
              <a:ext cx="33036" cy="33316"/>
            </a:xfrm>
            <a:custGeom>
              <a:rect b="b" l="l" r="r" t="t"/>
              <a:pathLst>
                <a:path extrusionOk="0" h="1068" w="1059">
                  <a:moveTo>
                    <a:pt x="433" y="0"/>
                  </a:moveTo>
                  <a:cubicBezTo>
                    <a:pt x="313" y="60"/>
                    <a:pt x="179" y="120"/>
                    <a:pt x="60" y="254"/>
                  </a:cubicBezTo>
                  <a:cubicBezTo>
                    <a:pt x="1" y="313"/>
                    <a:pt x="1" y="433"/>
                    <a:pt x="1" y="626"/>
                  </a:cubicBezTo>
                  <a:cubicBezTo>
                    <a:pt x="1" y="841"/>
                    <a:pt x="254" y="1067"/>
                    <a:pt x="478" y="1067"/>
                  </a:cubicBezTo>
                  <a:cubicBezTo>
                    <a:pt x="503" y="1067"/>
                    <a:pt x="528" y="1064"/>
                    <a:pt x="552" y="1058"/>
                  </a:cubicBezTo>
                  <a:cubicBezTo>
                    <a:pt x="686" y="1058"/>
                    <a:pt x="865" y="999"/>
                    <a:pt x="924" y="865"/>
                  </a:cubicBezTo>
                  <a:cubicBezTo>
                    <a:pt x="999" y="745"/>
                    <a:pt x="1058" y="626"/>
                    <a:pt x="1058" y="492"/>
                  </a:cubicBezTo>
                  <a:cubicBezTo>
                    <a:pt x="1058" y="179"/>
                    <a:pt x="686" y="0"/>
                    <a:pt x="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8" name="Google Shape;5218;p31"/>
            <p:cNvSpPr/>
            <p:nvPr/>
          </p:nvSpPr>
          <p:spPr>
            <a:xfrm flipH="1">
              <a:off x="1123181" y="2069040"/>
              <a:ext cx="36592" cy="31413"/>
            </a:xfrm>
            <a:custGeom>
              <a:rect b="b" l="l" r="r" t="t"/>
              <a:pathLst>
                <a:path extrusionOk="0" h="1007" w="1173">
                  <a:moveTo>
                    <a:pt x="607" y="1"/>
                  </a:moveTo>
                  <a:cubicBezTo>
                    <a:pt x="368" y="1"/>
                    <a:pt x="115" y="194"/>
                    <a:pt x="55" y="448"/>
                  </a:cubicBezTo>
                  <a:cubicBezTo>
                    <a:pt x="1" y="721"/>
                    <a:pt x="246" y="1006"/>
                    <a:pt x="529" y="1006"/>
                  </a:cubicBezTo>
                  <a:cubicBezTo>
                    <a:pt x="554" y="1006"/>
                    <a:pt x="580" y="1004"/>
                    <a:pt x="607" y="999"/>
                  </a:cubicBezTo>
                  <a:cubicBezTo>
                    <a:pt x="666" y="999"/>
                    <a:pt x="741" y="999"/>
                    <a:pt x="741" y="939"/>
                  </a:cubicBezTo>
                  <a:cubicBezTo>
                    <a:pt x="860" y="939"/>
                    <a:pt x="979" y="880"/>
                    <a:pt x="1039" y="820"/>
                  </a:cubicBezTo>
                  <a:cubicBezTo>
                    <a:pt x="1113" y="746"/>
                    <a:pt x="1173" y="626"/>
                    <a:pt x="1173" y="567"/>
                  </a:cubicBezTo>
                  <a:cubicBezTo>
                    <a:pt x="1173" y="448"/>
                    <a:pt x="1173" y="314"/>
                    <a:pt x="1039" y="254"/>
                  </a:cubicBezTo>
                  <a:cubicBezTo>
                    <a:pt x="979" y="135"/>
                    <a:pt x="919" y="75"/>
                    <a:pt x="800" y="75"/>
                  </a:cubicBezTo>
                  <a:cubicBezTo>
                    <a:pt x="741" y="75"/>
                    <a:pt x="666" y="75"/>
                    <a:pt x="60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9" name="Google Shape;5219;p31"/>
            <p:cNvSpPr/>
            <p:nvPr/>
          </p:nvSpPr>
          <p:spPr>
            <a:xfrm flipH="1">
              <a:off x="863857" y="2176382"/>
              <a:ext cx="151077" cy="264471"/>
            </a:xfrm>
            <a:custGeom>
              <a:rect b="b" l="l" r="r" t="t"/>
              <a:pathLst>
                <a:path extrusionOk="0" h="8478" w="4843">
                  <a:moveTo>
                    <a:pt x="4190" y="1"/>
                  </a:moveTo>
                  <a:cubicBezTo>
                    <a:pt x="3999" y="1"/>
                    <a:pt x="3787" y="128"/>
                    <a:pt x="3725" y="359"/>
                  </a:cubicBezTo>
                  <a:cubicBezTo>
                    <a:pt x="3666" y="597"/>
                    <a:pt x="3606" y="850"/>
                    <a:pt x="3546" y="1163"/>
                  </a:cubicBezTo>
                  <a:lnTo>
                    <a:pt x="3472" y="1163"/>
                  </a:lnTo>
                  <a:cubicBezTo>
                    <a:pt x="2727" y="3204"/>
                    <a:pt x="254" y="5066"/>
                    <a:pt x="120" y="7301"/>
                  </a:cubicBezTo>
                  <a:cubicBezTo>
                    <a:pt x="1" y="7495"/>
                    <a:pt x="60" y="7673"/>
                    <a:pt x="195" y="7807"/>
                  </a:cubicBezTo>
                  <a:lnTo>
                    <a:pt x="195" y="8046"/>
                  </a:lnTo>
                  <a:cubicBezTo>
                    <a:pt x="254" y="8299"/>
                    <a:pt x="433" y="8478"/>
                    <a:pt x="746" y="8478"/>
                  </a:cubicBezTo>
                  <a:cubicBezTo>
                    <a:pt x="4411" y="7927"/>
                    <a:pt x="4843" y="3264"/>
                    <a:pt x="4530" y="359"/>
                  </a:cubicBezTo>
                  <a:cubicBezTo>
                    <a:pt x="4530" y="113"/>
                    <a:pt x="4369" y="1"/>
                    <a:pt x="419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0" name="Google Shape;5220;p31"/>
            <p:cNvSpPr/>
            <p:nvPr/>
          </p:nvSpPr>
          <p:spPr>
            <a:xfrm flipH="1">
              <a:off x="879205" y="2063456"/>
              <a:ext cx="27452" cy="21431"/>
            </a:xfrm>
            <a:custGeom>
              <a:rect b="b" l="l" r="r" t="t"/>
              <a:pathLst>
                <a:path extrusionOk="0" h="687" w="880">
                  <a:moveTo>
                    <a:pt x="448" y="1"/>
                  </a:moveTo>
                  <a:cubicBezTo>
                    <a:pt x="1" y="1"/>
                    <a:pt x="75" y="686"/>
                    <a:pt x="507" y="686"/>
                  </a:cubicBezTo>
                  <a:cubicBezTo>
                    <a:pt x="880" y="686"/>
                    <a:pt x="820" y="1"/>
                    <a:pt x="44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1" name="Google Shape;5221;p31"/>
            <p:cNvSpPr/>
            <p:nvPr/>
          </p:nvSpPr>
          <p:spPr>
            <a:xfrm flipH="1">
              <a:off x="902414" y="2661589"/>
              <a:ext cx="176221" cy="146835"/>
            </a:xfrm>
            <a:custGeom>
              <a:rect b="b" l="l" r="r" t="t"/>
              <a:pathLst>
                <a:path extrusionOk="0" h="4707" w="5649">
                  <a:moveTo>
                    <a:pt x="5142" y="0"/>
                  </a:moveTo>
                  <a:cubicBezTo>
                    <a:pt x="4590" y="879"/>
                    <a:pt x="4099" y="1624"/>
                    <a:pt x="3279" y="2309"/>
                  </a:cubicBezTo>
                  <a:cubicBezTo>
                    <a:pt x="2475" y="2980"/>
                    <a:pt x="1492" y="3426"/>
                    <a:pt x="553" y="3799"/>
                  </a:cubicBezTo>
                  <a:cubicBezTo>
                    <a:pt x="1" y="3957"/>
                    <a:pt x="330" y="4706"/>
                    <a:pt x="794" y="4706"/>
                  </a:cubicBezTo>
                  <a:cubicBezTo>
                    <a:pt x="856" y="4706"/>
                    <a:pt x="920" y="4693"/>
                    <a:pt x="985" y="4663"/>
                  </a:cubicBezTo>
                  <a:cubicBezTo>
                    <a:pt x="2669" y="3978"/>
                    <a:pt x="5648" y="2175"/>
                    <a:pt x="521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2" name="Google Shape;5222;p31"/>
            <p:cNvSpPr/>
            <p:nvPr/>
          </p:nvSpPr>
          <p:spPr>
            <a:xfrm flipH="1">
              <a:off x="865729" y="904905"/>
              <a:ext cx="42020" cy="96954"/>
            </a:xfrm>
            <a:custGeom>
              <a:rect b="b" l="l" r="r" t="t"/>
              <a:pathLst>
                <a:path extrusionOk="0" h="3108" w="1347">
                  <a:moveTo>
                    <a:pt x="670" y="1"/>
                  </a:moveTo>
                  <a:cubicBezTo>
                    <a:pt x="348" y="1"/>
                    <a:pt x="0" y="264"/>
                    <a:pt x="36" y="641"/>
                  </a:cubicBezTo>
                  <a:lnTo>
                    <a:pt x="36" y="1014"/>
                  </a:lnTo>
                  <a:cubicBezTo>
                    <a:pt x="110" y="1326"/>
                    <a:pt x="170" y="1639"/>
                    <a:pt x="170" y="1937"/>
                  </a:cubicBezTo>
                  <a:cubicBezTo>
                    <a:pt x="223" y="2161"/>
                    <a:pt x="369" y="3107"/>
                    <a:pt x="752" y="3107"/>
                  </a:cubicBezTo>
                  <a:cubicBezTo>
                    <a:pt x="802" y="3107"/>
                    <a:pt x="856" y="3091"/>
                    <a:pt x="915" y="3055"/>
                  </a:cubicBezTo>
                  <a:cubicBezTo>
                    <a:pt x="1347" y="2816"/>
                    <a:pt x="1228" y="2071"/>
                    <a:pt x="1287" y="1639"/>
                  </a:cubicBezTo>
                  <a:cubicBezTo>
                    <a:pt x="1287" y="1192"/>
                    <a:pt x="1347" y="760"/>
                    <a:pt x="1153" y="388"/>
                  </a:cubicBezTo>
                  <a:cubicBezTo>
                    <a:pt x="1082" y="115"/>
                    <a:pt x="882" y="1"/>
                    <a:pt x="67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3" name="Google Shape;5223;p31"/>
            <p:cNvSpPr/>
            <p:nvPr/>
          </p:nvSpPr>
          <p:spPr>
            <a:xfrm flipH="1">
              <a:off x="848509" y="1850612"/>
              <a:ext cx="46512" cy="152544"/>
            </a:xfrm>
            <a:custGeom>
              <a:rect b="b" l="l" r="r" t="t"/>
              <a:pathLst>
                <a:path extrusionOk="0" h="4890" w="1491">
                  <a:moveTo>
                    <a:pt x="1371" y="1"/>
                  </a:moveTo>
                  <a:cubicBezTo>
                    <a:pt x="626" y="180"/>
                    <a:pt x="507" y="746"/>
                    <a:pt x="313" y="1416"/>
                  </a:cubicBezTo>
                  <a:cubicBezTo>
                    <a:pt x="134" y="2355"/>
                    <a:pt x="0" y="3785"/>
                    <a:pt x="447" y="4589"/>
                  </a:cubicBezTo>
                  <a:cubicBezTo>
                    <a:pt x="569" y="4790"/>
                    <a:pt x="765" y="4889"/>
                    <a:pt x="955" y="4889"/>
                  </a:cubicBezTo>
                  <a:cubicBezTo>
                    <a:pt x="1230" y="4889"/>
                    <a:pt x="1490" y="4682"/>
                    <a:pt x="1490" y="4277"/>
                  </a:cubicBezTo>
                  <a:cubicBezTo>
                    <a:pt x="1490" y="3532"/>
                    <a:pt x="1192" y="2727"/>
                    <a:pt x="1192" y="1923"/>
                  </a:cubicBezTo>
                  <a:cubicBezTo>
                    <a:pt x="1192" y="1550"/>
                    <a:pt x="1252" y="1118"/>
                    <a:pt x="1311" y="746"/>
                  </a:cubicBezTo>
                  <a:cubicBezTo>
                    <a:pt x="1371" y="552"/>
                    <a:pt x="1371" y="239"/>
                    <a:pt x="1431" y="61"/>
                  </a:cubicBezTo>
                  <a:cubicBezTo>
                    <a:pt x="1431" y="1"/>
                    <a:pt x="1371"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4" name="Google Shape;5224;p31"/>
            <p:cNvSpPr/>
            <p:nvPr/>
          </p:nvSpPr>
          <p:spPr>
            <a:xfrm flipH="1">
              <a:off x="898702" y="811725"/>
              <a:ext cx="423878" cy="330792"/>
            </a:xfrm>
            <a:custGeom>
              <a:rect b="b" l="l" r="r" t="t"/>
              <a:pathLst>
                <a:path extrusionOk="0" h="10604" w="13588">
                  <a:moveTo>
                    <a:pt x="4717" y="1"/>
                  </a:moveTo>
                  <a:cubicBezTo>
                    <a:pt x="3560" y="1"/>
                    <a:pt x="2413" y="453"/>
                    <a:pt x="1356" y="961"/>
                  </a:cubicBezTo>
                  <a:cubicBezTo>
                    <a:pt x="671" y="1334"/>
                    <a:pt x="1" y="2079"/>
                    <a:pt x="239" y="2883"/>
                  </a:cubicBezTo>
                  <a:cubicBezTo>
                    <a:pt x="239" y="2943"/>
                    <a:pt x="179" y="3002"/>
                    <a:pt x="179" y="3062"/>
                  </a:cubicBezTo>
                  <a:cubicBezTo>
                    <a:pt x="239" y="3941"/>
                    <a:pt x="1237" y="4433"/>
                    <a:pt x="1982" y="4552"/>
                  </a:cubicBezTo>
                  <a:cubicBezTo>
                    <a:pt x="2126" y="4577"/>
                    <a:pt x="2270" y="4585"/>
                    <a:pt x="2414" y="4585"/>
                  </a:cubicBezTo>
                  <a:cubicBezTo>
                    <a:pt x="2702" y="4585"/>
                    <a:pt x="2990" y="4552"/>
                    <a:pt x="3278" y="4552"/>
                  </a:cubicBezTo>
                  <a:cubicBezTo>
                    <a:pt x="3725" y="4552"/>
                    <a:pt x="4157" y="4552"/>
                    <a:pt x="4589" y="4686"/>
                  </a:cubicBezTo>
                  <a:cubicBezTo>
                    <a:pt x="5394" y="4805"/>
                    <a:pt x="6198" y="5118"/>
                    <a:pt x="6883" y="5550"/>
                  </a:cubicBezTo>
                  <a:cubicBezTo>
                    <a:pt x="7628" y="5982"/>
                    <a:pt x="8313" y="6548"/>
                    <a:pt x="8805" y="7233"/>
                  </a:cubicBezTo>
                  <a:cubicBezTo>
                    <a:pt x="9431" y="8038"/>
                    <a:pt x="9863" y="8842"/>
                    <a:pt x="10489" y="9647"/>
                  </a:cubicBezTo>
                  <a:cubicBezTo>
                    <a:pt x="10823" y="10155"/>
                    <a:pt x="11349" y="10603"/>
                    <a:pt x="11993" y="10603"/>
                  </a:cubicBezTo>
                  <a:cubicBezTo>
                    <a:pt x="12066" y="10603"/>
                    <a:pt x="12141" y="10597"/>
                    <a:pt x="12217" y="10585"/>
                  </a:cubicBezTo>
                  <a:cubicBezTo>
                    <a:pt x="13215" y="10451"/>
                    <a:pt x="13587" y="9468"/>
                    <a:pt x="13468" y="8649"/>
                  </a:cubicBezTo>
                  <a:cubicBezTo>
                    <a:pt x="13334" y="7785"/>
                    <a:pt x="12842" y="6861"/>
                    <a:pt x="12410" y="6116"/>
                  </a:cubicBezTo>
                  <a:cubicBezTo>
                    <a:pt x="11978" y="5297"/>
                    <a:pt x="11412" y="4492"/>
                    <a:pt x="10801" y="3747"/>
                  </a:cubicBezTo>
                  <a:cubicBezTo>
                    <a:pt x="9550" y="2392"/>
                    <a:pt x="8001" y="1081"/>
                    <a:pt x="6332" y="336"/>
                  </a:cubicBezTo>
                  <a:cubicBezTo>
                    <a:pt x="5797" y="99"/>
                    <a:pt x="5256" y="1"/>
                    <a:pt x="471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5" name="Google Shape;5225;p31"/>
            <p:cNvSpPr/>
            <p:nvPr/>
          </p:nvSpPr>
          <p:spPr>
            <a:xfrm flipH="1">
              <a:off x="933578" y="1193677"/>
              <a:ext cx="336095" cy="257764"/>
            </a:xfrm>
            <a:custGeom>
              <a:rect b="b" l="l" r="r" t="t"/>
              <a:pathLst>
                <a:path extrusionOk="0" h="8263" w="10774">
                  <a:moveTo>
                    <a:pt x="2437" y="1"/>
                  </a:moveTo>
                  <a:cubicBezTo>
                    <a:pt x="476" y="1"/>
                    <a:pt x="1" y="1728"/>
                    <a:pt x="718" y="2617"/>
                  </a:cubicBezTo>
                  <a:cubicBezTo>
                    <a:pt x="2148" y="4539"/>
                    <a:pt x="7675" y="5224"/>
                    <a:pt x="10774" y="8263"/>
                  </a:cubicBezTo>
                  <a:cubicBezTo>
                    <a:pt x="10774" y="8263"/>
                    <a:pt x="9910" y="3302"/>
                    <a:pt x="5441" y="948"/>
                  </a:cubicBezTo>
                  <a:cubicBezTo>
                    <a:pt x="4200" y="265"/>
                    <a:pt x="3205" y="1"/>
                    <a:pt x="243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6" name="Google Shape;5226;p31"/>
            <p:cNvSpPr/>
            <p:nvPr/>
          </p:nvSpPr>
          <p:spPr>
            <a:xfrm flipH="1">
              <a:off x="887098" y="1263678"/>
              <a:ext cx="286776" cy="258326"/>
            </a:xfrm>
            <a:custGeom>
              <a:rect b="b" l="l" r="r" t="t"/>
              <a:pathLst>
                <a:path extrusionOk="0" h="8281" w="9193">
                  <a:moveTo>
                    <a:pt x="135" y="0"/>
                  </a:moveTo>
                  <a:cubicBezTo>
                    <a:pt x="75" y="0"/>
                    <a:pt x="75" y="0"/>
                    <a:pt x="1" y="60"/>
                  </a:cubicBezTo>
                  <a:cubicBezTo>
                    <a:pt x="1" y="120"/>
                    <a:pt x="75" y="194"/>
                    <a:pt x="135" y="254"/>
                  </a:cubicBezTo>
                  <a:cubicBezTo>
                    <a:pt x="627" y="313"/>
                    <a:pt x="1118" y="492"/>
                    <a:pt x="1565" y="745"/>
                  </a:cubicBezTo>
                  <a:cubicBezTo>
                    <a:pt x="1997" y="939"/>
                    <a:pt x="2429" y="1177"/>
                    <a:pt x="2861" y="1431"/>
                  </a:cubicBezTo>
                  <a:cubicBezTo>
                    <a:pt x="3725" y="1982"/>
                    <a:pt x="4545" y="2667"/>
                    <a:pt x="5215" y="3352"/>
                  </a:cubicBezTo>
                  <a:lnTo>
                    <a:pt x="5781" y="3918"/>
                  </a:lnTo>
                  <a:lnTo>
                    <a:pt x="6273" y="4470"/>
                  </a:lnTo>
                  <a:lnTo>
                    <a:pt x="6526" y="4782"/>
                  </a:lnTo>
                  <a:lnTo>
                    <a:pt x="6779" y="5095"/>
                  </a:lnTo>
                  <a:cubicBezTo>
                    <a:pt x="6898" y="5274"/>
                    <a:pt x="7077" y="5468"/>
                    <a:pt x="7211" y="5647"/>
                  </a:cubicBezTo>
                  <a:cubicBezTo>
                    <a:pt x="7524" y="6079"/>
                    <a:pt x="7822" y="6526"/>
                    <a:pt x="8135" y="6958"/>
                  </a:cubicBezTo>
                  <a:cubicBezTo>
                    <a:pt x="8388" y="7390"/>
                    <a:pt x="8641" y="7822"/>
                    <a:pt x="8939" y="8254"/>
                  </a:cubicBezTo>
                  <a:cubicBezTo>
                    <a:pt x="8939" y="8254"/>
                    <a:pt x="8973" y="8280"/>
                    <a:pt x="9012" y="8280"/>
                  </a:cubicBezTo>
                  <a:cubicBezTo>
                    <a:pt x="9032" y="8280"/>
                    <a:pt x="9054" y="8273"/>
                    <a:pt x="9073" y="8254"/>
                  </a:cubicBezTo>
                  <a:cubicBezTo>
                    <a:pt x="9133" y="8254"/>
                    <a:pt x="9193" y="8194"/>
                    <a:pt x="9133" y="8134"/>
                  </a:cubicBezTo>
                  <a:cubicBezTo>
                    <a:pt x="8880" y="7643"/>
                    <a:pt x="8641" y="7196"/>
                    <a:pt x="8448" y="6704"/>
                  </a:cubicBezTo>
                  <a:cubicBezTo>
                    <a:pt x="8135" y="6272"/>
                    <a:pt x="7897" y="5840"/>
                    <a:pt x="7584" y="5408"/>
                  </a:cubicBezTo>
                  <a:cubicBezTo>
                    <a:pt x="7450" y="5215"/>
                    <a:pt x="7271" y="4961"/>
                    <a:pt x="7152" y="4782"/>
                  </a:cubicBezTo>
                  <a:lnTo>
                    <a:pt x="6898" y="4470"/>
                  </a:lnTo>
                  <a:lnTo>
                    <a:pt x="6645" y="4157"/>
                  </a:lnTo>
                  <a:lnTo>
                    <a:pt x="6154" y="3606"/>
                  </a:lnTo>
                  <a:lnTo>
                    <a:pt x="5587" y="3039"/>
                  </a:lnTo>
                  <a:cubicBezTo>
                    <a:pt x="4843" y="2295"/>
                    <a:pt x="4038" y="1609"/>
                    <a:pt x="3114" y="1058"/>
                  </a:cubicBezTo>
                  <a:cubicBezTo>
                    <a:pt x="2176" y="567"/>
                    <a:pt x="1252" y="120"/>
                    <a:pt x="135"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7" name="Google Shape;5227;p31"/>
            <p:cNvSpPr/>
            <p:nvPr/>
          </p:nvSpPr>
          <p:spPr>
            <a:xfrm flipH="1">
              <a:off x="1187318" y="1436686"/>
              <a:ext cx="344393" cy="364358"/>
            </a:xfrm>
            <a:custGeom>
              <a:rect b="b" l="l" r="r" t="t"/>
              <a:pathLst>
                <a:path extrusionOk="0" h="11680" w="11040">
                  <a:moveTo>
                    <a:pt x="7057" y="0"/>
                  </a:moveTo>
                  <a:cubicBezTo>
                    <a:pt x="5196" y="0"/>
                    <a:pt x="2852" y="1528"/>
                    <a:pt x="1491" y="4823"/>
                  </a:cubicBezTo>
                  <a:cubicBezTo>
                    <a:pt x="60" y="8056"/>
                    <a:pt x="1" y="8979"/>
                    <a:pt x="373" y="9471"/>
                  </a:cubicBezTo>
                  <a:cubicBezTo>
                    <a:pt x="433" y="9546"/>
                    <a:pt x="433" y="9605"/>
                    <a:pt x="492" y="9665"/>
                  </a:cubicBezTo>
                  <a:cubicBezTo>
                    <a:pt x="924" y="10037"/>
                    <a:pt x="2846" y="9724"/>
                    <a:pt x="4023" y="10156"/>
                  </a:cubicBezTo>
                  <a:cubicBezTo>
                    <a:pt x="4157" y="10216"/>
                    <a:pt x="4276" y="10290"/>
                    <a:pt x="4396" y="10350"/>
                  </a:cubicBezTo>
                  <a:cubicBezTo>
                    <a:pt x="4768" y="10588"/>
                    <a:pt x="5215" y="10782"/>
                    <a:pt x="5587" y="10961"/>
                  </a:cubicBezTo>
                  <a:cubicBezTo>
                    <a:pt x="6677" y="11444"/>
                    <a:pt x="7785" y="11680"/>
                    <a:pt x="8676" y="11680"/>
                  </a:cubicBezTo>
                  <a:cubicBezTo>
                    <a:pt x="9404" y="11680"/>
                    <a:pt x="9987" y="11522"/>
                    <a:pt x="10295" y="11214"/>
                  </a:cubicBezTo>
                  <a:lnTo>
                    <a:pt x="10355" y="11214"/>
                  </a:lnTo>
                  <a:cubicBezTo>
                    <a:pt x="10355" y="11154"/>
                    <a:pt x="10429" y="11095"/>
                    <a:pt x="10489" y="11035"/>
                  </a:cubicBezTo>
                  <a:cubicBezTo>
                    <a:pt x="11040" y="10037"/>
                    <a:pt x="9863" y="7683"/>
                    <a:pt x="9803" y="5136"/>
                  </a:cubicBezTo>
                  <a:cubicBezTo>
                    <a:pt x="9684" y="2648"/>
                    <a:pt x="9610" y="413"/>
                    <a:pt x="7569" y="41"/>
                  </a:cubicBezTo>
                  <a:cubicBezTo>
                    <a:pt x="7403" y="14"/>
                    <a:pt x="7232" y="0"/>
                    <a:pt x="7057" y="0"/>
                  </a:cubicBezTo>
                  <a:close/>
                </a:path>
              </a:pathLst>
            </a:custGeom>
            <a:solidFill>
              <a:srgbClr val="F59D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8" name="Google Shape;5228;p31"/>
            <p:cNvSpPr/>
            <p:nvPr/>
          </p:nvSpPr>
          <p:spPr>
            <a:xfrm flipH="1">
              <a:off x="1210559" y="1778583"/>
              <a:ext cx="151046" cy="46668"/>
            </a:xfrm>
            <a:custGeom>
              <a:rect b="b" l="l" r="r" t="t"/>
              <a:pathLst>
                <a:path extrusionOk="0" h="1496" w="4842">
                  <a:moveTo>
                    <a:pt x="134" y="1"/>
                  </a:moveTo>
                  <a:cubicBezTo>
                    <a:pt x="134" y="507"/>
                    <a:pt x="60" y="999"/>
                    <a:pt x="0" y="1431"/>
                  </a:cubicBezTo>
                  <a:cubicBezTo>
                    <a:pt x="395" y="1476"/>
                    <a:pt x="762" y="1495"/>
                    <a:pt x="1104" y="1495"/>
                  </a:cubicBezTo>
                  <a:cubicBezTo>
                    <a:pt x="3616" y="1495"/>
                    <a:pt x="4737" y="425"/>
                    <a:pt x="4842" y="254"/>
                  </a:cubicBezTo>
                  <a:lnTo>
                    <a:pt x="4842" y="254"/>
                  </a:lnTo>
                  <a:cubicBezTo>
                    <a:pt x="4534" y="562"/>
                    <a:pt x="3951" y="720"/>
                    <a:pt x="3223" y="720"/>
                  </a:cubicBezTo>
                  <a:cubicBezTo>
                    <a:pt x="2332" y="720"/>
                    <a:pt x="1224" y="484"/>
                    <a:pt x="134" y="1"/>
                  </a:cubicBezTo>
                  <a:close/>
                </a:path>
              </a:pathLst>
            </a:custGeom>
            <a:solidFill>
              <a:srgbClr val="EE7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9" name="Google Shape;5229;p31"/>
            <p:cNvSpPr/>
            <p:nvPr/>
          </p:nvSpPr>
          <p:spPr>
            <a:xfrm flipH="1">
              <a:off x="1357393" y="1753502"/>
              <a:ext cx="147365" cy="245879"/>
            </a:xfrm>
            <a:custGeom>
              <a:rect b="b" l="l" r="r" t="t"/>
              <a:pathLst>
                <a:path extrusionOk="0" h="7882" w="4724">
                  <a:moveTo>
                    <a:pt x="3159" y="0"/>
                  </a:moveTo>
                  <a:cubicBezTo>
                    <a:pt x="3159" y="0"/>
                    <a:pt x="2861" y="805"/>
                    <a:pt x="2489" y="1803"/>
                  </a:cubicBezTo>
                  <a:cubicBezTo>
                    <a:pt x="1863" y="3412"/>
                    <a:pt x="865" y="5647"/>
                    <a:pt x="314" y="6332"/>
                  </a:cubicBezTo>
                  <a:cubicBezTo>
                    <a:pt x="1" y="6764"/>
                    <a:pt x="1237" y="7822"/>
                    <a:pt x="2489" y="7881"/>
                  </a:cubicBezTo>
                  <a:cubicBezTo>
                    <a:pt x="3666" y="7881"/>
                    <a:pt x="4157" y="7702"/>
                    <a:pt x="4276" y="7330"/>
                  </a:cubicBezTo>
                  <a:cubicBezTo>
                    <a:pt x="4410" y="7077"/>
                    <a:pt x="4410" y="4842"/>
                    <a:pt x="4589" y="2235"/>
                  </a:cubicBezTo>
                  <a:cubicBezTo>
                    <a:pt x="4649" y="1803"/>
                    <a:pt x="4723" y="1311"/>
                    <a:pt x="4723" y="805"/>
                  </a:cubicBezTo>
                  <a:cubicBezTo>
                    <a:pt x="4351" y="626"/>
                    <a:pt x="3904" y="432"/>
                    <a:pt x="3532" y="194"/>
                  </a:cubicBezTo>
                  <a:cubicBezTo>
                    <a:pt x="3412" y="134"/>
                    <a:pt x="3293" y="60"/>
                    <a:pt x="3159" y="0"/>
                  </a:cubicBezTo>
                  <a:close/>
                </a:path>
              </a:pathLst>
            </a:custGeom>
            <a:solidFill>
              <a:srgbClr val="AE6C4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0" name="Google Shape;5230;p31"/>
            <p:cNvSpPr/>
            <p:nvPr/>
          </p:nvSpPr>
          <p:spPr>
            <a:xfrm flipH="1">
              <a:off x="1406182" y="1732134"/>
              <a:ext cx="113893" cy="77613"/>
            </a:xfrm>
            <a:custGeom>
              <a:rect b="b" l="l" r="r" t="t"/>
              <a:pathLst>
                <a:path extrusionOk="0" h="2488" w="3651">
                  <a:moveTo>
                    <a:pt x="0" y="0"/>
                  </a:moveTo>
                  <a:lnTo>
                    <a:pt x="0" y="0"/>
                  </a:lnTo>
                  <a:cubicBezTo>
                    <a:pt x="60" y="134"/>
                    <a:pt x="864" y="1564"/>
                    <a:pt x="2980" y="2488"/>
                  </a:cubicBezTo>
                  <a:cubicBezTo>
                    <a:pt x="3352" y="1490"/>
                    <a:pt x="3650" y="685"/>
                    <a:pt x="3650" y="685"/>
                  </a:cubicBezTo>
                  <a:cubicBezTo>
                    <a:pt x="2473" y="253"/>
                    <a:pt x="551" y="566"/>
                    <a:pt x="119" y="194"/>
                  </a:cubicBezTo>
                  <a:cubicBezTo>
                    <a:pt x="60" y="134"/>
                    <a:pt x="60" y="75"/>
                    <a:pt x="0" y="0"/>
                  </a:cubicBezTo>
                  <a:close/>
                </a:path>
              </a:pathLst>
            </a:custGeom>
            <a:solidFill>
              <a:srgbClr val="EE7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1" name="Google Shape;5231;p31"/>
            <p:cNvSpPr/>
            <p:nvPr/>
          </p:nvSpPr>
          <p:spPr>
            <a:xfrm flipH="1">
              <a:off x="1310913" y="1437934"/>
              <a:ext cx="141781" cy="310016"/>
            </a:xfrm>
            <a:custGeom>
              <a:rect b="b" l="l" r="r" t="t"/>
              <a:pathLst>
                <a:path extrusionOk="0" h="9938" w="4545">
                  <a:moveTo>
                    <a:pt x="4470" y="1"/>
                  </a:moveTo>
                  <a:cubicBezTo>
                    <a:pt x="4410" y="61"/>
                    <a:pt x="4410" y="61"/>
                    <a:pt x="4350" y="120"/>
                  </a:cubicBezTo>
                  <a:cubicBezTo>
                    <a:pt x="4291" y="195"/>
                    <a:pt x="4231" y="195"/>
                    <a:pt x="4231" y="254"/>
                  </a:cubicBezTo>
                  <a:cubicBezTo>
                    <a:pt x="4097" y="314"/>
                    <a:pt x="4038" y="373"/>
                    <a:pt x="3978" y="493"/>
                  </a:cubicBezTo>
                  <a:cubicBezTo>
                    <a:pt x="3799" y="686"/>
                    <a:pt x="3665" y="865"/>
                    <a:pt x="3546" y="1059"/>
                  </a:cubicBezTo>
                  <a:cubicBezTo>
                    <a:pt x="3293" y="1431"/>
                    <a:pt x="3054" y="1804"/>
                    <a:pt x="2801" y="2176"/>
                  </a:cubicBezTo>
                  <a:cubicBezTo>
                    <a:pt x="2309" y="2980"/>
                    <a:pt x="1863" y="3785"/>
                    <a:pt x="1430" y="4589"/>
                  </a:cubicBezTo>
                  <a:cubicBezTo>
                    <a:pt x="1058" y="5409"/>
                    <a:pt x="745" y="6273"/>
                    <a:pt x="447" y="7137"/>
                  </a:cubicBezTo>
                  <a:cubicBezTo>
                    <a:pt x="194" y="8016"/>
                    <a:pt x="0" y="8939"/>
                    <a:pt x="134" y="9878"/>
                  </a:cubicBezTo>
                  <a:lnTo>
                    <a:pt x="134" y="9938"/>
                  </a:lnTo>
                  <a:lnTo>
                    <a:pt x="194" y="9878"/>
                  </a:lnTo>
                  <a:cubicBezTo>
                    <a:pt x="134" y="9431"/>
                    <a:pt x="194" y="8939"/>
                    <a:pt x="254" y="8507"/>
                  </a:cubicBezTo>
                  <a:cubicBezTo>
                    <a:pt x="313" y="8075"/>
                    <a:pt x="447" y="7643"/>
                    <a:pt x="566" y="7196"/>
                  </a:cubicBezTo>
                  <a:cubicBezTo>
                    <a:pt x="820" y="6332"/>
                    <a:pt x="1192" y="5468"/>
                    <a:pt x="1565" y="4664"/>
                  </a:cubicBezTo>
                  <a:cubicBezTo>
                    <a:pt x="1997" y="3845"/>
                    <a:pt x="2429" y="3040"/>
                    <a:pt x="2920" y="2236"/>
                  </a:cubicBezTo>
                  <a:cubicBezTo>
                    <a:pt x="3114" y="1863"/>
                    <a:pt x="3352" y="1491"/>
                    <a:pt x="3665" y="1118"/>
                  </a:cubicBezTo>
                  <a:cubicBezTo>
                    <a:pt x="3799" y="940"/>
                    <a:pt x="3918" y="746"/>
                    <a:pt x="4038" y="567"/>
                  </a:cubicBezTo>
                  <a:cubicBezTo>
                    <a:pt x="4097" y="433"/>
                    <a:pt x="4172" y="373"/>
                    <a:pt x="4291" y="314"/>
                  </a:cubicBezTo>
                  <a:cubicBezTo>
                    <a:pt x="4350" y="254"/>
                    <a:pt x="4410" y="120"/>
                    <a:pt x="4544" y="120"/>
                  </a:cubicBezTo>
                  <a:lnTo>
                    <a:pt x="4544" y="61"/>
                  </a:lnTo>
                  <a:lnTo>
                    <a:pt x="4470"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2" name="Google Shape;5232;p31"/>
            <p:cNvSpPr/>
            <p:nvPr/>
          </p:nvSpPr>
          <p:spPr>
            <a:xfrm flipH="1">
              <a:off x="1326729" y="1453282"/>
              <a:ext cx="154790" cy="290488"/>
            </a:xfrm>
            <a:custGeom>
              <a:rect b="b" l="l" r="r" t="t"/>
              <a:pathLst>
                <a:path extrusionOk="0" h="9312" w="4962">
                  <a:moveTo>
                    <a:pt x="4902" y="1"/>
                  </a:moveTo>
                  <a:cubicBezTo>
                    <a:pt x="4038" y="313"/>
                    <a:pt x="3353" y="939"/>
                    <a:pt x="2727" y="1624"/>
                  </a:cubicBezTo>
                  <a:cubicBezTo>
                    <a:pt x="2116" y="2310"/>
                    <a:pt x="1550" y="3114"/>
                    <a:pt x="1118" y="3919"/>
                  </a:cubicBezTo>
                  <a:cubicBezTo>
                    <a:pt x="999" y="4097"/>
                    <a:pt x="924" y="4351"/>
                    <a:pt x="805" y="4544"/>
                  </a:cubicBezTo>
                  <a:cubicBezTo>
                    <a:pt x="686" y="4723"/>
                    <a:pt x="626" y="4976"/>
                    <a:pt x="552" y="5155"/>
                  </a:cubicBezTo>
                  <a:cubicBezTo>
                    <a:pt x="373" y="5587"/>
                    <a:pt x="254" y="6034"/>
                    <a:pt x="179" y="6526"/>
                  </a:cubicBezTo>
                  <a:cubicBezTo>
                    <a:pt x="60" y="6958"/>
                    <a:pt x="1" y="7449"/>
                    <a:pt x="1" y="7896"/>
                  </a:cubicBezTo>
                  <a:cubicBezTo>
                    <a:pt x="1" y="8135"/>
                    <a:pt x="60" y="8388"/>
                    <a:pt x="60" y="8567"/>
                  </a:cubicBezTo>
                  <a:cubicBezTo>
                    <a:pt x="60" y="8701"/>
                    <a:pt x="120" y="8820"/>
                    <a:pt x="120" y="8939"/>
                  </a:cubicBezTo>
                  <a:cubicBezTo>
                    <a:pt x="179" y="9073"/>
                    <a:pt x="179" y="9192"/>
                    <a:pt x="179" y="9252"/>
                  </a:cubicBezTo>
                  <a:lnTo>
                    <a:pt x="254" y="9312"/>
                  </a:lnTo>
                  <a:lnTo>
                    <a:pt x="314" y="9252"/>
                  </a:lnTo>
                  <a:cubicBezTo>
                    <a:pt x="60" y="8328"/>
                    <a:pt x="60" y="7449"/>
                    <a:pt x="254" y="6526"/>
                  </a:cubicBezTo>
                  <a:cubicBezTo>
                    <a:pt x="433" y="5662"/>
                    <a:pt x="805" y="4783"/>
                    <a:pt x="1237" y="3978"/>
                  </a:cubicBezTo>
                  <a:cubicBezTo>
                    <a:pt x="1669" y="3174"/>
                    <a:pt x="2176" y="2369"/>
                    <a:pt x="2787" y="1684"/>
                  </a:cubicBezTo>
                  <a:cubicBezTo>
                    <a:pt x="3099" y="1371"/>
                    <a:pt x="3412" y="1058"/>
                    <a:pt x="3785" y="745"/>
                  </a:cubicBezTo>
                  <a:cubicBezTo>
                    <a:pt x="4157" y="507"/>
                    <a:pt x="4530" y="254"/>
                    <a:pt x="4962" y="75"/>
                  </a:cubicBezTo>
                  <a:lnTo>
                    <a:pt x="4962"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3" name="Google Shape;5233;p31"/>
            <p:cNvSpPr/>
            <p:nvPr/>
          </p:nvSpPr>
          <p:spPr>
            <a:xfrm flipH="1">
              <a:off x="1287704" y="1439805"/>
              <a:ext cx="112489" cy="319780"/>
            </a:xfrm>
            <a:custGeom>
              <a:rect b="b" l="l" r="r" t="t"/>
              <a:pathLst>
                <a:path extrusionOk="0" h="10251" w="3606">
                  <a:moveTo>
                    <a:pt x="3531" y="1"/>
                  </a:moveTo>
                  <a:cubicBezTo>
                    <a:pt x="2921" y="626"/>
                    <a:pt x="2414" y="1431"/>
                    <a:pt x="2042" y="2235"/>
                  </a:cubicBezTo>
                  <a:cubicBezTo>
                    <a:pt x="1610" y="3040"/>
                    <a:pt x="1297" y="3919"/>
                    <a:pt x="1058" y="4783"/>
                  </a:cubicBezTo>
                  <a:cubicBezTo>
                    <a:pt x="805" y="5647"/>
                    <a:pt x="626" y="6585"/>
                    <a:pt x="373" y="7449"/>
                  </a:cubicBezTo>
                  <a:cubicBezTo>
                    <a:pt x="314" y="7881"/>
                    <a:pt x="254" y="8388"/>
                    <a:pt x="120" y="8820"/>
                  </a:cubicBezTo>
                  <a:cubicBezTo>
                    <a:pt x="120" y="9073"/>
                    <a:pt x="60" y="9252"/>
                    <a:pt x="60" y="9505"/>
                  </a:cubicBezTo>
                  <a:cubicBezTo>
                    <a:pt x="60" y="9684"/>
                    <a:pt x="1" y="9937"/>
                    <a:pt x="60" y="10190"/>
                  </a:cubicBezTo>
                  <a:lnTo>
                    <a:pt x="60" y="10250"/>
                  </a:lnTo>
                  <a:lnTo>
                    <a:pt x="120" y="10190"/>
                  </a:lnTo>
                  <a:cubicBezTo>
                    <a:pt x="120" y="9937"/>
                    <a:pt x="120" y="9744"/>
                    <a:pt x="180" y="9505"/>
                  </a:cubicBezTo>
                  <a:cubicBezTo>
                    <a:pt x="180" y="9252"/>
                    <a:pt x="254" y="9073"/>
                    <a:pt x="254" y="8820"/>
                  </a:cubicBezTo>
                  <a:cubicBezTo>
                    <a:pt x="314" y="8388"/>
                    <a:pt x="433" y="7956"/>
                    <a:pt x="492" y="7509"/>
                  </a:cubicBezTo>
                  <a:cubicBezTo>
                    <a:pt x="686" y="6585"/>
                    <a:pt x="924" y="5721"/>
                    <a:pt x="1178" y="4842"/>
                  </a:cubicBezTo>
                  <a:cubicBezTo>
                    <a:pt x="1297" y="4410"/>
                    <a:pt x="1431" y="3978"/>
                    <a:pt x="1610" y="3546"/>
                  </a:cubicBezTo>
                  <a:cubicBezTo>
                    <a:pt x="1744" y="3114"/>
                    <a:pt x="1923" y="2742"/>
                    <a:pt x="2116" y="2295"/>
                  </a:cubicBezTo>
                  <a:cubicBezTo>
                    <a:pt x="2295" y="1863"/>
                    <a:pt x="2548" y="1490"/>
                    <a:pt x="2787" y="1118"/>
                  </a:cubicBezTo>
                  <a:cubicBezTo>
                    <a:pt x="3040" y="745"/>
                    <a:pt x="3293" y="373"/>
                    <a:pt x="360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4" name="Google Shape;5234;p31"/>
            <p:cNvSpPr/>
            <p:nvPr/>
          </p:nvSpPr>
          <p:spPr>
            <a:xfrm flipH="1">
              <a:off x="1268644" y="1445857"/>
              <a:ext cx="75305" cy="342521"/>
            </a:xfrm>
            <a:custGeom>
              <a:rect b="b" l="l" r="r" t="t"/>
              <a:pathLst>
                <a:path extrusionOk="0" h="10980" w="2414">
                  <a:moveTo>
                    <a:pt x="2354" y="0"/>
                  </a:moveTo>
                  <a:lnTo>
                    <a:pt x="2295" y="60"/>
                  </a:lnTo>
                  <a:cubicBezTo>
                    <a:pt x="1863" y="864"/>
                    <a:pt x="1609" y="1728"/>
                    <a:pt x="1356" y="2667"/>
                  </a:cubicBezTo>
                  <a:cubicBezTo>
                    <a:pt x="1118" y="3531"/>
                    <a:pt x="864" y="4469"/>
                    <a:pt x="745" y="5393"/>
                  </a:cubicBezTo>
                  <a:cubicBezTo>
                    <a:pt x="552" y="6332"/>
                    <a:pt x="432" y="7255"/>
                    <a:pt x="313" y="8134"/>
                  </a:cubicBezTo>
                  <a:cubicBezTo>
                    <a:pt x="179" y="9058"/>
                    <a:pt x="60" y="9996"/>
                    <a:pt x="0" y="10920"/>
                  </a:cubicBezTo>
                  <a:lnTo>
                    <a:pt x="0" y="10980"/>
                  </a:lnTo>
                  <a:lnTo>
                    <a:pt x="60" y="10920"/>
                  </a:lnTo>
                  <a:lnTo>
                    <a:pt x="239" y="9550"/>
                  </a:lnTo>
                  <a:lnTo>
                    <a:pt x="432" y="8194"/>
                  </a:lnTo>
                  <a:cubicBezTo>
                    <a:pt x="492" y="7255"/>
                    <a:pt x="686" y="6332"/>
                    <a:pt x="864" y="5393"/>
                  </a:cubicBezTo>
                  <a:cubicBezTo>
                    <a:pt x="984" y="4469"/>
                    <a:pt x="1177" y="3591"/>
                    <a:pt x="1431" y="2667"/>
                  </a:cubicBezTo>
                  <a:cubicBezTo>
                    <a:pt x="1550" y="2235"/>
                    <a:pt x="1728" y="1803"/>
                    <a:pt x="1863" y="1356"/>
                  </a:cubicBezTo>
                  <a:cubicBezTo>
                    <a:pt x="2041" y="924"/>
                    <a:pt x="2175" y="492"/>
                    <a:pt x="2414" y="60"/>
                  </a:cubicBezTo>
                  <a:lnTo>
                    <a:pt x="235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5" name="Google Shape;5235;p31"/>
            <p:cNvSpPr/>
            <p:nvPr/>
          </p:nvSpPr>
          <p:spPr>
            <a:xfrm flipH="1">
              <a:off x="1249116" y="1467226"/>
              <a:ext cx="44640" cy="332788"/>
            </a:xfrm>
            <a:custGeom>
              <a:rect b="b" l="l" r="r" t="t"/>
              <a:pathLst>
                <a:path extrusionOk="0" h="10668" w="1431">
                  <a:moveTo>
                    <a:pt x="1430" y="1"/>
                  </a:moveTo>
                  <a:lnTo>
                    <a:pt x="1371" y="60"/>
                  </a:lnTo>
                  <a:cubicBezTo>
                    <a:pt x="1118" y="865"/>
                    <a:pt x="864" y="1729"/>
                    <a:pt x="686" y="2608"/>
                  </a:cubicBezTo>
                  <a:cubicBezTo>
                    <a:pt x="566" y="3472"/>
                    <a:pt x="373" y="4395"/>
                    <a:pt x="254" y="5274"/>
                  </a:cubicBezTo>
                  <a:cubicBezTo>
                    <a:pt x="194" y="6138"/>
                    <a:pt x="119" y="7077"/>
                    <a:pt x="60" y="7941"/>
                  </a:cubicBezTo>
                  <a:cubicBezTo>
                    <a:pt x="0" y="8805"/>
                    <a:pt x="0" y="9743"/>
                    <a:pt x="0" y="10608"/>
                  </a:cubicBezTo>
                  <a:lnTo>
                    <a:pt x="0" y="10667"/>
                  </a:lnTo>
                  <a:lnTo>
                    <a:pt x="60" y="10608"/>
                  </a:lnTo>
                  <a:cubicBezTo>
                    <a:pt x="60" y="10175"/>
                    <a:pt x="60" y="9743"/>
                    <a:pt x="119" y="9311"/>
                  </a:cubicBezTo>
                  <a:cubicBezTo>
                    <a:pt x="119" y="8805"/>
                    <a:pt x="119" y="8373"/>
                    <a:pt x="194" y="7941"/>
                  </a:cubicBezTo>
                  <a:cubicBezTo>
                    <a:pt x="194" y="7077"/>
                    <a:pt x="313" y="6138"/>
                    <a:pt x="432" y="5274"/>
                  </a:cubicBezTo>
                  <a:cubicBezTo>
                    <a:pt x="492" y="4395"/>
                    <a:pt x="626" y="3531"/>
                    <a:pt x="805" y="2667"/>
                  </a:cubicBezTo>
                  <a:cubicBezTo>
                    <a:pt x="939" y="2235"/>
                    <a:pt x="998" y="1788"/>
                    <a:pt x="1118" y="1356"/>
                  </a:cubicBezTo>
                  <a:cubicBezTo>
                    <a:pt x="1237" y="924"/>
                    <a:pt x="1371" y="492"/>
                    <a:pt x="1430" y="60"/>
                  </a:cubicBezTo>
                  <a:lnTo>
                    <a:pt x="1430"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6" name="Google Shape;5236;p31"/>
            <p:cNvSpPr/>
            <p:nvPr/>
          </p:nvSpPr>
          <p:spPr>
            <a:xfrm flipH="1">
              <a:off x="1227747" y="1534607"/>
              <a:ext cx="29292" cy="265407"/>
            </a:xfrm>
            <a:custGeom>
              <a:rect b="b" l="l" r="r" t="t"/>
              <a:pathLst>
                <a:path extrusionOk="0" h="8508" w="939">
                  <a:moveTo>
                    <a:pt x="805" y="1"/>
                  </a:moveTo>
                  <a:cubicBezTo>
                    <a:pt x="566" y="686"/>
                    <a:pt x="373" y="1371"/>
                    <a:pt x="194" y="2056"/>
                  </a:cubicBezTo>
                  <a:cubicBezTo>
                    <a:pt x="60" y="2801"/>
                    <a:pt x="0" y="3487"/>
                    <a:pt x="60" y="4232"/>
                  </a:cubicBezTo>
                  <a:cubicBezTo>
                    <a:pt x="60" y="4604"/>
                    <a:pt x="134" y="4917"/>
                    <a:pt x="194" y="5289"/>
                  </a:cubicBezTo>
                  <a:cubicBezTo>
                    <a:pt x="253" y="5662"/>
                    <a:pt x="373" y="5960"/>
                    <a:pt x="373" y="6332"/>
                  </a:cubicBezTo>
                  <a:cubicBezTo>
                    <a:pt x="566" y="7017"/>
                    <a:pt x="566" y="7762"/>
                    <a:pt x="507" y="8448"/>
                  </a:cubicBezTo>
                  <a:lnTo>
                    <a:pt x="507" y="8507"/>
                  </a:lnTo>
                  <a:lnTo>
                    <a:pt x="566" y="8448"/>
                  </a:lnTo>
                  <a:cubicBezTo>
                    <a:pt x="626" y="8075"/>
                    <a:pt x="626" y="7762"/>
                    <a:pt x="626" y="7390"/>
                  </a:cubicBezTo>
                  <a:cubicBezTo>
                    <a:pt x="626" y="7017"/>
                    <a:pt x="566" y="6645"/>
                    <a:pt x="507" y="6332"/>
                  </a:cubicBezTo>
                  <a:cubicBezTo>
                    <a:pt x="373" y="5587"/>
                    <a:pt x="253" y="4917"/>
                    <a:pt x="194" y="4232"/>
                  </a:cubicBezTo>
                  <a:cubicBezTo>
                    <a:pt x="134" y="3487"/>
                    <a:pt x="194" y="2801"/>
                    <a:pt x="313" y="2116"/>
                  </a:cubicBezTo>
                  <a:cubicBezTo>
                    <a:pt x="373" y="1744"/>
                    <a:pt x="507" y="1371"/>
                    <a:pt x="566" y="1058"/>
                  </a:cubicBezTo>
                  <a:cubicBezTo>
                    <a:pt x="685" y="686"/>
                    <a:pt x="805" y="373"/>
                    <a:pt x="939" y="75"/>
                  </a:cubicBezTo>
                  <a:lnTo>
                    <a:pt x="87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37" name="Google Shape;5237;p31"/>
          <p:cNvGrpSpPr/>
          <p:nvPr/>
        </p:nvGrpSpPr>
        <p:grpSpPr>
          <a:xfrm>
            <a:off x="7858909" y="753609"/>
            <a:ext cx="683202" cy="2054815"/>
            <a:chOff x="848509" y="753609"/>
            <a:chExt cx="683202" cy="2054815"/>
          </a:xfrm>
        </p:grpSpPr>
        <p:sp>
          <p:nvSpPr>
            <p:cNvPr id="5238" name="Google Shape;5238;p31"/>
            <p:cNvSpPr/>
            <p:nvPr/>
          </p:nvSpPr>
          <p:spPr>
            <a:xfrm flipH="1">
              <a:off x="1342077" y="7749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9" name="Google Shape;5239;p31"/>
            <p:cNvSpPr/>
            <p:nvPr/>
          </p:nvSpPr>
          <p:spPr>
            <a:xfrm flipH="1">
              <a:off x="1303488" y="8226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0" name="Google Shape;5240;p31"/>
            <p:cNvSpPr/>
            <p:nvPr/>
          </p:nvSpPr>
          <p:spPr>
            <a:xfrm flipH="1">
              <a:off x="1250987" y="7780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1" name="Google Shape;5241;p31"/>
            <p:cNvSpPr/>
            <p:nvPr/>
          </p:nvSpPr>
          <p:spPr>
            <a:xfrm flipH="1">
              <a:off x="1252828" y="8845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2" name="Google Shape;5242;p31"/>
            <p:cNvSpPr/>
            <p:nvPr/>
          </p:nvSpPr>
          <p:spPr>
            <a:xfrm flipH="1">
              <a:off x="1202635" y="8311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3" name="Google Shape;5243;p31"/>
            <p:cNvSpPr/>
            <p:nvPr/>
          </p:nvSpPr>
          <p:spPr>
            <a:xfrm flipH="1">
              <a:off x="1152442" y="7712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4" name="Google Shape;5244;p31"/>
            <p:cNvSpPr/>
            <p:nvPr/>
          </p:nvSpPr>
          <p:spPr>
            <a:xfrm flipH="1">
              <a:off x="1080881" y="753609"/>
              <a:ext cx="19091" cy="40553"/>
            </a:xfrm>
            <a:custGeom>
              <a:rect b="b" l="l" r="r" t="t"/>
              <a:pathLst>
                <a:path extrusionOk="0" h="1300" w="612">
                  <a:moveTo>
                    <a:pt x="222" y="1"/>
                  </a:moveTo>
                  <a:cubicBezTo>
                    <a:pt x="148" y="1"/>
                    <a:pt x="104" y="59"/>
                    <a:pt x="60" y="158"/>
                  </a:cubicBezTo>
                  <a:cubicBezTo>
                    <a:pt x="1" y="217"/>
                    <a:pt x="1" y="337"/>
                    <a:pt x="1" y="396"/>
                  </a:cubicBezTo>
                  <a:lnTo>
                    <a:pt x="1" y="649"/>
                  </a:lnTo>
                  <a:cubicBezTo>
                    <a:pt x="60" y="828"/>
                    <a:pt x="60" y="1022"/>
                    <a:pt x="179" y="1201"/>
                  </a:cubicBezTo>
                  <a:lnTo>
                    <a:pt x="239" y="1275"/>
                  </a:lnTo>
                  <a:cubicBezTo>
                    <a:pt x="260" y="1292"/>
                    <a:pt x="285" y="1299"/>
                    <a:pt x="310" y="1299"/>
                  </a:cubicBezTo>
                  <a:cubicBezTo>
                    <a:pt x="372" y="1299"/>
                    <a:pt x="433" y="1254"/>
                    <a:pt x="433" y="1201"/>
                  </a:cubicBezTo>
                  <a:cubicBezTo>
                    <a:pt x="611" y="1022"/>
                    <a:pt x="611" y="828"/>
                    <a:pt x="611" y="649"/>
                  </a:cubicBezTo>
                  <a:cubicBezTo>
                    <a:pt x="611" y="530"/>
                    <a:pt x="552" y="396"/>
                    <a:pt x="552" y="337"/>
                  </a:cubicBezTo>
                  <a:cubicBezTo>
                    <a:pt x="492" y="217"/>
                    <a:pt x="433" y="158"/>
                    <a:pt x="373" y="24"/>
                  </a:cubicBezTo>
                  <a:lnTo>
                    <a:pt x="313" y="24"/>
                  </a:lnTo>
                  <a:cubicBezTo>
                    <a:pt x="278" y="8"/>
                    <a:pt x="248" y="1"/>
                    <a:pt x="22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5" name="Google Shape;5245;p31"/>
            <p:cNvSpPr/>
            <p:nvPr/>
          </p:nvSpPr>
          <p:spPr>
            <a:xfrm flipH="1">
              <a:off x="1132945" y="8519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6" name="Google Shape;5246;p31"/>
            <p:cNvSpPr/>
            <p:nvPr/>
          </p:nvSpPr>
          <p:spPr>
            <a:xfrm flipH="1">
              <a:off x="1197082" y="9352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7" name="Google Shape;5247;p31"/>
            <p:cNvSpPr/>
            <p:nvPr/>
          </p:nvSpPr>
          <p:spPr>
            <a:xfrm flipH="1">
              <a:off x="1307201" y="9194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8" name="Google Shape;5248;p31"/>
            <p:cNvSpPr/>
            <p:nvPr/>
          </p:nvSpPr>
          <p:spPr>
            <a:xfrm flipH="1">
              <a:off x="1197082" y="2270996"/>
              <a:ext cx="124406" cy="96829"/>
            </a:xfrm>
            <a:custGeom>
              <a:rect b="b" l="l" r="r" t="t"/>
              <a:pathLst>
                <a:path extrusionOk="0" h="3104" w="3988">
                  <a:moveTo>
                    <a:pt x="3165" y="0"/>
                  </a:moveTo>
                  <a:cubicBezTo>
                    <a:pt x="2616" y="0"/>
                    <a:pt x="2112" y="1000"/>
                    <a:pt x="2007" y="1661"/>
                  </a:cubicBezTo>
                  <a:cubicBezTo>
                    <a:pt x="2007" y="1661"/>
                    <a:pt x="1486" y="393"/>
                    <a:pt x="987" y="393"/>
                  </a:cubicBezTo>
                  <a:cubicBezTo>
                    <a:pt x="914" y="393"/>
                    <a:pt x="841" y="421"/>
                    <a:pt x="770" y="484"/>
                  </a:cubicBezTo>
                  <a:cubicBezTo>
                    <a:pt x="1" y="1139"/>
                    <a:pt x="1044" y="3103"/>
                    <a:pt x="1997" y="3103"/>
                  </a:cubicBezTo>
                  <a:cubicBezTo>
                    <a:pt x="2040" y="3103"/>
                    <a:pt x="2083" y="3099"/>
                    <a:pt x="2126" y="3091"/>
                  </a:cubicBezTo>
                  <a:cubicBezTo>
                    <a:pt x="3184" y="2838"/>
                    <a:pt x="3988" y="424"/>
                    <a:pt x="3377" y="52"/>
                  </a:cubicBezTo>
                  <a:cubicBezTo>
                    <a:pt x="3306" y="16"/>
                    <a:pt x="3235" y="0"/>
                    <a:pt x="316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9" name="Google Shape;5249;p31"/>
            <p:cNvSpPr/>
            <p:nvPr/>
          </p:nvSpPr>
          <p:spPr>
            <a:xfrm flipH="1">
              <a:off x="1192871" y="2415554"/>
              <a:ext cx="120132" cy="97391"/>
            </a:xfrm>
            <a:custGeom>
              <a:rect b="b" l="l" r="r" t="t"/>
              <a:pathLst>
                <a:path extrusionOk="0" h="3122" w="3851">
                  <a:moveTo>
                    <a:pt x="2951" y="1"/>
                  </a:moveTo>
                  <a:cubicBezTo>
                    <a:pt x="2454" y="1"/>
                    <a:pt x="2159" y="1101"/>
                    <a:pt x="2107" y="1809"/>
                  </a:cubicBezTo>
                  <a:cubicBezTo>
                    <a:pt x="2107" y="1809"/>
                    <a:pt x="1494" y="480"/>
                    <a:pt x="882" y="480"/>
                  </a:cubicBezTo>
                  <a:cubicBezTo>
                    <a:pt x="793" y="480"/>
                    <a:pt x="704" y="508"/>
                    <a:pt x="617" y="572"/>
                  </a:cubicBezTo>
                  <a:cubicBezTo>
                    <a:pt x="0" y="1057"/>
                    <a:pt x="1325" y="3121"/>
                    <a:pt x="2190" y="3121"/>
                  </a:cubicBezTo>
                  <a:cubicBezTo>
                    <a:pt x="2202" y="3121"/>
                    <a:pt x="2214" y="3121"/>
                    <a:pt x="2226" y="3120"/>
                  </a:cubicBezTo>
                  <a:cubicBezTo>
                    <a:pt x="3105" y="3120"/>
                    <a:pt x="3850" y="513"/>
                    <a:pt x="3165" y="66"/>
                  </a:cubicBezTo>
                  <a:cubicBezTo>
                    <a:pt x="3090" y="21"/>
                    <a:pt x="3018" y="1"/>
                    <a:pt x="295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0" name="Google Shape;5250;p31"/>
            <p:cNvSpPr/>
            <p:nvPr/>
          </p:nvSpPr>
          <p:spPr>
            <a:xfrm flipH="1">
              <a:off x="1198923" y="2559955"/>
              <a:ext cx="113862" cy="86504"/>
            </a:xfrm>
            <a:custGeom>
              <a:rect b="b" l="l" r="r" t="t"/>
              <a:pathLst>
                <a:path extrusionOk="0" h="2773" w="3650">
                  <a:moveTo>
                    <a:pt x="2999" y="0"/>
                  </a:moveTo>
                  <a:cubicBezTo>
                    <a:pt x="2612" y="0"/>
                    <a:pt x="2183" y="779"/>
                    <a:pt x="2040" y="1530"/>
                  </a:cubicBezTo>
                  <a:cubicBezTo>
                    <a:pt x="2040" y="1530"/>
                    <a:pt x="1288" y="333"/>
                    <a:pt x="758" y="333"/>
                  </a:cubicBezTo>
                  <a:cubicBezTo>
                    <a:pt x="659" y="333"/>
                    <a:pt x="568" y="374"/>
                    <a:pt x="491" y="472"/>
                  </a:cubicBezTo>
                  <a:cubicBezTo>
                    <a:pt x="1" y="1078"/>
                    <a:pt x="1506" y="2772"/>
                    <a:pt x="2157" y="2772"/>
                  </a:cubicBezTo>
                  <a:cubicBezTo>
                    <a:pt x="2179" y="2772"/>
                    <a:pt x="2200" y="2770"/>
                    <a:pt x="2219" y="2766"/>
                  </a:cubicBezTo>
                  <a:cubicBezTo>
                    <a:pt x="2845" y="2707"/>
                    <a:pt x="3649" y="651"/>
                    <a:pt x="3277" y="159"/>
                  </a:cubicBezTo>
                  <a:cubicBezTo>
                    <a:pt x="3190" y="49"/>
                    <a:pt x="3096" y="0"/>
                    <a:pt x="299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1" name="Google Shape;5251;p31"/>
            <p:cNvSpPr/>
            <p:nvPr/>
          </p:nvSpPr>
          <p:spPr>
            <a:xfrm flipH="1">
              <a:off x="1016744" y="1696852"/>
              <a:ext cx="73464" cy="149611"/>
            </a:xfrm>
            <a:custGeom>
              <a:rect b="b" l="l" r="r" t="t"/>
              <a:pathLst>
                <a:path extrusionOk="0" h="4796" w="2355">
                  <a:moveTo>
                    <a:pt x="1414" y="0"/>
                  </a:moveTo>
                  <a:cubicBezTo>
                    <a:pt x="1242" y="0"/>
                    <a:pt x="1084" y="90"/>
                    <a:pt x="984" y="267"/>
                  </a:cubicBezTo>
                  <a:cubicBezTo>
                    <a:pt x="0" y="2248"/>
                    <a:pt x="2041" y="4796"/>
                    <a:pt x="2041" y="4796"/>
                  </a:cubicBezTo>
                  <a:cubicBezTo>
                    <a:pt x="2235" y="3991"/>
                    <a:pt x="2354" y="2382"/>
                    <a:pt x="2295" y="1206"/>
                  </a:cubicBezTo>
                  <a:cubicBezTo>
                    <a:pt x="2204" y="397"/>
                    <a:pt x="1777" y="0"/>
                    <a:pt x="141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2" name="Google Shape;5252;p31"/>
            <p:cNvSpPr/>
            <p:nvPr/>
          </p:nvSpPr>
          <p:spPr>
            <a:xfrm flipH="1">
              <a:off x="898702" y="1727080"/>
              <a:ext cx="114891" cy="167736"/>
            </a:xfrm>
            <a:custGeom>
              <a:rect b="b" l="l" r="r" t="t"/>
              <a:pathLst>
                <a:path extrusionOk="0" h="5377" w="3683">
                  <a:moveTo>
                    <a:pt x="2485" y="1"/>
                  </a:moveTo>
                  <a:cubicBezTo>
                    <a:pt x="1818" y="1"/>
                    <a:pt x="1" y="2059"/>
                    <a:pt x="524" y="5376"/>
                  </a:cubicBezTo>
                  <a:cubicBezTo>
                    <a:pt x="524" y="5376"/>
                    <a:pt x="703" y="4140"/>
                    <a:pt x="1328" y="3454"/>
                  </a:cubicBezTo>
                  <a:cubicBezTo>
                    <a:pt x="1880" y="2769"/>
                    <a:pt x="3682" y="907"/>
                    <a:pt x="2624" y="43"/>
                  </a:cubicBezTo>
                  <a:cubicBezTo>
                    <a:pt x="2587" y="15"/>
                    <a:pt x="2540" y="1"/>
                    <a:pt x="2485"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3" name="Google Shape;5253;p31"/>
            <p:cNvSpPr/>
            <p:nvPr/>
          </p:nvSpPr>
          <p:spPr>
            <a:xfrm flipH="1">
              <a:off x="1053461" y="1970526"/>
              <a:ext cx="33036" cy="33316"/>
            </a:xfrm>
            <a:custGeom>
              <a:rect b="b" l="l" r="r" t="t"/>
              <a:pathLst>
                <a:path extrusionOk="0" h="1068" w="1059">
                  <a:moveTo>
                    <a:pt x="433" y="0"/>
                  </a:moveTo>
                  <a:cubicBezTo>
                    <a:pt x="313" y="60"/>
                    <a:pt x="179" y="120"/>
                    <a:pt x="60" y="254"/>
                  </a:cubicBezTo>
                  <a:cubicBezTo>
                    <a:pt x="1" y="313"/>
                    <a:pt x="1" y="433"/>
                    <a:pt x="1" y="626"/>
                  </a:cubicBezTo>
                  <a:cubicBezTo>
                    <a:pt x="1" y="841"/>
                    <a:pt x="254" y="1067"/>
                    <a:pt x="478" y="1067"/>
                  </a:cubicBezTo>
                  <a:cubicBezTo>
                    <a:pt x="503" y="1067"/>
                    <a:pt x="528" y="1064"/>
                    <a:pt x="552" y="1058"/>
                  </a:cubicBezTo>
                  <a:cubicBezTo>
                    <a:pt x="686" y="1058"/>
                    <a:pt x="865" y="999"/>
                    <a:pt x="924" y="865"/>
                  </a:cubicBezTo>
                  <a:cubicBezTo>
                    <a:pt x="999" y="745"/>
                    <a:pt x="1058" y="626"/>
                    <a:pt x="1058" y="492"/>
                  </a:cubicBezTo>
                  <a:cubicBezTo>
                    <a:pt x="1058" y="179"/>
                    <a:pt x="686" y="0"/>
                    <a:pt x="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4" name="Google Shape;5254;p31"/>
            <p:cNvSpPr/>
            <p:nvPr/>
          </p:nvSpPr>
          <p:spPr>
            <a:xfrm flipH="1">
              <a:off x="1123181" y="2069040"/>
              <a:ext cx="36592" cy="31413"/>
            </a:xfrm>
            <a:custGeom>
              <a:rect b="b" l="l" r="r" t="t"/>
              <a:pathLst>
                <a:path extrusionOk="0" h="1007" w="1173">
                  <a:moveTo>
                    <a:pt x="607" y="1"/>
                  </a:moveTo>
                  <a:cubicBezTo>
                    <a:pt x="368" y="1"/>
                    <a:pt x="115" y="194"/>
                    <a:pt x="55" y="448"/>
                  </a:cubicBezTo>
                  <a:cubicBezTo>
                    <a:pt x="1" y="721"/>
                    <a:pt x="246" y="1006"/>
                    <a:pt x="529" y="1006"/>
                  </a:cubicBezTo>
                  <a:cubicBezTo>
                    <a:pt x="554" y="1006"/>
                    <a:pt x="580" y="1004"/>
                    <a:pt x="607" y="999"/>
                  </a:cubicBezTo>
                  <a:cubicBezTo>
                    <a:pt x="666" y="999"/>
                    <a:pt x="741" y="999"/>
                    <a:pt x="741" y="939"/>
                  </a:cubicBezTo>
                  <a:cubicBezTo>
                    <a:pt x="860" y="939"/>
                    <a:pt x="979" y="880"/>
                    <a:pt x="1039" y="820"/>
                  </a:cubicBezTo>
                  <a:cubicBezTo>
                    <a:pt x="1113" y="746"/>
                    <a:pt x="1173" y="626"/>
                    <a:pt x="1173" y="567"/>
                  </a:cubicBezTo>
                  <a:cubicBezTo>
                    <a:pt x="1173" y="448"/>
                    <a:pt x="1173" y="314"/>
                    <a:pt x="1039" y="254"/>
                  </a:cubicBezTo>
                  <a:cubicBezTo>
                    <a:pt x="979" y="135"/>
                    <a:pt x="919" y="75"/>
                    <a:pt x="800" y="75"/>
                  </a:cubicBezTo>
                  <a:cubicBezTo>
                    <a:pt x="741" y="75"/>
                    <a:pt x="666" y="75"/>
                    <a:pt x="60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5" name="Google Shape;5255;p31"/>
            <p:cNvSpPr/>
            <p:nvPr/>
          </p:nvSpPr>
          <p:spPr>
            <a:xfrm flipH="1">
              <a:off x="863857" y="2176382"/>
              <a:ext cx="151077" cy="264471"/>
            </a:xfrm>
            <a:custGeom>
              <a:rect b="b" l="l" r="r" t="t"/>
              <a:pathLst>
                <a:path extrusionOk="0" h="8478" w="4843">
                  <a:moveTo>
                    <a:pt x="4190" y="1"/>
                  </a:moveTo>
                  <a:cubicBezTo>
                    <a:pt x="3999" y="1"/>
                    <a:pt x="3787" y="128"/>
                    <a:pt x="3725" y="359"/>
                  </a:cubicBezTo>
                  <a:cubicBezTo>
                    <a:pt x="3666" y="597"/>
                    <a:pt x="3606" y="850"/>
                    <a:pt x="3546" y="1163"/>
                  </a:cubicBezTo>
                  <a:lnTo>
                    <a:pt x="3472" y="1163"/>
                  </a:lnTo>
                  <a:cubicBezTo>
                    <a:pt x="2727" y="3204"/>
                    <a:pt x="254" y="5066"/>
                    <a:pt x="120" y="7301"/>
                  </a:cubicBezTo>
                  <a:cubicBezTo>
                    <a:pt x="1" y="7495"/>
                    <a:pt x="60" y="7673"/>
                    <a:pt x="195" y="7807"/>
                  </a:cubicBezTo>
                  <a:lnTo>
                    <a:pt x="195" y="8046"/>
                  </a:lnTo>
                  <a:cubicBezTo>
                    <a:pt x="254" y="8299"/>
                    <a:pt x="433" y="8478"/>
                    <a:pt x="746" y="8478"/>
                  </a:cubicBezTo>
                  <a:cubicBezTo>
                    <a:pt x="4411" y="7927"/>
                    <a:pt x="4843" y="3264"/>
                    <a:pt x="4530" y="359"/>
                  </a:cubicBezTo>
                  <a:cubicBezTo>
                    <a:pt x="4530" y="113"/>
                    <a:pt x="4369" y="1"/>
                    <a:pt x="419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6" name="Google Shape;5256;p31"/>
            <p:cNvSpPr/>
            <p:nvPr/>
          </p:nvSpPr>
          <p:spPr>
            <a:xfrm flipH="1">
              <a:off x="879205" y="2063456"/>
              <a:ext cx="27452" cy="21431"/>
            </a:xfrm>
            <a:custGeom>
              <a:rect b="b" l="l" r="r" t="t"/>
              <a:pathLst>
                <a:path extrusionOk="0" h="687" w="880">
                  <a:moveTo>
                    <a:pt x="448" y="1"/>
                  </a:moveTo>
                  <a:cubicBezTo>
                    <a:pt x="1" y="1"/>
                    <a:pt x="75" y="686"/>
                    <a:pt x="507" y="686"/>
                  </a:cubicBezTo>
                  <a:cubicBezTo>
                    <a:pt x="880" y="686"/>
                    <a:pt x="820" y="1"/>
                    <a:pt x="44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7" name="Google Shape;5257;p31"/>
            <p:cNvSpPr/>
            <p:nvPr/>
          </p:nvSpPr>
          <p:spPr>
            <a:xfrm flipH="1">
              <a:off x="902414" y="2661589"/>
              <a:ext cx="176221" cy="146835"/>
            </a:xfrm>
            <a:custGeom>
              <a:rect b="b" l="l" r="r" t="t"/>
              <a:pathLst>
                <a:path extrusionOk="0" h="4707" w="5649">
                  <a:moveTo>
                    <a:pt x="5142" y="0"/>
                  </a:moveTo>
                  <a:cubicBezTo>
                    <a:pt x="4590" y="879"/>
                    <a:pt x="4099" y="1624"/>
                    <a:pt x="3279" y="2309"/>
                  </a:cubicBezTo>
                  <a:cubicBezTo>
                    <a:pt x="2475" y="2980"/>
                    <a:pt x="1492" y="3426"/>
                    <a:pt x="553" y="3799"/>
                  </a:cubicBezTo>
                  <a:cubicBezTo>
                    <a:pt x="1" y="3957"/>
                    <a:pt x="330" y="4706"/>
                    <a:pt x="794" y="4706"/>
                  </a:cubicBezTo>
                  <a:cubicBezTo>
                    <a:pt x="856" y="4706"/>
                    <a:pt x="920" y="4693"/>
                    <a:pt x="985" y="4663"/>
                  </a:cubicBezTo>
                  <a:cubicBezTo>
                    <a:pt x="2669" y="3978"/>
                    <a:pt x="5648" y="2175"/>
                    <a:pt x="521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8" name="Google Shape;5258;p31"/>
            <p:cNvSpPr/>
            <p:nvPr/>
          </p:nvSpPr>
          <p:spPr>
            <a:xfrm flipH="1">
              <a:off x="865729" y="904905"/>
              <a:ext cx="42020" cy="96954"/>
            </a:xfrm>
            <a:custGeom>
              <a:rect b="b" l="l" r="r" t="t"/>
              <a:pathLst>
                <a:path extrusionOk="0" h="3108" w="1347">
                  <a:moveTo>
                    <a:pt x="670" y="1"/>
                  </a:moveTo>
                  <a:cubicBezTo>
                    <a:pt x="348" y="1"/>
                    <a:pt x="0" y="264"/>
                    <a:pt x="36" y="641"/>
                  </a:cubicBezTo>
                  <a:lnTo>
                    <a:pt x="36" y="1014"/>
                  </a:lnTo>
                  <a:cubicBezTo>
                    <a:pt x="110" y="1326"/>
                    <a:pt x="170" y="1639"/>
                    <a:pt x="170" y="1937"/>
                  </a:cubicBezTo>
                  <a:cubicBezTo>
                    <a:pt x="223" y="2161"/>
                    <a:pt x="369" y="3107"/>
                    <a:pt x="752" y="3107"/>
                  </a:cubicBezTo>
                  <a:cubicBezTo>
                    <a:pt x="802" y="3107"/>
                    <a:pt x="856" y="3091"/>
                    <a:pt x="915" y="3055"/>
                  </a:cubicBezTo>
                  <a:cubicBezTo>
                    <a:pt x="1347" y="2816"/>
                    <a:pt x="1228" y="2071"/>
                    <a:pt x="1287" y="1639"/>
                  </a:cubicBezTo>
                  <a:cubicBezTo>
                    <a:pt x="1287" y="1192"/>
                    <a:pt x="1347" y="760"/>
                    <a:pt x="1153" y="388"/>
                  </a:cubicBezTo>
                  <a:cubicBezTo>
                    <a:pt x="1082" y="115"/>
                    <a:pt x="882" y="1"/>
                    <a:pt x="67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9" name="Google Shape;5259;p31"/>
            <p:cNvSpPr/>
            <p:nvPr/>
          </p:nvSpPr>
          <p:spPr>
            <a:xfrm flipH="1">
              <a:off x="848509" y="1850612"/>
              <a:ext cx="46512" cy="152544"/>
            </a:xfrm>
            <a:custGeom>
              <a:rect b="b" l="l" r="r" t="t"/>
              <a:pathLst>
                <a:path extrusionOk="0" h="4890" w="1491">
                  <a:moveTo>
                    <a:pt x="1371" y="1"/>
                  </a:moveTo>
                  <a:cubicBezTo>
                    <a:pt x="626" y="180"/>
                    <a:pt x="507" y="746"/>
                    <a:pt x="313" y="1416"/>
                  </a:cubicBezTo>
                  <a:cubicBezTo>
                    <a:pt x="134" y="2355"/>
                    <a:pt x="0" y="3785"/>
                    <a:pt x="447" y="4589"/>
                  </a:cubicBezTo>
                  <a:cubicBezTo>
                    <a:pt x="569" y="4790"/>
                    <a:pt x="765" y="4889"/>
                    <a:pt x="955" y="4889"/>
                  </a:cubicBezTo>
                  <a:cubicBezTo>
                    <a:pt x="1230" y="4889"/>
                    <a:pt x="1490" y="4682"/>
                    <a:pt x="1490" y="4277"/>
                  </a:cubicBezTo>
                  <a:cubicBezTo>
                    <a:pt x="1490" y="3532"/>
                    <a:pt x="1192" y="2727"/>
                    <a:pt x="1192" y="1923"/>
                  </a:cubicBezTo>
                  <a:cubicBezTo>
                    <a:pt x="1192" y="1550"/>
                    <a:pt x="1252" y="1118"/>
                    <a:pt x="1311" y="746"/>
                  </a:cubicBezTo>
                  <a:cubicBezTo>
                    <a:pt x="1371" y="552"/>
                    <a:pt x="1371" y="239"/>
                    <a:pt x="1431" y="61"/>
                  </a:cubicBezTo>
                  <a:cubicBezTo>
                    <a:pt x="1431" y="1"/>
                    <a:pt x="1371"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0" name="Google Shape;5260;p31"/>
            <p:cNvSpPr/>
            <p:nvPr/>
          </p:nvSpPr>
          <p:spPr>
            <a:xfrm flipH="1">
              <a:off x="898702" y="811725"/>
              <a:ext cx="423878" cy="330792"/>
            </a:xfrm>
            <a:custGeom>
              <a:rect b="b" l="l" r="r" t="t"/>
              <a:pathLst>
                <a:path extrusionOk="0" h="10604" w="13588">
                  <a:moveTo>
                    <a:pt x="4717" y="1"/>
                  </a:moveTo>
                  <a:cubicBezTo>
                    <a:pt x="3560" y="1"/>
                    <a:pt x="2413" y="453"/>
                    <a:pt x="1356" y="961"/>
                  </a:cubicBezTo>
                  <a:cubicBezTo>
                    <a:pt x="671" y="1334"/>
                    <a:pt x="1" y="2079"/>
                    <a:pt x="239" y="2883"/>
                  </a:cubicBezTo>
                  <a:cubicBezTo>
                    <a:pt x="239" y="2943"/>
                    <a:pt x="179" y="3002"/>
                    <a:pt x="179" y="3062"/>
                  </a:cubicBezTo>
                  <a:cubicBezTo>
                    <a:pt x="239" y="3941"/>
                    <a:pt x="1237" y="4433"/>
                    <a:pt x="1982" y="4552"/>
                  </a:cubicBezTo>
                  <a:cubicBezTo>
                    <a:pt x="2126" y="4577"/>
                    <a:pt x="2270" y="4585"/>
                    <a:pt x="2414" y="4585"/>
                  </a:cubicBezTo>
                  <a:cubicBezTo>
                    <a:pt x="2702" y="4585"/>
                    <a:pt x="2990" y="4552"/>
                    <a:pt x="3278" y="4552"/>
                  </a:cubicBezTo>
                  <a:cubicBezTo>
                    <a:pt x="3725" y="4552"/>
                    <a:pt x="4157" y="4552"/>
                    <a:pt x="4589" y="4686"/>
                  </a:cubicBezTo>
                  <a:cubicBezTo>
                    <a:pt x="5394" y="4805"/>
                    <a:pt x="6198" y="5118"/>
                    <a:pt x="6883" y="5550"/>
                  </a:cubicBezTo>
                  <a:cubicBezTo>
                    <a:pt x="7628" y="5982"/>
                    <a:pt x="8313" y="6548"/>
                    <a:pt x="8805" y="7233"/>
                  </a:cubicBezTo>
                  <a:cubicBezTo>
                    <a:pt x="9431" y="8038"/>
                    <a:pt x="9863" y="8842"/>
                    <a:pt x="10489" y="9647"/>
                  </a:cubicBezTo>
                  <a:cubicBezTo>
                    <a:pt x="10823" y="10155"/>
                    <a:pt x="11349" y="10603"/>
                    <a:pt x="11993" y="10603"/>
                  </a:cubicBezTo>
                  <a:cubicBezTo>
                    <a:pt x="12066" y="10603"/>
                    <a:pt x="12141" y="10597"/>
                    <a:pt x="12217" y="10585"/>
                  </a:cubicBezTo>
                  <a:cubicBezTo>
                    <a:pt x="13215" y="10451"/>
                    <a:pt x="13587" y="9468"/>
                    <a:pt x="13468" y="8649"/>
                  </a:cubicBezTo>
                  <a:cubicBezTo>
                    <a:pt x="13334" y="7785"/>
                    <a:pt x="12842" y="6861"/>
                    <a:pt x="12410" y="6116"/>
                  </a:cubicBezTo>
                  <a:cubicBezTo>
                    <a:pt x="11978" y="5297"/>
                    <a:pt x="11412" y="4492"/>
                    <a:pt x="10801" y="3747"/>
                  </a:cubicBezTo>
                  <a:cubicBezTo>
                    <a:pt x="9550" y="2392"/>
                    <a:pt x="8001" y="1081"/>
                    <a:pt x="6332" y="336"/>
                  </a:cubicBezTo>
                  <a:cubicBezTo>
                    <a:pt x="5797" y="99"/>
                    <a:pt x="5256" y="1"/>
                    <a:pt x="471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1" name="Google Shape;5261;p31"/>
            <p:cNvSpPr/>
            <p:nvPr/>
          </p:nvSpPr>
          <p:spPr>
            <a:xfrm flipH="1">
              <a:off x="933578" y="1193677"/>
              <a:ext cx="336095" cy="257764"/>
            </a:xfrm>
            <a:custGeom>
              <a:rect b="b" l="l" r="r" t="t"/>
              <a:pathLst>
                <a:path extrusionOk="0" h="8263" w="10774">
                  <a:moveTo>
                    <a:pt x="2437" y="1"/>
                  </a:moveTo>
                  <a:cubicBezTo>
                    <a:pt x="476" y="1"/>
                    <a:pt x="1" y="1728"/>
                    <a:pt x="718" y="2617"/>
                  </a:cubicBezTo>
                  <a:cubicBezTo>
                    <a:pt x="2148" y="4539"/>
                    <a:pt x="7675" y="5224"/>
                    <a:pt x="10774" y="8263"/>
                  </a:cubicBezTo>
                  <a:cubicBezTo>
                    <a:pt x="10774" y="8263"/>
                    <a:pt x="9910" y="3302"/>
                    <a:pt x="5441" y="948"/>
                  </a:cubicBezTo>
                  <a:cubicBezTo>
                    <a:pt x="4200" y="265"/>
                    <a:pt x="3205" y="1"/>
                    <a:pt x="243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2" name="Google Shape;5262;p31"/>
            <p:cNvSpPr/>
            <p:nvPr/>
          </p:nvSpPr>
          <p:spPr>
            <a:xfrm flipH="1">
              <a:off x="887098" y="1263678"/>
              <a:ext cx="286776" cy="258326"/>
            </a:xfrm>
            <a:custGeom>
              <a:rect b="b" l="l" r="r" t="t"/>
              <a:pathLst>
                <a:path extrusionOk="0" h="8281" w="9193">
                  <a:moveTo>
                    <a:pt x="135" y="0"/>
                  </a:moveTo>
                  <a:cubicBezTo>
                    <a:pt x="75" y="0"/>
                    <a:pt x="75" y="0"/>
                    <a:pt x="1" y="60"/>
                  </a:cubicBezTo>
                  <a:cubicBezTo>
                    <a:pt x="1" y="120"/>
                    <a:pt x="75" y="194"/>
                    <a:pt x="135" y="254"/>
                  </a:cubicBezTo>
                  <a:cubicBezTo>
                    <a:pt x="627" y="313"/>
                    <a:pt x="1118" y="492"/>
                    <a:pt x="1565" y="745"/>
                  </a:cubicBezTo>
                  <a:cubicBezTo>
                    <a:pt x="1997" y="939"/>
                    <a:pt x="2429" y="1177"/>
                    <a:pt x="2861" y="1431"/>
                  </a:cubicBezTo>
                  <a:cubicBezTo>
                    <a:pt x="3725" y="1982"/>
                    <a:pt x="4545" y="2667"/>
                    <a:pt x="5215" y="3352"/>
                  </a:cubicBezTo>
                  <a:lnTo>
                    <a:pt x="5781" y="3918"/>
                  </a:lnTo>
                  <a:lnTo>
                    <a:pt x="6273" y="4470"/>
                  </a:lnTo>
                  <a:lnTo>
                    <a:pt x="6526" y="4782"/>
                  </a:lnTo>
                  <a:lnTo>
                    <a:pt x="6779" y="5095"/>
                  </a:lnTo>
                  <a:cubicBezTo>
                    <a:pt x="6898" y="5274"/>
                    <a:pt x="7077" y="5468"/>
                    <a:pt x="7211" y="5647"/>
                  </a:cubicBezTo>
                  <a:cubicBezTo>
                    <a:pt x="7524" y="6079"/>
                    <a:pt x="7822" y="6526"/>
                    <a:pt x="8135" y="6958"/>
                  </a:cubicBezTo>
                  <a:cubicBezTo>
                    <a:pt x="8388" y="7390"/>
                    <a:pt x="8641" y="7822"/>
                    <a:pt x="8939" y="8254"/>
                  </a:cubicBezTo>
                  <a:cubicBezTo>
                    <a:pt x="8939" y="8254"/>
                    <a:pt x="8973" y="8280"/>
                    <a:pt x="9012" y="8280"/>
                  </a:cubicBezTo>
                  <a:cubicBezTo>
                    <a:pt x="9032" y="8280"/>
                    <a:pt x="9054" y="8273"/>
                    <a:pt x="9073" y="8254"/>
                  </a:cubicBezTo>
                  <a:cubicBezTo>
                    <a:pt x="9133" y="8254"/>
                    <a:pt x="9193" y="8194"/>
                    <a:pt x="9133" y="8134"/>
                  </a:cubicBezTo>
                  <a:cubicBezTo>
                    <a:pt x="8880" y="7643"/>
                    <a:pt x="8641" y="7196"/>
                    <a:pt x="8448" y="6704"/>
                  </a:cubicBezTo>
                  <a:cubicBezTo>
                    <a:pt x="8135" y="6272"/>
                    <a:pt x="7897" y="5840"/>
                    <a:pt x="7584" y="5408"/>
                  </a:cubicBezTo>
                  <a:cubicBezTo>
                    <a:pt x="7450" y="5215"/>
                    <a:pt x="7271" y="4961"/>
                    <a:pt x="7152" y="4782"/>
                  </a:cubicBezTo>
                  <a:lnTo>
                    <a:pt x="6898" y="4470"/>
                  </a:lnTo>
                  <a:lnTo>
                    <a:pt x="6645" y="4157"/>
                  </a:lnTo>
                  <a:lnTo>
                    <a:pt x="6154" y="3606"/>
                  </a:lnTo>
                  <a:lnTo>
                    <a:pt x="5587" y="3039"/>
                  </a:lnTo>
                  <a:cubicBezTo>
                    <a:pt x="4843" y="2295"/>
                    <a:pt x="4038" y="1609"/>
                    <a:pt x="3114" y="1058"/>
                  </a:cubicBezTo>
                  <a:cubicBezTo>
                    <a:pt x="2176" y="567"/>
                    <a:pt x="1252" y="120"/>
                    <a:pt x="135"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3" name="Google Shape;5263;p31"/>
            <p:cNvSpPr/>
            <p:nvPr/>
          </p:nvSpPr>
          <p:spPr>
            <a:xfrm flipH="1">
              <a:off x="1187318" y="1436686"/>
              <a:ext cx="344393" cy="364358"/>
            </a:xfrm>
            <a:custGeom>
              <a:rect b="b" l="l" r="r" t="t"/>
              <a:pathLst>
                <a:path extrusionOk="0" h="11680" w="11040">
                  <a:moveTo>
                    <a:pt x="7057" y="0"/>
                  </a:moveTo>
                  <a:cubicBezTo>
                    <a:pt x="5196" y="0"/>
                    <a:pt x="2852" y="1528"/>
                    <a:pt x="1491" y="4823"/>
                  </a:cubicBezTo>
                  <a:cubicBezTo>
                    <a:pt x="60" y="8056"/>
                    <a:pt x="1" y="8979"/>
                    <a:pt x="373" y="9471"/>
                  </a:cubicBezTo>
                  <a:cubicBezTo>
                    <a:pt x="433" y="9546"/>
                    <a:pt x="433" y="9605"/>
                    <a:pt x="492" y="9665"/>
                  </a:cubicBezTo>
                  <a:cubicBezTo>
                    <a:pt x="924" y="10037"/>
                    <a:pt x="2846" y="9724"/>
                    <a:pt x="4023" y="10156"/>
                  </a:cubicBezTo>
                  <a:cubicBezTo>
                    <a:pt x="4157" y="10216"/>
                    <a:pt x="4276" y="10290"/>
                    <a:pt x="4396" y="10350"/>
                  </a:cubicBezTo>
                  <a:cubicBezTo>
                    <a:pt x="4768" y="10588"/>
                    <a:pt x="5215" y="10782"/>
                    <a:pt x="5587" y="10961"/>
                  </a:cubicBezTo>
                  <a:cubicBezTo>
                    <a:pt x="6677" y="11444"/>
                    <a:pt x="7785" y="11680"/>
                    <a:pt x="8676" y="11680"/>
                  </a:cubicBezTo>
                  <a:cubicBezTo>
                    <a:pt x="9404" y="11680"/>
                    <a:pt x="9987" y="11522"/>
                    <a:pt x="10295" y="11214"/>
                  </a:cubicBezTo>
                  <a:lnTo>
                    <a:pt x="10355" y="11214"/>
                  </a:lnTo>
                  <a:cubicBezTo>
                    <a:pt x="10355" y="11154"/>
                    <a:pt x="10429" y="11095"/>
                    <a:pt x="10489" y="11035"/>
                  </a:cubicBezTo>
                  <a:cubicBezTo>
                    <a:pt x="11040" y="10037"/>
                    <a:pt x="9863" y="7683"/>
                    <a:pt x="9803" y="5136"/>
                  </a:cubicBezTo>
                  <a:cubicBezTo>
                    <a:pt x="9684" y="2648"/>
                    <a:pt x="9610" y="413"/>
                    <a:pt x="7569" y="41"/>
                  </a:cubicBezTo>
                  <a:cubicBezTo>
                    <a:pt x="7403" y="14"/>
                    <a:pt x="7232" y="0"/>
                    <a:pt x="7057" y="0"/>
                  </a:cubicBezTo>
                  <a:close/>
                </a:path>
              </a:pathLst>
            </a:custGeom>
            <a:solidFill>
              <a:srgbClr val="F59D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4" name="Google Shape;5264;p31"/>
            <p:cNvSpPr/>
            <p:nvPr/>
          </p:nvSpPr>
          <p:spPr>
            <a:xfrm flipH="1">
              <a:off x="1210559" y="1778583"/>
              <a:ext cx="151046" cy="46668"/>
            </a:xfrm>
            <a:custGeom>
              <a:rect b="b" l="l" r="r" t="t"/>
              <a:pathLst>
                <a:path extrusionOk="0" h="1496" w="4842">
                  <a:moveTo>
                    <a:pt x="134" y="1"/>
                  </a:moveTo>
                  <a:cubicBezTo>
                    <a:pt x="134" y="507"/>
                    <a:pt x="60" y="999"/>
                    <a:pt x="0" y="1431"/>
                  </a:cubicBezTo>
                  <a:cubicBezTo>
                    <a:pt x="395" y="1476"/>
                    <a:pt x="762" y="1495"/>
                    <a:pt x="1104" y="1495"/>
                  </a:cubicBezTo>
                  <a:cubicBezTo>
                    <a:pt x="3616" y="1495"/>
                    <a:pt x="4737" y="425"/>
                    <a:pt x="4842" y="254"/>
                  </a:cubicBezTo>
                  <a:lnTo>
                    <a:pt x="4842" y="254"/>
                  </a:lnTo>
                  <a:cubicBezTo>
                    <a:pt x="4534" y="562"/>
                    <a:pt x="3951" y="720"/>
                    <a:pt x="3223" y="720"/>
                  </a:cubicBezTo>
                  <a:cubicBezTo>
                    <a:pt x="2332" y="720"/>
                    <a:pt x="1224" y="484"/>
                    <a:pt x="134" y="1"/>
                  </a:cubicBezTo>
                  <a:close/>
                </a:path>
              </a:pathLst>
            </a:custGeom>
            <a:solidFill>
              <a:srgbClr val="EE7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5" name="Google Shape;5265;p31"/>
            <p:cNvSpPr/>
            <p:nvPr/>
          </p:nvSpPr>
          <p:spPr>
            <a:xfrm flipH="1">
              <a:off x="1357393" y="1753502"/>
              <a:ext cx="147365" cy="245879"/>
            </a:xfrm>
            <a:custGeom>
              <a:rect b="b" l="l" r="r" t="t"/>
              <a:pathLst>
                <a:path extrusionOk="0" h="7882" w="4724">
                  <a:moveTo>
                    <a:pt x="3159" y="0"/>
                  </a:moveTo>
                  <a:cubicBezTo>
                    <a:pt x="3159" y="0"/>
                    <a:pt x="2861" y="805"/>
                    <a:pt x="2489" y="1803"/>
                  </a:cubicBezTo>
                  <a:cubicBezTo>
                    <a:pt x="1863" y="3412"/>
                    <a:pt x="865" y="5647"/>
                    <a:pt x="314" y="6332"/>
                  </a:cubicBezTo>
                  <a:cubicBezTo>
                    <a:pt x="1" y="6764"/>
                    <a:pt x="1237" y="7822"/>
                    <a:pt x="2489" y="7881"/>
                  </a:cubicBezTo>
                  <a:cubicBezTo>
                    <a:pt x="3666" y="7881"/>
                    <a:pt x="4157" y="7702"/>
                    <a:pt x="4276" y="7330"/>
                  </a:cubicBezTo>
                  <a:cubicBezTo>
                    <a:pt x="4410" y="7077"/>
                    <a:pt x="4410" y="4842"/>
                    <a:pt x="4589" y="2235"/>
                  </a:cubicBezTo>
                  <a:cubicBezTo>
                    <a:pt x="4649" y="1803"/>
                    <a:pt x="4723" y="1311"/>
                    <a:pt x="4723" y="805"/>
                  </a:cubicBezTo>
                  <a:cubicBezTo>
                    <a:pt x="4351" y="626"/>
                    <a:pt x="3904" y="432"/>
                    <a:pt x="3532" y="194"/>
                  </a:cubicBezTo>
                  <a:cubicBezTo>
                    <a:pt x="3412" y="134"/>
                    <a:pt x="3293" y="60"/>
                    <a:pt x="3159" y="0"/>
                  </a:cubicBezTo>
                  <a:close/>
                </a:path>
              </a:pathLst>
            </a:custGeom>
            <a:solidFill>
              <a:srgbClr val="AE6C4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6" name="Google Shape;5266;p31"/>
            <p:cNvSpPr/>
            <p:nvPr/>
          </p:nvSpPr>
          <p:spPr>
            <a:xfrm flipH="1">
              <a:off x="1406182" y="1732134"/>
              <a:ext cx="113893" cy="77613"/>
            </a:xfrm>
            <a:custGeom>
              <a:rect b="b" l="l" r="r" t="t"/>
              <a:pathLst>
                <a:path extrusionOk="0" h="2488" w="3651">
                  <a:moveTo>
                    <a:pt x="0" y="0"/>
                  </a:moveTo>
                  <a:lnTo>
                    <a:pt x="0" y="0"/>
                  </a:lnTo>
                  <a:cubicBezTo>
                    <a:pt x="60" y="134"/>
                    <a:pt x="864" y="1564"/>
                    <a:pt x="2980" y="2488"/>
                  </a:cubicBezTo>
                  <a:cubicBezTo>
                    <a:pt x="3352" y="1490"/>
                    <a:pt x="3650" y="685"/>
                    <a:pt x="3650" y="685"/>
                  </a:cubicBezTo>
                  <a:cubicBezTo>
                    <a:pt x="2473" y="253"/>
                    <a:pt x="551" y="566"/>
                    <a:pt x="119" y="194"/>
                  </a:cubicBezTo>
                  <a:cubicBezTo>
                    <a:pt x="60" y="134"/>
                    <a:pt x="60" y="75"/>
                    <a:pt x="0" y="0"/>
                  </a:cubicBezTo>
                  <a:close/>
                </a:path>
              </a:pathLst>
            </a:custGeom>
            <a:solidFill>
              <a:srgbClr val="EE75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7" name="Google Shape;5267;p31"/>
            <p:cNvSpPr/>
            <p:nvPr/>
          </p:nvSpPr>
          <p:spPr>
            <a:xfrm flipH="1">
              <a:off x="1310913" y="1437934"/>
              <a:ext cx="141781" cy="310016"/>
            </a:xfrm>
            <a:custGeom>
              <a:rect b="b" l="l" r="r" t="t"/>
              <a:pathLst>
                <a:path extrusionOk="0" h="9938" w="4545">
                  <a:moveTo>
                    <a:pt x="4470" y="1"/>
                  </a:moveTo>
                  <a:cubicBezTo>
                    <a:pt x="4410" y="61"/>
                    <a:pt x="4410" y="61"/>
                    <a:pt x="4350" y="120"/>
                  </a:cubicBezTo>
                  <a:cubicBezTo>
                    <a:pt x="4291" y="195"/>
                    <a:pt x="4231" y="195"/>
                    <a:pt x="4231" y="254"/>
                  </a:cubicBezTo>
                  <a:cubicBezTo>
                    <a:pt x="4097" y="314"/>
                    <a:pt x="4038" y="373"/>
                    <a:pt x="3978" y="493"/>
                  </a:cubicBezTo>
                  <a:cubicBezTo>
                    <a:pt x="3799" y="686"/>
                    <a:pt x="3665" y="865"/>
                    <a:pt x="3546" y="1059"/>
                  </a:cubicBezTo>
                  <a:cubicBezTo>
                    <a:pt x="3293" y="1431"/>
                    <a:pt x="3054" y="1804"/>
                    <a:pt x="2801" y="2176"/>
                  </a:cubicBezTo>
                  <a:cubicBezTo>
                    <a:pt x="2309" y="2980"/>
                    <a:pt x="1863" y="3785"/>
                    <a:pt x="1430" y="4589"/>
                  </a:cubicBezTo>
                  <a:cubicBezTo>
                    <a:pt x="1058" y="5409"/>
                    <a:pt x="745" y="6273"/>
                    <a:pt x="447" y="7137"/>
                  </a:cubicBezTo>
                  <a:cubicBezTo>
                    <a:pt x="194" y="8016"/>
                    <a:pt x="0" y="8939"/>
                    <a:pt x="134" y="9878"/>
                  </a:cubicBezTo>
                  <a:lnTo>
                    <a:pt x="134" y="9938"/>
                  </a:lnTo>
                  <a:lnTo>
                    <a:pt x="194" y="9878"/>
                  </a:lnTo>
                  <a:cubicBezTo>
                    <a:pt x="134" y="9431"/>
                    <a:pt x="194" y="8939"/>
                    <a:pt x="254" y="8507"/>
                  </a:cubicBezTo>
                  <a:cubicBezTo>
                    <a:pt x="313" y="8075"/>
                    <a:pt x="447" y="7643"/>
                    <a:pt x="566" y="7196"/>
                  </a:cubicBezTo>
                  <a:cubicBezTo>
                    <a:pt x="820" y="6332"/>
                    <a:pt x="1192" y="5468"/>
                    <a:pt x="1565" y="4664"/>
                  </a:cubicBezTo>
                  <a:cubicBezTo>
                    <a:pt x="1997" y="3845"/>
                    <a:pt x="2429" y="3040"/>
                    <a:pt x="2920" y="2236"/>
                  </a:cubicBezTo>
                  <a:cubicBezTo>
                    <a:pt x="3114" y="1863"/>
                    <a:pt x="3352" y="1491"/>
                    <a:pt x="3665" y="1118"/>
                  </a:cubicBezTo>
                  <a:cubicBezTo>
                    <a:pt x="3799" y="940"/>
                    <a:pt x="3918" y="746"/>
                    <a:pt x="4038" y="567"/>
                  </a:cubicBezTo>
                  <a:cubicBezTo>
                    <a:pt x="4097" y="433"/>
                    <a:pt x="4172" y="373"/>
                    <a:pt x="4291" y="314"/>
                  </a:cubicBezTo>
                  <a:cubicBezTo>
                    <a:pt x="4350" y="254"/>
                    <a:pt x="4410" y="120"/>
                    <a:pt x="4544" y="120"/>
                  </a:cubicBezTo>
                  <a:lnTo>
                    <a:pt x="4544" y="61"/>
                  </a:lnTo>
                  <a:lnTo>
                    <a:pt x="4470"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8" name="Google Shape;5268;p31"/>
            <p:cNvSpPr/>
            <p:nvPr/>
          </p:nvSpPr>
          <p:spPr>
            <a:xfrm flipH="1">
              <a:off x="1326729" y="1453282"/>
              <a:ext cx="154790" cy="290488"/>
            </a:xfrm>
            <a:custGeom>
              <a:rect b="b" l="l" r="r" t="t"/>
              <a:pathLst>
                <a:path extrusionOk="0" h="9312" w="4962">
                  <a:moveTo>
                    <a:pt x="4902" y="1"/>
                  </a:moveTo>
                  <a:cubicBezTo>
                    <a:pt x="4038" y="313"/>
                    <a:pt x="3353" y="939"/>
                    <a:pt x="2727" y="1624"/>
                  </a:cubicBezTo>
                  <a:cubicBezTo>
                    <a:pt x="2116" y="2310"/>
                    <a:pt x="1550" y="3114"/>
                    <a:pt x="1118" y="3919"/>
                  </a:cubicBezTo>
                  <a:cubicBezTo>
                    <a:pt x="999" y="4097"/>
                    <a:pt x="924" y="4351"/>
                    <a:pt x="805" y="4544"/>
                  </a:cubicBezTo>
                  <a:cubicBezTo>
                    <a:pt x="686" y="4723"/>
                    <a:pt x="626" y="4976"/>
                    <a:pt x="552" y="5155"/>
                  </a:cubicBezTo>
                  <a:cubicBezTo>
                    <a:pt x="373" y="5587"/>
                    <a:pt x="254" y="6034"/>
                    <a:pt x="179" y="6526"/>
                  </a:cubicBezTo>
                  <a:cubicBezTo>
                    <a:pt x="60" y="6958"/>
                    <a:pt x="1" y="7449"/>
                    <a:pt x="1" y="7896"/>
                  </a:cubicBezTo>
                  <a:cubicBezTo>
                    <a:pt x="1" y="8135"/>
                    <a:pt x="60" y="8388"/>
                    <a:pt x="60" y="8567"/>
                  </a:cubicBezTo>
                  <a:cubicBezTo>
                    <a:pt x="60" y="8701"/>
                    <a:pt x="120" y="8820"/>
                    <a:pt x="120" y="8939"/>
                  </a:cubicBezTo>
                  <a:cubicBezTo>
                    <a:pt x="179" y="9073"/>
                    <a:pt x="179" y="9192"/>
                    <a:pt x="179" y="9252"/>
                  </a:cubicBezTo>
                  <a:lnTo>
                    <a:pt x="254" y="9312"/>
                  </a:lnTo>
                  <a:lnTo>
                    <a:pt x="314" y="9252"/>
                  </a:lnTo>
                  <a:cubicBezTo>
                    <a:pt x="60" y="8328"/>
                    <a:pt x="60" y="7449"/>
                    <a:pt x="254" y="6526"/>
                  </a:cubicBezTo>
                  <a:cubicBezTo>
                    <a:pt x="433" y="5662"/>
                    <a:pt x="805" y="4783"/>
                    <a:pt x="1237" y="3978"/>
                  </a:cubicBezTo>
                  <a:cubicBezTo>
                    <a:pt x="1669" y="3174"/>
                    <a:pt x="2176" y="2369"/>
                    <a:pt x="2787" y="1684"/>
                  </a:cubicBezTo>
                  <a:cubicBezTo>
                    <a:pt x="3099" y="1371"/>
                    <a:pt x="3412" y="1058"/>
                    <a:pt x="3785" y="745"/>
                  </a:cubicBezTo>
                  <a:cubicBezTo>
                    <a:pt x="4157" y="507"/>
                    <a:pt x="4530" y="254"/>
                    <a:pt x="4962" y="75"/>
                  </a:cubicBezTo>
                  <a:lnTo>
                    <a:pt x="4962"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9" name="Google Shape;5269;p31"/>
            <p:cNvSpPr/>
            <p:nvPr/>
          </p:nvSpPr>
          <p:spPr>
            <a:xfrm flipH="1">
              <a:off x="1287704" y="1439805"/>
              <a:ext cx="112489" cy="319780"/>
            </a:xfrm>
            <a:custGeom>
              <a:rect b="b" l="l" r="r" t="t"/>
              <a:pathLst>
                <a:path extrusionOk="0" h="10251" w="3606">
                  <a:moveTo>
                    <a:pt x="3531" y="1"/>
                  </a:moveTo>
                  <a:cubicBezTo>
                    <a:pt x="2921" y="626"/>
                    <a:pt x="2414" y="1431"/>
                    <a:pt x="2042" y="2235"/>
                  </a:cubicBezTo>
                  <a:cubicBezTo>
                    <a:pt x="1610" y="3040"/>
                    <a:pt x="1297" y="3919"/>
                    <a:pt x="1058" y="4783"/>
                  </a:cubicBezTo>
                  <a:cubicBezTo>
                    <a:pt x="805" y="5647"/>
                    <a:pt x="626" y="6585"/>
                    <a:pt x="373" y="7449"/>
                  </a:cubicBezTo>
                  <a:cubicBezTo>
                    <a:pt x="314" y="7881"/>
                    <a:pt x="254" y="8388"/>
                    <a:pt x="120" y="8820"/>
                  </a:cubicBezTo>
                  <a:cubicBezTo>
                    <a:pt x="120" y="9073"/>
                    <a:pt x="60" y="9252"/>
                    <a:pt x="60" y="9505"/>
                  </a:cubicBezTo>
                  <a:cubicBezTo>
                    <a:pt x="60" y="9684"/>
                    <a:pt x="1" y="9937"/>
                    <a:pt x="60" y="10190"/>
                  </a:cubicBezTo>
                  <a:lnTo>
                    <a:pt x="60" y="10250"/>
                  </a:lnTo>
                  <a:lnTo>
                    <a:pt x="120" y="10190"/>
                  </a:lnTo>
                  <a:cubicBezTo>
                    <a:pt x="120" y="9937"/>
                    <a:pt x="120" y="9744"/>
                    <a:pt x="180" y="9505"/>
                  </a:cubicBezTo>
                  <a:cubicBezTo>
                    <a:pt x="180" y="9252"/>
                    <a:pt x="254" y="9073"/>
                    <a:pt x="254" y="8820"/>
                  </a:cubicBezTo>
                  <a:cubicBezTo>
                    <a:pt x="314" y="8388"/>
                    <a:pt x="433" y="7956"/>
                    <a:pt x="492" y="7509"/>
                  </a:cubicBezTo>
                  <a:cubicBezTo>
                    <a:pt x="686" y="6585"/>
                    <a:pt x="924" y="5721"/>
                    <a:pt x="1178" y="4842"/>
                  </a:cubicBezTo>
                  <a:cubicBezTo>
                    <a:pt x="1297" y="4410"/>
                    <a:pt x="1431" y="3978"/>
                    <a:pt x="1610" y="3546"/>
                  </a:cubicBezTo>
                  <a:cubicBezTo>
                    <a:pt x="1744" y="3114"/>
                    <a:pt x="1923" y="2742"/>
                    <a:pt x="2116" y="2295"/>
                  </a:cubicBezTo>
                  <a:cubicBezTo>
                    <a:pt x="2295" y="1863"/>
                    <a:pt x="2548" y="1490"/>
                    <a:pt x="2787" y="1118"/>
                  </a:cubicBezTo>
                  <a:cubicBezTo>
                    <a:pt x="3040" y="745"/>
                    <a:pt x="3293" y="373"/>
                    <a:pt x="360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0" name="Google Shape;5270;p31"/>
            <p:cNvSpPr/>
            <p:nvPr/>
          </p:nvSpPr>
          <p:spPr>
            <a:xfrm flipH="1">
              <a:off x="1268644" y="1445857"/>
              <a:ext cx="75305" cy="342521"/>
            </a:xfrm>
            <a:custGeom>
              <a:rect b="b" l="l" r="r" t="t"/>
              <a:pathLst>
                <a:path extrusionOk="0" h="10980" w="2414">
                  <a:moveTo>
                    <a:pt x="2354" y="0"/>
                  </a:moveTo>
                  <a:lnTo>
                    <a:pt x="2295" y="60"/>
                  </a:lnTo>
                  <a:cubicBezTo>
                    <a:pt x="1863" y="864"/>
                    <a:pt x="1609" y="1728"/>
                    <a:pt x="1356" y="2667"/>
                  </a:cubicBezTo>
                  <a:cubicBezTo>
                    <a:pt x="1118" y="3531"/>
                    <a:pt x="864" y="4469"/>
                    <a:pt x="745" y="5393"/>
                  </a:cubicBezTo>
                  <a:cubicBezTo>
                    <a:pt x="552" y="6332"/>
                    <a:pt x="432" y="7255"/>
                    <a:pt x="313" y="8134"/>
                  </a:cubicBezTo>
                  <a:cubicBezTo>
                    <a:pt x="179" y="9058"/>
                    <a:pt x="60" y="9996"/>
                    <a:pt x="0" y="10920"/>
                  </a:cubicBezTo>
                  <a:lnTo>
                    <a:pt x="0" y="10980"/>
                  </a:lnTo>
                  <a:lnTo>
                    <a:pt x="60" y="10920"/>
                  </a:lnTo>
                  <a:lnTo>
                    <a:pt x="239" y="9550"/>
                  </a:lnTo>
                  <a:lnTo>
                    <a:pt x="432" y="8194"/>
                  </a:lnTo>
                  <a:cubicBezTo>
                    <a:pt x="492" y="7255"/>
                    <a:pt x="686" y="6332"/>
                    <a:pt x="864" y="5393"/>
                  </a:cubicBezTo>
                  <a:cubicBezTo>
                    <a:pt x="984" y="4469"/>
                    <a:pt x="1177" y="3591"/>
                    <a:pt x="1431" y="2667"/>
                  </a:cubicBezTo>
                  <a:cubicBezTo>
                    <a:pt x="1550" y="2235"/>
                    <a:pt x="1728" y="1803"/>
                    <a:pt x="1863" y="1356"/>
                  </a:cubicBezTo>
                  <a:cubicBezTo>
                    <a:pt x="2041" y="924"/>
                    <a:pt x="2175" y="492"/>
                    <a:pt x="2414" y="60"/>
                  </a:cubicBezTo>
                  <a:lnTo>
                    <a:pt x="235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1" name="Google Shape;5271;p31"/>
            <p:cNvSpPr/>
            <p:nvPr/>
          </p:nvSpPr>
          <p:spPr>
            <a:xfrm flipH="1">
              <a:off x="1249116" y="1467226"/>
              <a:ext cx="44640" cy="332788"/>
            </a:xfrm>
            <a:custGeom>
              <a:rect b="b" l="l" r="r" t="t"/>
              <a:pathLst>
                <a:path extrusionOk="0" h="10668" w="1431">
                  <a:moveTo>
                    <a:pt x="1430" y="1"/>
                  </a:moveTo>
                  <a:lnTo>
                    <a:pt x="1371" y="60"/>
                  </a:lnTo>
                  <a:cubicBezTo>
                    <a:pt x="1118" y="865"/>
                    <a:pt x="864" y="1729"/>
                    <a:pt x="686" y="2608"/>
                  </a:cubicBezTo>
                  <a:cubicBezTo>
                    <a:pt x="566" y="3472"/>
                    <a:pt x="373" y="4395"/>
                    <a:pt x="254" y="5274"/>
                  </a:cubicBezTo>
                  <a:cubicBezTo>
                    <a:pt x="194" y="6138"/>
                    <a:pt x="119" y="7077"/>
                    <a:pt x="60" y="7941"/>
                  </a:cubicBezTo>
                  <a:cubicBezTo>
                    <a:pt x="0" y="8805"/>
                    <a:pt x="0" y="9743"/>
                    <a:pt x="0" y="10608"/>
                  </a:cubicBezTo>
                  <a:lnTo>
                    <a:pt x="0" y="10667"/>
                  </a:lnTo>
                  <a:lnTo>
                    <a:pt x="60" y="10608"/>
                  </a:lnTo>
                  <a:cubicBezTo>
                    <a:pt x="60" y="10175"/>
                    <a:pt x="60" y="9743"/>
                    <a:pt x="119" y="9311"/>
                  </a:cubicBezTo>
                  <a:cubicBezTo>
                    <a:pt x="119" y="8805"/>
                    <a:pt x="119" y="8373"/>
                    <a:pt x="194" y="7941"/>
                  </a:cubicBezTo>
                  <a:cubicBezTo>
                    <a:pt x="194" y="7077"/>
                    <a:pt x="313" y="6138"/>
                    <a:pt x="432" y="5274"/>
                  </a:cubicBezTo>
                  <a:cubicBezTo>
                    <a:pt x="492" y="4395"/>
                    <a:pt x="626" y="3531"/>
                    <a:pt x="805" y="2667"/>
                  </a:cubicBezTo>
                  <a:cubicBezTo>
                    <a:pt x="939" y="2235"/>
                    <a:pt x="998" y="1788"/>
                    <a:pt x="1118" y="1356"/>
                  </a:cubicBezTo>
                  <a:cubicBezTo>
                    <a:pt x="1237" y="924"/>
                    <a:pt x="1371" y="492"/>
                    <a:pt x="1430" y="60"/>
                  </a:cubicBezTo>
                  <a:lnTo>
                    <a:pt x="1430"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2" name="Google Shape;5272;p31"/>
            <p:cNvSpPr/>
            <p:nvPr/>
          </p:nvSpPr>
          <p:spPr>
            <a:xfrm flipH="1">
              <a:off x="1227747" y="1534607"/>
              <a:ext cx="29292" cy="265407"/>
            </a:xfrm>
            <a:custGeom>
              <a:rect b="b" l="l" r="r" t="t"/>
              <a:pathLst>
                <a:path extrusionOk="0" h="8508" w="939">
                  <a:moveTo>
                    <a:pt x="805" y="1"/>
                  </a:moveTo>
                  <a:cubicBezTo>
                    <a:pt x="566" y="686"/>
                    <a:pt x="373" y="1371"/>
                    <a:pt x="194" y="2056"/>
                  </a:cubicBezTo>
                  <a:cubicBezTo>
                    <a:pt x="60" y="2801"/>
                    <a:pt x="0" y="3487"/>
                    <a:pt x="60" y="4232"/>
                  </a:cubicBezTo>
                  <a:cubicBezTo>
                    <a:pt x="60" y="4604"/>
                    <a:pt x="134" y="4917"/>
                    <a:pt x="194" y="5289"/>
                  </a:cubicBezTo>
                  <a:cubicBezTo>
                    <a:pt x="253" y="5662"/>
                    <a:pt x="373" y="5960"/>
                    <a:pt x="373" y="6332"/>
                  </a:cubicBezTo>
                  <a:cubicBezTo>
                    <a:pt x="566" y="7017"/>
                    <a:pt x="566" y="7762"/>
                    <a:pt x="507" y="8448"/>
                  </a:cubicBezTo>
                  <a:lnTo>
                    <a:pt x="507" y="8507"/>
                  </a:lnTo>
                  <a:lnTo>
                    <a:pt x="566" y="8448"/>
                  </a:lnTo>
                  <a:cubicBezTo>
                    <a:pt x="626" y="8075"/>
                    <a:pt x="626" y="7762"/>
                    <a:pt x="626" y="7390"/>
                  </a:cubicBezTo>
                  <a:cubicBezTo>
                    <a:pt x="626" y="7017"/>
                    <a:pt x="566" y="6645"/>
                    <a:pt x="507" y="6332"/>
                  </a:cubicBezTo>
                  <a:cubicBezTo>
                    <a:pt x="373" y="5587"/>
                    <a:pt x="253" y="4917"/>
                    <a:pt x="194" y="4232"/>
                  </a:cubicBezTo>
                  <a:cubicBezTo>
                    <a:pt x="134" y="3487"/>
                    <a:pt x="194" y="2801"/>
                    <a:pt x="313" y="2116"/>
                  </a:cubicBezTo>
                  <a:cubicBezTo>
                    <a:pt x="373" y="1744"/>
                    <a:pt x="507" y="1371"/>
                    <a:pt x="566" y="1058"/>
                  </a:cubicBezTo>
                  <a:cubicBezTo>
                    <a:pt x="685" y="686"/>
                    <a:pt x="805" y="373"/>
                    <a:pt x="939" y="75"/>
                  </a:cubicBezTo>
                  <a:lnTo>
                    <a:pt x="87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4">
  <p:cSld name="CUSTOM_9_1_1_1">
    <p:spTree>
      <p:nvGrpSpPr>
        <p:cNvPr id="5273" name="Shape 5273"/>
        <p:cNvGrpSpPr/>
        <p:nvPr/>
      </p:nvGrpSpPr>
      <p:grpSpPr>
        <a:xfrm>
          <a:off x="0" y="0"/>
          <a:ext cx="0" cy="0"/>
          <a:chOff x="0" y="0"/>
          <a:chExt cx="0" cy="0"/>
        </a:xfrm>
      </p:grpSpPr>
      <p:grpSp>
        <p:nvGrpSpPr>
          <p:cNvPr id="5274" name="Google Shape;5274;p32"/>
          <p:cNvGrpSpPr/>
          <p:nvPr/>
        </p:nvGrpSpPr>
        <p:grpSpPr>
          <a:xfrm>
            <a:off x="307951" y="646175"/>
            <a:ext cx="8340971" cy="4261144"/>
            <a:chOff x="307951" y="646175"/>
            <a:chExt cx="8340971" cy="4261144"/>
          </a:xfrm>
        </p:grpSpPr>
        <p:sp>
          <p:nvSpPr>
            <p:cNvPr id="5275" name="Google Shape;5275;p32"/>
            <p:cNvSpPr/>
            <p:nvPr/>
          </p:nvSpPr>
          <p:spPr>
            <a:xfrm>
              <a:off x="7242621" y="698746"/>
              <a:ext cx="19559" cy="33160"/>
            </a:xfrm>
            <a:custGeom>
              <a:rect b="b" l="l" r="r" t="t"/>
              <a:pathLst>
                <a:path extrusionOk="0" h="1063" w="627">
                  <a:moveTo>
                    <a:pt x="379" y="0"/>
                  </a:moveTo>
                  <a:cubicBezTo>
                    <a:pt x="354" y="0"/>
                    <a:pt x="331" y="8"/>
                    <a:pt x="314" y="25"/>
                  </a:cubicBezTo>
                  <a:cubicBezTo>
                    <a:pt x="254" y="85"/>
                    <a:pt x="195" y="144"/>
                    <a:pt x="120" y="219"/>
                  </a:cubicBezTo>
                  <a:cubicBezTo>
                    <a:pt x="61" y="338"/>
                    <a:pt x="61" y="397"/>
                    <a:pt x="61" y="457"/>
                  </a:cubicBezTo>
                  <a:cubicBezTo>
                    <a:pt x="1" y="651"/>
                    <a:pt x="61" y="830"/>
                    <a:pt x="195" y="1023"/>
                  </a:cubicBezTo>
                  <a:cubicBezTo>
                    <a:pt x="219" y="1048"/>
                    <a:pt x="254" y="1062"/>
                    <a:pt x="291" y="1062"/>
                  </a:cubicBezTo>
                  <a:cubicBezTo>
                    <a:pt x="343" y="1062"/>
                    <a:pt x="398" y="1033"/>
                    <a:pt x="433" y="964"/>
                  </a:cubicBezTo>
                  <a:cubicBezTo>
                    <a:pt x="567" y="830"/>
                    <a:pt x="627" y="710"/>
                    <a:pt x="627" y="591"/>
                  </a:cubicBezTo>
                  <a:lnTo>
                    <a:pt x="627" y="397"/>
                  </a:lnTo>
                  <a:cubicBezTo>
                    <a:pt x="627" y="278"/>
                    <a:pt x="627"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6" name="Google Shape;5276;p32"/>
            <p:cNvSpPr/>
            <p:nvPr/>
          </p:nvSpPr>
          <p:spPr>
            <a:xfrm>
              <a:off x="7283518"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61" y="477"/>
                    <a:pt x="1" y="552"/>
                  </a:cubicBezTo>
                  <a:cubicBezTo>
                    <a:pt x="1" y="790"/>
                    <a:pt x="61" y="984"/>
                    <a:pt x="180" y="1103"/>
                  </a:cubicBezTo>
                  <a:lnTo>
                    <a:pt x="239" y="1163"/>
                  </a:lnTo>
                  <a:cubicBezTo>
                    <a:pt x="264" y="1187"/>
                    <a:pt x="301" y="1202"/>
                    <a:pt x="341" y="1202"/>
                  </a:cubicBezTo>
                  <a:cubicBezTo>
                    <a:pt x="397" y="1202"/>
                    <a:pt x="458" y="1173"/>
                    <a:pt x="493" y="1103"/>
                  </a:cubicBez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7" name="Google Shape;5277;p32"/>
            <p:cNvSpPr/>
            <p:nvPr/>
          </p:nvSpPr>
          <p:spPr>
            <a:xfrm>
              <a:off x="7337454"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8" name="Google Shape;5278;p32"/>
            <p:cNvSpPr/>
            <p:nvPr/>
          </p:nvSpPr>
          <p:spPr>
            <a:xfrm>
              <a:off x="7333711" y="808366"/>
              <a:ext cx="19559" cy="31351"/>
            </a:xfrm>
            <a:custGeom>
              <a:rect b="b" l="l" r="r" t="t"/>
              <a:pathLst>
                <a:path extrusionOk="0" h="1005" w="627">
                  <a:moveTo>
                    <a:pt x="364" y="1"/>
                  </a:moveTo>
                  <a:cubicBezTo>
                    <a:pt x="310" y="1"/>
                    <a:pt x="247" y="19"/>
                    <a:pt x="180" y="57"/>
                  </a:cubicBezTo>
                  <a:cubicBezTo>
                    <a:pt x="120" y="116"/>
                    <a:pt x="60" y="176"/>
                    <a:pt x="60" y="235"/>
                  </a:cubicBezTo>
                  <a:cubicBezTo>
                    <a:pt x="1" y="295"/>
                    <a:pt x="1" y="429"/>
                    <a:pt x="1" y="489"/>
                  </a:cubicBezTo>
                  <a:cubicBezTo>
                    <a:pt x="1" y="608"/>
                    <a:pt x="1" y="802"/>
                    <a:pt x="180" y="921"/>
                  </a:cubicBezTo>
                  <a:lnTo>
                    <a:pt x="180" y="980"/>
                  </a:lnTo>
                  <a:cubicBezTo>
                    <a:pt x="201"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9" name="Google Shape;5279;p32"/>
            <p:cNvSpPr/>
            <p:nvPr/>
          </p:nvSpPr>
          <p:spPr>
            <a:xfrm>
              <a:off x="7385775" y="754960"/>
              <a:ext cx="17688" cy="48071"/>
            </a:xfrm>
            <a:custGeom>
              <a:rect b="b" l="l" r="r" t="t"/>
              <a:pathLst>
                <a:path extrusionOk="0" h="1541" w="567">
                  <a:moveTo>
                    <a:pt x="308" y="1"/>
                  </a:moveTo>
                  <a:cubicBezTo>
                    <a:pt x="249" y="1"/>
                    <a:pt x="177" y="43"/>
                    <a:pt x="134" y="85"/>
                  </a:cubicBezTo>
                  <a:cubicBezTo>
                    <a:pt x="75" y="204"/>
                    <a:pt x="75" y="338"/>
                    <a:pt x="0" y="398"/>
                  </a:cubicBezTo>
                  <a:lnTo>
                    <a:pt x="0" y="771"/>
                  </a:lnTo>
                  <a:cubicBezTo>
                    <a:pt x="0" y="1024"/>
                    <a:pt x="0" y="1203"/>
                    <a:pt x="134"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0" name="Google Shape;5280;p32"/>
            <p:cNvSpPr/>
            <p:nvPr/>
          </p:nvSpPr>
          <p:spPr>
            <a:xfrm>
              <a:off x="7434564" y="695034"/>
              <a:ext cx="17220" cy="40772"/>
            </a:xfrm>
            <a:custGeom>
              <a:rect b="b" l="l" r="r" t="t"/>
              <a:pathLst>
                <a:path extrusionOk="0" h="1307" w="552">
                  <a:moveTo>
                    <a:pt x="300" y="0"/>
                  </a:moveTo>
                  <a:cubicBezTo>
                    <a:pt x="239" y="0"/>
                    <a:pt x="179" y="42"/>
                    <a:pt x="179" y="84"/>
                  </a:cubicBezTo>
                  <a:lnTo>
                    <a:pt x="120" y="84"/>
                  </a:lnTo>
                  <a:cubicBezTo>
                    <a:pt x="60" y="204"/>
                    <a:pt x="60" y="263"/>
                    <a:pt x="1" y="338"/>
                  </a:cubicBezTo>
                  <a:lnTo>
                    <a:pt x="1" y="636"/>
                  </a:lnTo>
                  <a:cubicBezTo>
                    <a:pt x="1" y="829"/>
                    <a:pt x="1" y="949"/>
                    <a:pt x="60" y="1202"/>
                  </a:cubicBezTo>
                  <a:lnTo>
                    <a:pt x="120" y="1261"/>
                  </a:lnTo>
                  <a:cubicBezTo>
                    <a:pt x="150" y="1291"/>
                    <a:pt x="194" y="1306"/>
                    <a:pt x="241" y="1306"/>
                  </a:cubicBezTo>
                  <a:cubicBezTo>
                    <a:pt x="287" y="1306"/>
                    <a:pt x="336" y="1291"/>
                    <a:pt x="373" y="1261"/>
                  </a:cubicBezTo>
                  <a:cubicBezTo>
                    <a:pt x="492" y="1083"/>
                    <a:pt x="552" y="889"/>
                    <a:pt x="552" y="710"/>
                  </a:cubicBezTo>
                  <a:lnTo>
                    <a:pt x="552" y="397"/>
                  </a:lnTo>
                  <a:cubicBezTo>
                    <a:pt x="552" y="263"/>
                    <a:pt x="492" y="204"/>
                    <a:pt x="433" y="84"/>
                  </a:cubicBezTo>
                  <a:lnTo>
                    <a:pt x="373" y="25"/>
                  </a:lnTo>
                  <a:cubicBezTo>
                    <a:pt x="351" y="7"/>
                    <a:pt x="326" y="0"/>
                    <a:pt x="30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1" name="Google Shape;5281;p32"/>
            <p:cNvSpPr/>
            <p:nvPr/>
          </p:nvSpPr>
          <p:spPr>
            <a:xfrm>
              <a:off x="7453624"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2" name="Google Shape;5282;p32"/>
            <p:cNvSpPr/>
            <p:nvPr/>
          </p:nvSpPr>
          <p:spPr>
            <a:xfrm>
              <a:off x="7389955"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0" y="293"/>
                    <a:pt x="0" y="352"/>
                  </a:cubicBezTo>
                  <a:cubicBezTo>
                    <a:pt x="0" y="531"/>
                    <a:pt x="60" y="665"/>
                    <a:pt x="179" y="725"/>
                  </a:cubicBezTo>
                  <a:cubicBezTo>
                    <a:pt x="209" y="755"/>
                    <a:pt x="257"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3" name="Google Shape;5283;p32"/>
            <p:cNvSpPr/>
            <p:nvPr/>
          </p:nvSpPr>
          <p:spPr>
            <a:xfrm>
              <a:off x="7279338" y="843242"/>
              <a:ext cx="19559" cy="20183"/>
            </a:xfrm>
            <a:custGeom>
              <a:rect b="b" l="l" r="r" t="t"/>
              <a:pathLst>
                <a:path extrusionOk="0" h="647" w="627">
                  <a:moveTo>
                    <a:pt x="314" y="0"/>
                  </a:moveTo>
                  <a:cubicBezTo>
                    <a:pt x="269" y="0"/>
                    <a:pt x="224" y="19"/>
                    <a:pt x="195" y="56"/>
                  </a:cubicBezTo>
                  <a:cubicBezTo>
                    <a:pt x="135" y="116"/>
                    <a:pt x="60" y="116"/>
                    <a:pt x="60" y="175"/>
                  </a:cubicBezTo>
                  <a:cubicBezTo>
                    <a:pt x="1" y="235"/>
                    <a:pt x="1" y="294"/>
                    <a:pt x="1" y="354"/>
                  </a:cubicBezTo>
                  <a:cubicBezTo>
                    <a:pt x="60" y="428"/>
                    <a:pt x="60" y="488"/>
                    <a:pt x="195" y="607"/>
                  </a:cubicBezTo>
                  <a:cubicBezTo>
                    <a:pt x="244" y="632"/>
                    <a:pt x="293" y="646"/>
                    <a:pt x="339" y="646"/>
                  </a:cubicBezTo>
                  <a:cubicBezTo>
                    <a:pt x="405" y="646"/>
                    <a:pt x="464" y="617"/>
                    <a:pt x="507" y="548"/>
                  </a:cubicBezTo>
                  <a:cubicBezTo>
                    <a:pt x="627" y="488"/>
                    <a:pt x="627" y="354"/>
                    <a:pt x="627" y="294"/>
                  </a:cubicBezTo>
                  <a:cubicBezTo>
                    <a:pt x="627" y="235"/>
                    <a:pt x="627" y="175"/>
                    <a:pt x="567" y="175"/>
                  </a:cubicBezTo>
                  <a:cubicBezTo>
                    <a:pt x="567" y="116"/>
                    <a:pt x="507" y="56"/>
                    <a:pt x="433" y="56"/>
                  </a:cubicBezTo>
                  <a:cubicBezTo>
                    <a:pt x="403" y="19"/>
                    <a:pt x="358" y="0"/>
                    <a:pt x="31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4" name="Google Shape;5284;p32"/>
            <p:cNvSpPr/>
            <p:nvPr/>
          </p:nvSpPr>
          <p:spPr>
            <a:xfrm>
              <a:off x="4676405" y="698746"/>
              <a:ext cx="19091" cy="33160"/>
            </a:xfrm>
            <a:custGeom>
              <a:rect b="b" l="l" r="r" t="t"/>
              <a:pathLst>
                <a:path extrusionOk="0" h="1063" w="612">
                  <a:moveTo>
                    <a:pt x="378" y="0"/>
                  </a:moveTo>
                  <a:cubicBezTo>
                    <a:pt x="354" y="0"/>
                    <a:pt x="331" y="8"/>
                    <a:pt x="314" y="25"/>
                  </a:cubicBezTo>
                  <a:cubicBezTo>
                    <a:pt x="180" y="85"/>
                    <a:pt x="180" y="144"/>
                    <a:pt x="120" y="219"/>
                  </a:cubicBezTo>
                  <a:cubicBezTo>
                    <a:pt x="60" y="338"/>
                    <a:pt x="60" y="397"/>
                    <a:pt x="1" y="457"/>
                  </a:cubicBezTo>
                  <a:cubicBezTo>
                    <a:pt x="1" y="651"/>
                    <a:pt x="1" y="830"/>
                    <a:pt x="120" y="1023"/>
                  </a:cubicBezTo>
                  <a:lnTo>
                    <a:pt x="180" y="1023"/>
                  </a:lnTo>
                  <a:cubicBezTo>
                    <a:pt x="204" y="1048"/>
                    <a:pt x="242" y="1062"/>
                    <a:pt x="281" y="1062"/>
                  </a:cubicBezTo>
                  <a:cubicBezTo>
                    <a:pt x="338" y="1062"/>
                    <a:pt x="398" y="1033"/>
                    <a:pt x="433" y="964"/>
                  </a:cubicBezTo>
                  <a:cubicBezTo>
                    <a:pt x="552" y="830"/>
                    <a:pt x="612" y="710"/>
                    <a:pt x="612" y="591"/>
                  </a:cubicBezTo>
                  <a:lnTo>
                    <a:pt x="612" y="397"/>
                  </a:lnTo>
                  <a:cubicBezTo>
                    <a:pt x="612" y="278"/>
                    <a:pt x="612" y="219"/>
                    <a:pt x="552" y="144"/>
                  </a:cubicBezTo>
                  <a:lnTo>
                    <a:pt x="552" y="85"/>
                  </a:lnTo>
                  <a:cubicBezTo>
                    <a:pt x="510"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5" name="Google Shape;5285;p32"/>
            <p:cNvSpPr/>
            <p:nvPr/>
          </p:nvSpPr>
          <p:spPr>
            <a:xfrm>
              <a:off x="4716834" y="746444"/>
              <a:ext cx="19559" cy="37496"/>
            </a:xfrm>
            <a:custGeom>
              <a:rect b="b" l="l" r="r" t="t"/>
              <a:pathLst>
                <a:path extrusionOk="0" h="1202" w="627">
                  <a:moveTo>
                    <a:pt x="375" y="1"/>
                  </a:moveTo>
                  <a:cubicBezTo>
                    <a:pt x="329" y="1"/>
                    <a:pt x="284" y="16"/>
                    <a:pt x="254" y="45"/>
                  </a:cubicBezTo>
                  <a:cubicBezTo>
                    <a:pt x="195" y="105"/>
                    <a:pt x="135" y="239"/>
                    <a:pt x="61" y="299"/>
                  </a:cubicBezTo>
                  <a:cubicBezTo>
                    <a:pt x="61" y="358"/>
                    <a:pt x="1" y="477"/>
                    <a:pt x="1" y="552"/>
                  </a:cubicBezTo>
                  <a:cubicBezTo>
                    <a:pt x="1" y="790"/>
                    <a:pt x="61" y="984"/>
                    <a:pt x="195" y="1103"/>
                  </a:cubicBezTo>
                  <a:lnTo>
                    <a:pt x="254" y="1163"/>
                  </a:lnTo>
                  <a:cubicBezTo>
                    <a:pt x="279" y="1187"/>
                    <a:pt x="314" y="1202"/>
                    <a:pt x="346" y="1202"/>
                  </a:cubicBezTo>
                  <a:cubicBezTo>
                    <a:pt x="392" y="1202"/>
                    <a:pt x="433" y="1173"/>
                    <a:pt x="433" y="1103"/>
                  </a:cubicBezTo>
                  <a:cubicBezTo>
                    <a:pt x="567" y="924"/>
                    <a:pt x="627" y="790"/>
                    <a:pt x="627" y="611"/>
                  </a:cubicBezTo>
                  <a:lnTo>
                    <a:pt x="627" y="358"/>
                  </a:lnTo>
                  <a:cubicBezTo>
                    <a:pt x="627" y="299"/>
                    <a:pt x="567" y="179"/>
                    <a:pt x="567" y="105"/>
                  </a:cubicBezTo>
                  <a:lnTo>
                    <a:pt x="507" y="105"/>
                  </a:lnTo>
                  <a:lnTo>
                    <a:pt x="507" y="45"/>
                  </a:lnTo>
                  <a:cubicBezTo>
                    <a:pt x="470" y="16"/>
                    <a:pt x="422" y="1"/>
                    <a:pt x="37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6" name="Google Shape;5286;p32"/>
            <p:cNvSpPr/>
            <p:nvPr/>
          </p:nvSpPr>
          <p:spPr>
            <a:xfrm>
              <a:off x="4769366" y="701835"/>
              <a:ext cx="19091" cy="37247"/>
            </a:xfrm>
            <a:custGeom>
              <a:rect b="b" l="l" r="r" t="t"/>
              <a:pathLst>
                <a:path extrusionOk="0" h="1194" w="612">
                  <a:moveTo>
                    <a:pt x="306" y="1"/>
                  </a:moveTo>
                  <a:cubicBezTo>
                    <a:pt x="257" y="1"/>
                    <a:pt x="209" y="15"/>
                    <a:pt x="179" y="45"/>
                  </a:cubicBezTo>
                  <a:cubicBezTo>
                    <a:pt x="120" y="179"/>
                    <a:pt x="60" y="239"/>
                    <a:pt x="60" y="358"/>
                  </a:cubicBezTo>
                  <a:cubicBezTo>
                    <a:pt x="0" y="418"/>
                    <a:pt x="0" y="492"/>
                    <a:pt x="0" y="611"/>
                  </a:cubicBezTo>
                  <a:cubicBezTo>
                    <a:pt x="60" y="790"/>
                    <a:pt x="60" y="924"/>
                    <a:pt x="179" y="1103"/>
                  </a:cubicBezTo>
                  <a:lnTo>
                    <a:pt x="239" y="1163"/>
                  </a:lnTo>
                  <a:cubicBezTo>
                    <a:pt x="261" y="1185"/>
                    <a:pt x="287" y="1194"/>
                    <a:pt x="315" y="1194"/>
                  </a:cubicBezTo>
                  <a:cubicBezTo>
                    <a:pt x="379" y="1194"/>
                    <a:pt x="450" y="1145"/>
                    <a:pt x="492" y="1103"/>
                  </a:cubicBezTo>
                  <a:cubicBezTo>
                    <a:pt x="611" y="924"/>
                    <a:pt x="611" y="731"/>
                    <a:pt x="611" y="611"/>
                  </a:cubicBezTo>
                  <a:cubicBezTo>
                    <a:pt x="611" y="492"/>
                    <a:pt x="611" y="418"/>
                    <a:pt x="552" y="298"/>
                  </a:cubicBezTo>
                  <a:cubicBezTo>
                    <a:pt x="552" y="239"/>
                    <a:pt x="492" y="179"/>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7" name="Google Shape;5287;p32"/>
            <p:cNvSpPr/>
            <p:nvPr/>
          </p:nvSpPr>
          <p:spPr>
            <a:xfrm>
              <a:off x="4767495" y="808366"/>
              <a:ext cx="19091" cy="31351"/>
            </a:xfrm>
            <a:custGeom>
              <a:rect b="b" l="l" r="r" t="t"/>
              <a:pathLst>
                <a:path extrusionOk="0" h="1005" w="612">
                  <a:moveTo>
                    <a:pt x="358" y="1"/>
                  </a:moveTo>
                  <a:cubicBezTo>
                    <a:pt x="302" y="1"/>
                    <a:pt x="239" y="19"/>
                    <a:pt x="180" y="57"/>
                  </a:cubicBezTo>
                  <a:cubicBezTo>
                    <a:pt x="120" y="116"/>
                    <a:pt x="60" y="176"/>
                    <a:pt x="60" y="235"/>
                  </a:cubicBezTo>
                  <a:cubicBezTo>
                    <a:pt x="1" y="295"/>
                    <a:pt x="1" y="429"/>
                    <a:pt x="1" y="489"/>
                  </a:cubicBezTo>
                  <a:cubicBezTo>
                    <a:pt x="1" y="608"/>
                    <a:pt x="1" y="802"/>
                    <a:pt x="120" y="921"/>
                  </a:cubicBezTo>
                  <a:lnTo>
                    <a:pt x="180" y="980"/>
                  </a:lnTo>
                  <a:cubicBezTo>
                    <a:pt x="197" y="998"/>
                    <a:pt x="221" y="1005"/>
                    <a:pt x="247" y="1005"/>
                  </a:cubicBezTo>
                  <a:cubicBezTo>
                    <a:pt x="311" y="1005"/>
                    <a:pt x="391" y="963"/>
                    <a:pt x="433" y="921"/>
                  </a:cubicBezTo>
                  <a:cubicBezTo>
                    <a:pt x="552" y="802"/>
                    <a:pt x="552" y="667"/>
                    <a:pt x="552" y="489"/>
                  </a:cubicBezTo>
                  <a:cubicBezTo>
                    <a:pt x="612" y="429"/>
                    <a:pt x="612" y="355"/>
                    <a:pt x="552" y="295"/>
                  </a:cubicBezTo>
                  <a:cubicBezTo>
                    <a:pt x="552" y="235"/>
                    <a:pt x="552" y="176"/>
                    <a:pt x="492" y="116"/>
                  </a:cubicBezTo>
                  <a:lnTo>
                    <a:pt x="492" y="57"/>
                  </a:lnTo>
                  <a:cubicBezTo>
                    <a:pt x="463" y="19"/>
                    <a:pt x="414" y="1"/>
                    <a:pt x="35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8" name="Google Shape;5288;p32"/>
            <p:cNvSpPr/>
            <p:nvPr/>
          </p:nvSpPr>
          <p:spPr>
            <a:xfrm>
              <a:off x="4817687" y="754960"/>
              <a:ext cx="19559" cy="48071"/>
            </a:xfrm>
            <a:custGeom>
              <a:rect b="b" l="l" r="r" t="t"/>
              <a:pathLst>
                <a:path extrusionOk="0" h="1541" w="627">
                  <a:moveTo>
                    <a:pt x="341" y="1"/>
                  </a:moveTo>
                  <a:cubicBezTo>
                    <a:pt x="277" y="1"/>
                    <a:pt x="232" y="43"/>
                    <a:pt x="179" y="85"/>
                  </a:cubicBezTo>
                  <a:cubicBezTo>
                    <a:pt x="120" y="204"/>
                    <a:pt x="60" y="338"/>
                    <a:pt x="60" y="398"/>
                  </a:cubicBezTo>
                  <a:cubicBezTo>
                    <a:pt x="60" y="517"/>
                    <a:pt x="60" y="651"/>
                    <a:pt x="1" y="771"/>
                  </a:cubicBezTo>
                  <a:cubicBezTo>
                    <a:pt x="60" y="1024"/>
                    <a:pt x="60" y="1203"/>
                    <a:pt x="179" y="1456"/>
                  </a:cubicBezTo>
                  <a:lnTo>
                    <a:pt x="254" y="1515"/>
                  </a:lnTo>
                  <a:cubicBezTo>
                    <a:pt x="271" y="1533"/>
                    <a:pt x="294" y="1540"/>
                    <a:pt x="319" y="1540"/>
                  </a:cubicBezTo>
                  <a:cubicBezTo>
                    <a:pt x="378" y="1540"/>
                    <a:pt x="450" y="1498"/>
                    <a:pt x="492" y="1456"/>
                  </a:cubicBezTo>
                  <a:cubicBezTo>
                    <a:pt x="626" y="1203"/>
                    <a:pt x="626" y="1024"/>
                    <a:pt x="626" y="771"/>
                  </a:cubicBezTo>
                  <a:lnTo>
                    <a:pt x="626" y="398"/>
                  </a:lnTo>
                  <a:cubicBezTo>
                    <a:pt x="552" y="338"/>
                    <a:pt x="552" y="204"/>
                    <a:pt x="492" y="85"/>
                  </a:cubicBezTo>
                  <a:cubicBezTo>
                    <a:pt x="433" y="85"/>
                    <a:pt x="433" y="26"/>
                    <a:pt x="433" y="26"/>
                  </a:cubicBezTo>
                  <a:cubicBezTo>
                    <a:pt x="398" y="8"/>
                    <a:pt x="368"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9" name="Google Shape;5289;p32"/>
            <p:cNvSpPr/>
            <p:nvPr/>
          </p:nvSpPr>
          <p:spPr>
            <a:xfrm>
              <a:off x="4866040" y="695034"/>
              <a:ext cx="19528" cy="40772"/>
            </a:xfrm>
            <a:custGeom>
              <a:rect b="b" l="l" r="r" t="t"/>
              <a:pathLst>
                <a:path extrusionOk="0" h="1307" w="626">
                  <a:moveTo>
                    <a:pt x="367" y="0"/>
                  </a:moveTo>
                  <a:cubicBezTo>
                    <a:pt x="308" y="0"/>
                    <a:pt x="236" y="42"/>
                    <a:pt x="194" y="84"/>
                  </a:cubicBezTo>
                  <a:cubicBezTo>
                    <a:pt x="119" y="204"/>
                    <a:pt x="119" y="263"/>
                    <a:pt x="60" y="338"/>
                  </a:cubicBezTo>
                  <a:lnTo>
                    <a:pt x="60" y="636"/>
                  </a:lnTo>
                  <a:cubicBezTo>
                    <a:pt x="0" y="829"/>
                    <a:pt x="0" y="949"/>
                    <a:pt x="119" y="1202"/>
                  </a:cubicBezTo>
                  <a:lnTo>
                    <a:pt x="194" y="1261"/>
                  </a:lnTo>
                  <a:cubicBezTo>
                    <a:pt x="224" y="1291"/>
                    <a:pt x="253" y="1306"/>
                    <a:pt x="283" y="1306"/>
                  </a:cubicBezTo>
                  <a:cubicBezTo>
                    <a:pt x="313" y="1306"/>
                    <a:pt x="343" y="1291"/>
                    <a:pt x="373" y="1261"/>
                  </a:cubicBezTo>
                  <a:cubicBezTo>
                    <a:pt x="566" y="1083"/>
                    <a:pt x="626" y="889"/>
                    <a:pt x="626" y="710"/>
                  </a:cubicBezTo>
                  <a:lnTo>
                    <a:pt x="626" y="397"/>
                  </a:lnTo>
                  <a:cubicBezTo>
                    <a:pt x="626" y="263"/>
                    <a:pt x="566" y="204"/>
                    <a:pt x="492" y="84"/>
                  </a:cubicBezTo>
                  <a:lnTo>
                    <a:pt x="432" y="25"/>
                  </a:lnTo>
                  <a:cubicBezTo>
                    <a:pt x="415" y="7"/>
                    <a:pt x="392" y="0"/>
                    <a:pt x="36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0" name="Google Shape;5290;p32"/>
            <p:cNvSpPr/>
            <p:nvPr/>
          </p:nvSpPr>
          <p:spPr>
            <a:xfrm>
              <a:off x="4887408" y="775736"/>
              <a:ext cx="19559" cy="38900"/>
            </a:xfrm>
            <a:custGeom>
              <a:rect b="b" l="l" r="r" t="t"/>
              <a:pathLst>
                <a:path extrusionOk="0" h="1247" w="627">
                  <a:moveTo>
                    <a:pt x="373" y="0"/>
                  </a:moveTo>
                  <a:cubicBezTo>
                    <a:pt x="328" y="0"/>
                    <a:pt x="283" y="15"/>
                    <a:pt x="254" y="45"/>
                  </a:cubicBezTo>
                  <a:cubicBezTo>
                    <a:pt x="179" y="105"/>
                    <a:pt x="120" y="224"/>
                    <a:pt x="60" y="283"/>
                  </a:cubicBezTo>
                  <a:cubicBezTo>
                    <a:pt x="0" y="417"/>
                    <a:pt x="0" y="477"/>
                    <a:pt x="0" y="596"/>
                  </a:cubicBezTo>
                  <a:cubicBezTo>
                    <a:pt x="0" y="790"/>
                    <a:pt x="60" y="1028"/>
                    <a:pt x="179" y="1222"/>
                  </a:cubicBezTo>
                  <a:lnTo>
                    <a:pt x="254" y="1222"/>
                  </a:lnTo>
                  <a:cubicBezTo>
                    <a:pt x="271" y="1239"/>
                    <a:pt x="294" y="1247"/>
                    <a:pt x="318" y="1247"/>
                  </a:cubicBezTo>
                  <a:cubicBezTo>
                    <a:pt x="378" y="1247"/>
                    <a:pt x="450" y="1204"/>
                    <a:pt x="492" y="1162"/>
                  </a:cubicBezTo>
                  <a:cubicBezTo>
                    <a:pt x="552" y="969"/>
                    <a:pt x="626" y="790"/>
                    <a:pt x="626" y="656"/>
                  </a:cubicBezTo>
                  <a:lnTo>
                    <a:pt x="626" y="417"/>
                  </a:lnTo>
                  <a:cubicBezTo>
                    <a:pt x="552" y="283"/>
                    <a:pt x="552" y="224"/>
                    <a:pt x="552" y="105"/>
                  </a:cubicBezTo>
                  <a:lnTo>
                    <a:pt x="492" y="45"/>
                  </a:lnTo>
                  <a:cubicBezTo>
                    <a:pt x="462" y="15"/>
                    <a:pt x="417"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1" name="Google Shape;5291;p32"/>
            <p:cNvSpPr/>
            <p:nvPr/>
          </p:nvSpPr>
          <p:spPr>
            <a:xfrm>
              <a:off x="4823271" y="859089"/>
              <a:ext cx="19559" cy="24020"/>
            </a:xfrm>
            <a:custGeom>
              <a:rect b="b" l="l" r="r" t="t"/>
              <a:pathLst>
                <a:path extrusionOk="0" h="770" w="627">
                  <a:moveTo>
                    <a:pt x="344" y="0"/>
                  </a:moveTo>
                  <a:cubicBezTo>
                    <a:pt x="295" y="0"/>
                    <a:pt x="244" y="15"/>
                    <a:pt x="194" y="40"/>
                  </a:cubicBezTo>
                  <a:cubicBezTo>
                    <a:pt x="135" y="99"/>
                    <a:pt x="135" y="99"/>
                    <a:pt x="75" y="159"/>
                  </a:cubicBezTo>
                  <a:cubicBezTo>
                    <a:pt x="0" y="218"/>
                    <a:pt x="0" y="293"/>
                    <a:pt x="0" y="352"/>
                  </a:cubicBezTo>
                  <a:cubicBezTo>
                    <a:pt x="0" y="531"/>
                    <a:pt x="75" y="665"/>
                    <a:pt x="194" y="725"/>
                  </a:cubicBezTo>
                  <a:cubicBezTo>
                    <a:pt x="224" y="755"/>
                    <a:pt x="269" y="770"/>
                    <a:pt x="315" y="770"/>
                  </a:cubicBezTo>
                  <a:cubicBezTo>
                    <a:pt x="362" y="770"/>
                    <a:pt x="410" y="755"/>
                    <a:pt x="447" y="725"/>
                  </a:cubicBezTo>
                  <a:cubicBezTo>
                    <a:pt x="567" y="591"/>
                    <a:pt x="626" y="531"/>
                    <a:pt x="626" y="412"/>
                  </a:cubicBezTo>
                  <a:lnTo>
                    <a:pt x="626" y="293"/>
                  </a:lnTo>
                  <a:cubicBezTo>
                    <a:pt x="567" y="218"/>
                    <a:pt x="567" y="159"/>
                    <a:pt x="507" y="99"/>
                  </a:cubicBezTo>
                  <a:cubicBezTo>
                    <a:pt x="472" y="29"/>
                    <a:pt x="412" y="0"/>
                    <a:pt x="34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2" name="Google Shape;5292;p32"/>
            <p:cNvSpPr/>
            <p:nvPr/>
          </p:nvSpPr>
          <p:spPr>
            <a:xfrm>
              <a:off x="4713122" y="843242"/>
              <a:ext cx="19559" cy="20183"/>
            </a:xfrm>
            <a:custGeom>
              <a:rect b="b" l="l" r="r" t="t"/>
              <a:pathLst>
                <a:path extrusionOk="0" h="647" w="627">
                  <a:moveTo>
                    <a:pt x="304" y="0"/>
                  </a:moveTo>
                  <a:cubicBezTo>
                    <a:pt x="250" y="0"/>
                    <a:pt x="187" y="19"/>
                    <a:pt x="120" y="56"/>
                  </a:cubicBezTo>
                  <a:cubicBezTo>
                    <a:pt x="60" y="116"/>
                    <a:pt x="60" y="116"/>
                    <a:pt x="60" y="175"/>
                  </a:cubicBezTo>
                  <a:cubicBezTo>
                    <a:pt x="1" y="235"/>
                    <a:pt x="1" y="294"/>
                    <a:pt x="1" y="354"/>
                  </a:cubicBezTo>
                  <a:cubicBezTo>
                    <a:pt x="1" y="428"/>
                    <a:pt x="60" y="488"/>
                    <a:pt x="180" y="607"/>
                  </a:cubicBezTo>
                  <a:cubicBezTo>
                    <a:pt x="210" y="632"/>
                    <a:pt x="249" y="646"/>
                    <a:pt x="292" y="646"/>
                  </a:cubicBezTo>
                  <a:cubicBezTo>
                    <a:pt x="353" y="646"/>
                    <a:pt x="423" y="617"/>
                    <a:pt x="492" y="548"/>
                  </a:cubicBezTo>
                  <a:cubicBezTo>
                    <a:pt x="626" y="488"/>
                    <a:pt x="626" y="354"/>
                    <a:pt x="626" y="294"/>
                  </a:cubicBezTo>
                  <a:cubicBezTo>
                    <a:pt x="626" y="235"/>
                    <a:pt x="626" y="175"/>
                    <a:pt x="552" y="175"/>
                  </a:cubicBezTo>
                  <a:cubicBezTo>
                    <a:pt x="552" y="116"/>
                    <a:pt x="492" y="56"/>
                    <a:pt x="433" y="56"/>
                  </a:cubicBezTo>
                  <a:cubicBezTo>
                    <a:pt x="403" y="19"/>
                    <a:pt x="358" y="0"/>
                    <a:pt x="30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3" name="Google Shape;5293;p32"/>
            <p:cNvSpPr/>
            <p:nvPr/>
          </p:nvSpPr>
          <p:spPr>
            <a:xfrm>
              <a:off x="5299619" y="698746"/>
              <a:ext cx="19559" cy="33160"/>
            </a:xfrm>
            <a:custGeom>
              <a:rect b="b" l="l" r="r" t="t"/>
              <a:pathLst>
                <a:path extrusionOk="0" h="1063" w="627">
                  <a:moveTo>
                    <a:pt x="381" y="0"/>
                  </a:moveTo>
                  <a:cubicBezTo>
                    <a:pt x="355" y="0"/>
                    <a:pt x="331" y="8"/>
                    <a:pt x="313" y="25"/>
                  </a:cubicBezTo>
                  <a:cubicBezTo>
                    <a:pt x="194" y="85"/>
                    <a:pt x="194" y="144"/>
                    <a:pt x="135" y="219"/>
                  </a:cubicBezTo>
                  <a:cubicBezTo>
                    <a:pt x="75" y="338"/>
                    <a:pt x="75" y="397"/>
                    <a:pt x="0" y="457"/>
                  </a:cubicBezTo>
                  <a:cubicBezTo>
                    <a:pt x="0" y="651"/>
                    <a:pt x="0" y="830"/>
                    <a:pt x="194" y="1023"/>
                  </a:cubicBezTo>
                  <a:cubicBezTo>
                    <a:pt x="219" y="1048"/>
                    <a:pt x="254" y="1062"/>
                    <a:pt x="291" y="1062"/>
                  </a:cubicBezTo>
                  <a:cubicBezTo>
                    <a:pt x="345" y="1062"/>
                    <a:pt x="404" y="1033"/>
                    <a:pt x="447" y="964"/>
                  </a:cubicBezTo>
                  <a:cubicBezTo>
                    <a:pt x="567" y="830"/>
                    <a:pt x="626" y="710"/>
                    <a:pt x="626" y="591"/>
                  </a:cubicBezTo>
                  <a:lnTo>
                    <a:pt x="626" y="397"/>
                  </a:lnTo>
                  <a:cubicBezTo>
                    <a:pt x="626" y="278"/>
                    <a:pt x="626" y="219"/>
                    <a:pt x="567" y="144"/>
                  </a:cubicBezTo>
                  <a:lnTo>
                    <a:pt x="567" y="85"/>
                  </a:lnTo>
                  <a:cubicBezTo>
                    <a:pt x="524" y="42"/>
                    <a:pt x="445" y="0"/>
                    <a:pt x="38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4" name="Google Shape;5294;p32"/>
            <p:cNvSpPr/>
            <p:nvPr/>
          </p:nvSpPr>
          <p:spPr>
            <a:xfrm>
              <a:off x="5340516" y="746444"/>
              <a:ext cx="19559" cy="37496"/>
            </a:xfrm>
            <a:custGeom>
              <a:rect b="b" l="l" r="r" t="t"/>
              <a:pathLst>
                <a:path extrusionOk="0" h="1202" w="627">
                  <a:moveTo>
                    <a:pt x="373" y="1"/>
                  </a:moveTo>
                  <a:cubicBezTo>
                    <a:pt x="328" y="1"/>
                    <a:pt x="284" y="16"/>
                    <a:pt x="254" y="45"/>
                  </a:cubicBezTo>
                  <a:cubicBezTo>
                    <a:pt x="179" y="105"/>
                    <a:pt x="120" y="239"/>
                    <a:pt x="60" y="299"/>
                  </a:cubicBezTo>
                  <a:cubicBezTo>
                    <a:pt x="60" y="358"/>
                    <a:pt x="0" y="477"/>
                    <a:pt x="0" y="552"/>
                  </a:cubicBezTo>
                  <a:cubicBezTo>
                    <a:pt x="0" y="790"/>
                    <a:pt x="60" y="984"/>
                    <a:pt x="179" y="1103"/>
                  </a:cubicBezTo>
                  <a:lnTo>
                    <a:pt x="254" y="1163"/>
                  </a:lnTo>
                  <a:cubicBezTo>
                    <a:pt x="278" y="1187"/>
                    <a:pt x="313" y="1202"/>
                    <a:pt x="346" y="1202"/>
                  </a:cubicBezTo>
                  <a:cubicBezTo>
                    <a:pt x="392" y="1202"/>
                    <a:pt x="433" y="1173"/>
                    <a:pt x="433" y="1103"/>
                  </a:cubicBezTo>
                  <a:cubicBezTo>
                    <a:pt x="552" y="924"/>
                    <a:pt x="626" y="790"/>
                    <a:pt x="626" y="611"/>
                  </a:cubicBezTo>
                  <a:lnTo>
                    <a:pt x="626" y="358"/>
                  </a:lnTo>
                  <a:cubicBezTo>
                    <a:pt x="626" y="299"/>
                    <a:pt x="552" y="179"/>
                    <a:pt x="552" y="105"/>
                  </a:cubicBezTo>
                  <a:lnTo>
                    <a:pt x="492" y="45"/>
                  </a:lnTo>
                  <a:cubicBezTo>
                    <a:pt x="462" y="16"/>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5" name="Google Shape;5295;p32"/>
            <p:cNvSpPr/>
            <p:nvPr/>
          </p:nvSpPr>
          <p:spPr>
            <a:xfrm>
              <a:off x="5392549" y="701835"/>
              <a:ext cx="19559" cy="37247"/>
            </a:xfrm>
            <a:custGeom>
              <a:rect b="b" l="l" r="r" t="t"/>
              <a:pathLst>
                <a:path extrusionOk="0" h="1194" w="627">
                  <a:moveTo>
                    <a:pt x="316" y="1"/>
                  </a:moveTo>
                  <a:cubicBezTo>
                    <a:pt x="269" y="1"/>
                    <a:pt x="224" y="15"/>
                    <a:pt x="195" y="45"/>
                  </a:cubicBezTo>
                  <a:cubicBezTo>
                    <a:pt x="135" y="179"/>
                    <a:pt x="75" y="239"/>
                    <a:pt x="75" y="358"/>
                  </a:cubicBezTo>
                  <a:cubicBezTo>
                    <a:pt x="75" y="418"/>
                    <a:pt x="1" y="492"/>
                    <a:pt x="1" y="611"/>
                  </a:cubicBezTo>
                  <a:cubicBezTo>
                    <a:pt x="75" y="790"/>
                    <a:pt x="75" y="924"/>
                    <a:pt x="195" y="1103"/>
                  </a:cubicBezTo>
                  <a:lnTo>
                    <a:pt x="254" y="1163"/>
                  </a:lnTo>
                  <a:cubicBezTo>
                    <a:pt x="272" y="1185"/>
                    <a:pt x="297" y="1194"/>
                    <a:pt x="324" y="1194"/>
                  </a:cubicBezTo>
                  <a:cubicBezTo>
                    <a:pt x="387" y="1194"/>
                    <a:pt x="466" y="1145"/>
                    <a:pt x="508" y="1103"/>
                  </a:cubicBezTo>
                  <a:cubicBezTo>
                    <a:pt x="627" y="924"/>
                    <a:pt x="627" y="731"/>
                    <a:pt x="627" y="611"/>
                  </a:cubicBezTo>
                  <a:lnTo>
                    <a:pt x="627" y="298"/>
                  </a:lnTo>
                  <a:cubicBezTo>
                    <a:pt x="567" y="239"/>
                    <a:pt x="567" y="179"/>
                    <a:pt x="448" y="45"/>
                  </a:cubicBezTo>
                  <a:cubicBezTo>
                    <a:pt x="411" y="15"/>
                    <a:pt x="362" y="1"/>
                    <a:pt x="31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6" name="Google Shape;5296;p32"/>
            <p:cNvSpPr/>
            <p:nvPr/>
          </p:nvSpPr>
          <p:spPr>
            <a:xfrm>
              <a:off x="5390708" y="808366"/>
              <a:ext cx="19559" cy="31351"/>
            </a:xfrm>
            <a:custGeom>
              <a:rect b="b" l="l" r="r" t="t"/>
              <a:pathLst>
                <a:path extrusionOk="0" h="1005" w="627">
                  <a:moveTo>
                    <a:pt x="367" y="1"/>
                  </a:moveTo>
                  <a:cubicBezTo>
                    <a:pt x="313" y="1"/>
                    <a:pt x="254" y="19"/>
                    <a:pt x="194" y="57"/>
                  </a:cubicBezTo>
                  <a:cubicBezTo>
                    <a:pt x="134" y="116"/>
                    <a:pt x="60" y="176"/>
                    <a:pt x="60" y="235"/>
                  </a:cubicBezTo>
                  <a:cubicBezTo>
                    <a:pt x="0" y="295"/>
                    <a:pt x="0" y="429"/>
                    <a:pt x="0" y="489"/>
                  </a:cubicBezTo>
                  <a:cubicBezTo>
                    <a:pt x="0" y="608"/>
                    <a:pt x="0" y="802"/>
                    <a:pt x="134" y="921"/>
                  </a:cubicBezTo>
                  <a:lnTo>
                    <a:pt x="194" y="980"/>
                  </a:lnTo>
                  <a:cubicBezTo>
                    <a:pt x="212" y="998"/>
                    <a:pt x="234" y="1005"/>
                    <a:pt x="259" y="1005"/>
                  </a:cubicBezTo>
                  <a:cubicBezTo>
                    <a:pt x="318" y="1005"/>
                    <a:pt x="390" y="963"/>
                    <a:pt x="432" y="921"/>
                  </a:cubicBezTo>
                  <a:cubicBezTo>
                    <a:pt x="567" y="802"/>
                    <a:pt x="567" y="667"/>
                    <a:pt x="626" y="489"/>
                  </a:cubicBezTo>
                  <a:cubicBezTo>
                    <a:pt x="626" y="429"/>
                    <a:pt x="626" y="355"/>
                    <a:pt x="567" y="295"/>
                  </a:cubicBezTo>
                  <a:cubicBezTo>
                    <a:pt x="567" y="235"/>
                    <a:pt x="567" y="176"/>
                    <a:pt x="507" y="116"/>
                  </a:cubicBezTo>
                  <a:lnTo>
                    <a:pt x="507" y="57"/>
                  </a:lnTo>
                  <a:cubicBezTo>
                    <a:pt x="470" y="19"/>
                    <a:pt x="421" y="1"/>
                    <a:pt x="36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7" name="Google Shape;5297;p32"/>
            <p:cNvSpPr/>
            <p:nvPr/>
          </p:nvSpPr>
          <p:spPr>
            <a:xfrm>
              <a:off x="5443210" y="754960"/>
              <a:ext cx="17251" cy="48071"/>
            </a:xfrm>
            <a:custGeom>
              <a:rect b="b" l="l" r="r" t="t"/>
              <a:pathLst>
                <a:path extrusionOk="0" h="1541" w="553">
                  <a:moveTo>
                    <a:pt x="273" y="1"/>
                  </a:moveTo>
                  <a:cubicBezTo>
                    <a:pt x="204" y="1"/>
                    <a:pt x="162" y="43"/>
                    <a:pt x="120" y="85"/>
                  </a:cubicBezTo>
                  <a:cubicBezTo>
                    <a:pt x="60" y="204"/>
                    <a:pt x="1" y="338"/>
                    <a:pt x="1" y="398"/>
                  </a:cubicBezTo>
                  <a:lnTo>
                    <a:pt x="1" y="771"/>
                  </a:lnTo>
                  <a:cubicBezTo>
                    <a:pt x="1" y="1024"/>
                    <a:pt x="1" y="1203"/>
                    <a:pt x="120" y="1456"/>
                  </a:cubicBezTo>
                  <a:lnTo>
                    <a:pt x="180" y="1515"/>
                  </a:lnTo>
                  <a:cubicBezTo>
                    <a:pt x="197" y="1533"/>
                    <a:pt x="221" y="1540"/>
                    <a:pt x="247" y="1540"/>
                  </a:cubicBezTo>
                  <a:cubicBezTo>
                    <a:pt x="311" y="1540"/>
                    <a:pt x="391" y="1498"/>
                    <a:pt x="433" y="1456"/>
                  </a:cubicBezTo>
                  <a:cubicBezTo>
                    <a:pt x="552" y="1203"/>
                    <a:pt x="552" y="1024"/>
                    <a:pt x="552" y="771"/>
                  </a:cubicBezTo>
                  <a:lnTo>
                    <a:pt x="552" y="398"/>
                  </a:lnTo>
                  <a:cubicBezTo>
                    <a:pt x="492" y="338"/>
                    <a:pt x="492" y="204"/>
                    <a:pt x="433" y="85"/>
                  </a:cubicBezTo>
                  <a:cubicBezTo>
                    <a:pt x="373" y="85"/>
                    <a:pt x="373" y="26"/>
                    <a:pt x="373" y="26"/>
                  </a:cubicBezTo>
                  <a:cubicBezTo>
                    <a:pt x="334" y="8"/>
                    <a:pt x="301" y="1"/>
                    <a:pt x="2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8" name="Google Shape;5298;p32"/>
            <p:cNvSpPr/>
            <p:nvPr/>
          </p:nvSpPr>
          <p:spPr>
            <a:xfrm>
              <a:off x="5489690" y="695034"/>
              <a:ext cx="19091" cy="40772"/>
            </a:xfrm>
            <a:custGeom>
              <a:rect b="b" l="l" r="r" t="t"/>
              <a:pathLst>
                <a:path extrusionOk="0" h="1307" w="612">
                  <a:moveTo>
                    <a:pt x="365" y="0"/>
                  </a:moveTo>
                  <a:cubicBezTo>
                    <a:pt x="301" y="0"/>
                    <a:pt x="221" y="42"/>
                    <a:pt x="179" y="84"/>
                  </a:cubicBezTo>
                  <a:cubicBezTo>
                    <a:pt x="120" y="204"/>
                    <a:pt x="120" y="263"/>
                    <a:pt x="60" y="338"/>
                  </a:cubicBezTo>
                  <a:lnTo>
                    <a:pt x="60" y="636"/>
                  </a:lnTo>
                  <a:cubicBezTo>
                    <a:pt x="1" y="829"/>
                    <a:pt x="60" y="949"/>
                    <a:pt x="120" y="1202"/>
                  </a:cubicBezTo>
                  <a:lnTo>
                    <a:pt x="179" y="1261"/>
                  </a:lnTo>
                  <a:cubicBezTo>
                    <a:pt x="209" y="1291"/>
                    <a:pt x="243" y="1306"/>
                    <a:pt x="276" y="1306"/>
                  </a:cubicBezTo>
                  <a:cubicBezTo>
                    <a:pt x="310" y="1306"/>
                    <a:pt x="343" y="1291"/>
                    <a:pt x="373" y="1261"/>
                  </a:cubicBezTo>
                  <a:cubicBezTo>
                    <a:pt x="552" y="1083"/>
                    <a:pt x="611" y="889"/>
                    <a:pt x="611" y="710"/>
                  </a:cubicBezTo>
                  <a:lnTo>
                    <a:pt x="611" y="397"/>
                  </a:lnTo>
                  <a:cubicBezTo>
                    <a:pt x="611" y="263"/>
                    <a:pt x="552" y="204"/>
                    <a:pt x="492" y="84"/>
                  </a:cubicBezTo>
                  <a:lnTo>
                    <a:pt x="433" y="25"/>
                  </a:lnTo>
                  <a:cubicBezTo>
                    <a:pt x="415" y="7"/>
                    <a:pt x="391" y="0"/>
                    <a:pt x="3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9" name="Google Shape;5299;p32"/>
            <p:cNvSpPr/>
            <p:nvPr/>
          </p:nvSpPr>
          <p:spPr>
            <a:xfrm>
              <a:off x="5511059" y="775736"/>
              <a:ext cx="19091" cy="38900"/>
            </a:xfrm>
            <a:custGeom>
              <a:rect b="b" l="l" r="r" t="t"/>
              <a:pathLst>
                <a:path extrusionOk="0" h="1247" w="612">
                  <a:moveTo>
                    <a:pt x="366" y="0"/>
                  </a:moveTo>
                  <a:cubicBezTo>
                    <a:pt x="317" y="0"/>
                    <a:pt x="269" y="15"/>
                    <a:pt x="239" y="45"/>
                  </a:cubicBezTo>
                  <a:cubicBezTo>
                    <a:pt x="180" y="105"/>
                    <a:pt x="120" y="224"/>
                    <a:pt x="60" y="283"/>
                  </a:cubicBezTo>
                  <a:cubicBezTo>
                    <a:pt x="60" y="417"/>
                    <a:pt x="1" y="477"/>
                    <a:pt x="1" y="596"/>
                  </a:cubicBezTo>
                  <a:cubicBezTo>
                    <a:pt x="1" y="790"/>
                    <a:pt x="60" y="1028"/>
                    <a:pt x="180" y="1222"/>
                  </a:cubicBezTo>
                  <a:lnTo>
                    <a:pt x="239" y="1222"/>
                  </a:lnTo>
                  <a:cubicBezTo>
                    <a:pt x="257" y="1239"/>
                    <a:pt x="281" y="1247"/>
                    <a:pt x="307" y="1247"/>
                  </a:cubicBezTo>
                  <a:cubicBezTo>
                    <a:pt x="371" y="1247"/>
                    <a:pt x="450" y="1204"/>
                    <a:pt x="492" y="1162"/>
                  </a:cubicBezTo>
                  <a:cubicBezTo>
                    <a:pt x="552" y="969"/>
                    <a:pt x="612" y="790"/>
                    <a:pt x="612" y="656"/>
                  </a:cubicBezTo>
                  <a:lnTo>
                    <a:pt x="612" y="417"/>
                  </a:lnTo>
                  <a:cubicBezTo>
                    <a:pt x="612" y="283"/>
                    <a:pt x="552" y="224"/>
                    <a:pt x="552" y="105"/>
                  </a:cubicBezTo>
                  <a:lnTo>
                    <a:pt x="492" y="45"/>
                  </a:lnTo>
                  <a:cubicBezTo>
                    <a:pt x="463" y="15"/>
                    <a:pt x="414" y="0"/>
                    <a:pt x="36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0" name="Google Shape;5300;p32"/>
            <p:cNvSpPr/>
            <p:nvPr/>
          </p:nvSpPr>
          <p:spPr>
            <a:xfrm>
              <a:off x="5446953" y="859089"/>
              <a:ext cx="19528" cy="24020"/>
            </a:xfrm>
            <a:custGeom>
              <a:rect b="b" l="l" r="r" t="t"/>
              <a:pathLst>
                <a:path extrusionOk="0" h="770" w="626">
                  <a:moveTo>
                    <a:pt x="350" y="0"/>
                  </a:moveTo>
                  <a:cubicBezTo>
                    <a:pt x="313" y="0"/>
                    <a:pt x="278" y="15"/>
                    <a:pt x="253" y="40"/>
                  </a:cubicBezTo>
                  <a:cubicBezTo>
                    <a:pt x="119" y="99"/>
                    <a:pt x="119" y="99"/>
                    <a:pt x="60" y="159"/>
                  </a:cubicBezTo>
                  <a:cubicBezTo>
                    <a:pt x="0" y="218"/>
                    <a:pt x="0" y="293"/>
                    <a:pt x="0" y="352"/>
                  </a:cubicBezTo>
                  <a:cubicBezTo>
                    <a:pt x="0" y="531"/>
                    <a:pt x="60" y="665"/>
                    <a:pt x="194" y="725"/>
                  </a:cubicBezTo>
                  <a:cubicBezTo>
                    <a:pt x="223" y="755"/>
                    <a:pt x="268" y="770"/>
                    <a:pt x="313" y="770"/>
                  </a:cubicBezTo>
                  <a:cubicBezTo>
                    <a:pt x="358" y="770"/>
                    <a:pt x="402" y="755"/>
                    <a:pt x="432" y="725"/>
                  </a:cubicBezTo>
                  <a:lnTo>
                    <a:pt x="492" y="725"/>
                  </a:lnTo>
                  <a:cubicBezTo>
                    <a:pt x="566" y="591"/>
                    <a:pt x="626" y="531"/>
                    <a:pt x="626" y="412"/>
                  </a:cubicBezTo>
                  <a:lnTo>
                    <a:pt x="626" y="293"/>
                  </a:lnTo>
                  <a:cubicBezTo>
                    <a:pt x="566" y="218"/>
                    <a:pt x="566" y="159"/>
                    <a:pt x="492" y="99"/>
                  </a:cubicBezTo>
                  <a:cubicBezTo>
                    <a:pt x="457" y="29"/>
                    <a:pt x="401"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1" name="Google Shape;5301;p32"/>
            <p:cNvSpPr/>
            <p:nvPr/>
          </p:nvSpPr>
          <p:spPr>
            <a:xfrm>
              <a:off x="5336803" y="843242"/>
              <a:ext cx="19091" cy="20183"/>
            </a:xfrm>
            <a:custGeom>
              <a:rect b="b" l="l" r="r" t="t"/>
              <a:pathLst>
                <a:path extrusionOk="0" h="647" w="612">
                  <a:moveTo>
                    <a:pt x="298" y="0"/>
                  </a:moveTo>
                  <a:cubicBezTo>
                    <a:pt x="242" y="0"/>
                    <a:pt x="179" y="19"/>
                    <a:pt x="119" y="56"/>
                  </a:cubicBezTo>
                  <a:cubicBezTo>
                    <a:pt x="60" y="116"/>
                    <a:pt x="60" y="116"/>
                    <a:pt x="60" y="175"/>
                  </a:cubicBezTo>
                  <a:cubicBezTo>
                    <a:pt x="0" y="235"/>
                    <a:pt x="0" y="294"/>
                    <a:pt x="0" y="354"/>
                  </a:cubicBezTo>
                  <a:cubicBezTo>
                    <a:pt x="0" y="428"/>
                    <a:pt x="60" y="488"/>
                    <a:pt x="179" y="607"/>
                  </a:cubicBezTo>
                  <a:cubicBezTo>
                    <a:pt x="228" y="632"/>
                    <a:pt x="270" y="646"/>
                    <a:pt x="311" y="646"/>
                  </a:cubicBezTo>
                  <a:cubicBezTo>
                    <a:pt x="368" y="646"/>
                    <a:pt x="422" y="617"/>
                    <a:pt x="492" y="548"/>
                  </a:cubicBezTo>
                  <a:cubicBezTo>
                    <a:pt x="611" y="488"/>
                    <a:pt x="611" y="354"/>
                    <a:pt x="611" y="294"/>
                  </a:cubicBezTo>
                  <a:cubicBezTo>
                    <a:pt x="611" y="235"/>
                    <a:pt x="611" y="175"/>
                    <a:pt x="552" y="175"/>
                  </a:cubicBezTo>
                  <a:cubicBezTo>
                    <a:pt x="552" y="116"/>
                    <a:pt x="492" y="56"/>
                    <a:pt x="432" y="56"/>
                  </a:cubicBezTo>
                  <a:cubicBezTo>
                    <a:pt x="403" y="19"/>
                    <a:pt x="354" y="0"/>
                    <a:pt x="29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2" name="Google Shape;5302;p32"/>
            <p:cNvSpPr/>
            <p:nvPr/>
          </p:nvSpPr>
          <p:spPr>
            <a:xfrm>
              <a:off x="5999501" y="698746"/>
              <a:ext cx="19528" cy="33160"/>
            </a:xfrm>
            <a:custGeom>
              <a:rect b="b" l="l" r="r" t="t"/>
              <a:pathLst>
                <a:path extrusionOk="0" h="1063" w="626">
                  <a:moveTo>
                    <a:pt x="378" y="0"/>
                  </a:moveTo>
                  <a:cubicBezTo>
                    <a:pt x="353" y="0"/>
                    <a:pt x="330" y="8"/>
                    <a:pt x="313" y="25"/>
                  </a:cubicBezTo>
                  <a:cubicBezTo>
                    <a:pt x="194" y="85"/>
                    <a:pt x="194" y="144"/>
                    <a:pt x="119" y="219"/>
                  </a:cubicBezTo>
                  <a:cubicBezTo>
                    <a:pt x="60" y="338"/>
                    <a:pt x="60" y="397"/>
                    <a:pt x="60" y="457"/>
                  </a:cubicBezTo>
                  <a:cubicBezTo>
                    <a:pt x="0" y="651"/>
                    <a:pt x="60" y="830"/>
                    <a:pt x="194" y="1023"/>
                  </a:cubicBezTo>
                  <a:cubicBezTo>
                    <a:pt x="218" y="1048"/>
                    <a:pt x="253" y="1062"/>
                    <a:pt x="290" y="1062"/>
                  </a:cubicBezTo>
                  <a:cubicBezTo>
                    <a:pt x="342" y="1062"/>
                    <a:pt x="397" y="1033"/>
                    <a:pt x="432" y="964"/>
                  </a:cubicBezTo>
                  <a:cubicBezTo>
                    <a:pt x="566" y="830"/>
                    <a:pt x="626" y="710"/>
                    <a:pt x="626" y="591"/>
                  </a:cubicBezTo>
                  <a:lnTo>
                    <a:pt x="626" y="397"/>
                  </a:lnTo>
                  <a:cubicBezTo>
                    <a:pt x="626" y="278"/>
                    <a:pt x="626" y="219"/>
                    <a:pt x="566" y="144"/>
                  </a:cubicBezTo>
                  <a:lnTo>
                    <a:pt x="566" y="85"/>
                  </a:lnTo>
                  <a:cubicBezTo>
                    <a:pt x="513" y="42"/>
                    <a:pt x="438" y="0"/>
                    <a:pt x="378"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3" name="Google Shape;5303;p32"/>
            <p:cNvSpPr/>
            <p:nvPr/>
          </p:nvSpPr>
          <p:spPr>
            <a:xfrm>
              <a:off x="6040366" y="746444"/>
              <a:ext cx="19091" cy="37496"/>
            </a:xfrm>
            <a:custGeom>
              <a:rect b="b" l="l" r="r" t="t"/>
              <a:pathLst>
                <a:path extrusionOk="0" h="1202" w="612">
                  <a:moveTo>
                    <a:pt x="366" y="1"/>
                  </a:moveTo>
                  <a:cubicBezTo>
                    <a:pt x="318" y="1"/>
                    <a:pt x="269" y="16"/>
                    <a:pt x="239" y="45"/>
                  </a:cubicBezTo>
                  <a:cubicBezTo>
                    <a:pt x="180" y="105"/>
                    <a:pt x="120" y="239"/>
                    <a:pt x="61" y="299"/>
                  </a:cubicBezTo>
                  <a:cubicBezTo>
                    <a:pt x="61" y="358"/>
                    <a:pt x="1" y="477"/>
                    <a:pt x="1" y="552"/>
                  </a:cubicBezTo>
                  <a:cubicBezTo>
                    <a:pt x="1" y="790"/>
                    <a:pt x="61" y="984"/>
                    <a:pt x="180" y="1103"/>
                  </a:cubicBezTo>
                  <a:lnTo>
                    <a:pt x="239" y="1163"/>
                  </a:lnTo>
                  <a:cubicBezTo>
                    <a:pt x="264" y="1187"/>
                    <a:pt x="301" y="1202"/>
                    <a:pt x="337" y="1202"/>
                  </a:cubicBezTo>
                  <a:cubicBezTo>
                    <a:pt x="387" y="1202"/>
                    <a:pt x="433" y="1173"/>
                    <a:pt x="433" y="1103"/>
                  </a:cubicBezTo>
                  <a:lnTo>
                    <a:pt x="493" y="1103"/>
                  </a:lnTo>
                  <a:cubicBezTo>
                    <a:pt x="552" y="924"/>
                    <a:pt x="612" y="790"/>
                    <a:pt x="612" y="611"/>
                  </a:cubicBezTo>
                  <a:lnTo>
                    <a:pt x="612" y="358"/>
                  </a:lnTo>
                  <a:cubicBezTo>
                    <a:pt x="612" y="299"/>
                    <a:pt x="552" y="179"/>
                    <a:pt x="552" y="105"/>
                  </a:cubicBezTo>
                  <a:lnTo>
                    <a:pt x="493"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4" name="Google Shape;5304;p32"/>
            <p:cNvSpPr/>
            <p:nvPr/>
          </p:nvSpPr>
          <p:spPr>
            <a:xfrm>
              <a:off x="6094302" y="701835"/>
              <a:ext cx="17688" cy="37247"/>
            </a:xfrm>
            <a:custGeom>
              <a:rect b="b" l="l" r="r" t="t"/>
              <a:pathLst>
                <a:path extrusionOk="0" h="1194" w="567">
                  <a:moveTo>
                    <a:pt x="253" y="1"/>
                  </a:moveTo>
                  <a:cubicBezTo>
                    <a:pt x="209" y="1"/>
                    <a:pt x="164" y="15"/>
                    <a:pt x="134" y="45"/>
                  </a:cubicBezTo>
                  <a:cubicBezTo>
                    <a:pt x="60" y="179"/>
                    <a:pt x="0" y="239"/>
                    <a:pt x="0" y="358"/>
                  </a:cubicBezTo>
                  <a:lnTo>
                    <a:pt x="0" y="611"/>
                  </a:lnTo>
                  <a:cubicBezTo>
                    <a:pt x="0" y="790"/>
                    <a:pt x="0" y="924"/>
                    <a:pt x="134" y="1103"/>
                  </a:cubicBezTo>
                  <a:lnTo>
                    <a:pt x="194" y="1163"/>
                  </a:lnTo>
                  <a:cubicBezTo>
                    <a:pt x="212" y="1185"/>
                    <a:pt x="235" y="1194"/>
                    <a:pt x="260" y="1194"/>
                  </a:cubicBezTo>
                  <a:cubicBezTo>
                    <a:pt x="319" y="1194"/>
                    <a:pt x="390" y="1145"/>
                    <a:pt x="432" y="1103"/>
                  </a:cubicBezTo>
                  <a:cubicBezTo>
                    <a:pt x="566" y="924"/>
                    <a:pt x="566" y="731"/>
                    <a:pt x="566" y="611"/>
                  </a:cubicBezTo>
                  <a:lnTo>
                    <a:pt x="566" y="298"/>
                  </a:lnTo>
                  <a:cubicBezTo>
                    <a:pt x="507" y="239"/>
                    <a:pt x="507" y="179"/>
                    <a:pt x="432" y="45"/>
                  </a:cubicBezTo>
                  <a:lnTo>
                    <a:pt x="373" y="45"/>
                  </a:lnTo>
                  <a:cubicBezTo>
                    <a:pt x="343" y="15"/>
                    <a:pt x="298"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5" name="Google Shape;5305;p32"/>
            <p:cNvSpPr/>
            <p:nvPr/>
          </p:nvSpPr>
          <p:spPr>
            <a:xfrm>
              <a:off x="6090559" y="808366"/>
              <a:ext cx="19559" cy="31351"/>
            </a:xfrm>
            <a:custGeom>
              <a:rect b="b" l="l" r="r" t="t"/>
              <a:pathLst>
                <a:path extrusionOk="0" h="1005" w="627">
                  <a:moveTo>
                    <a:pt x="364" y="1"/>
                  </a:moveTo>
                  <a:cubicBezTo>
                    <a:pt x="310" y="1"/>
                    <a:pt x="247" y="19"/>
                    <a:pt x="180" y="57"/>
                  </a:cubicBezTo>
                  <a:cubicBezTo>
                    <a:pt x="120" y="116"/>
                    <a:pt x="61" y="176"/>
                    <a:pt x="61" y="235"/>
                  </a:cubicBezTo>
                  <a:cubicBezTo>
                    <a:pt x="1" y="295"/>
                    <a:pt x="1" y="429"/>
                    <a:pt x="1" y="489"/>
                  </a:cubicBezTo>
                  <a:cubicBezTo>
                    <a:pt x="1" y="608"/>
                    <a:pt x="1" y="802"/>
                    <a:pt x="180" y="921"/>
                  </a:cubicBezTo>
                  <a:lnTo>
                    <a:pt x="180" y="980"/>
                  </a:lnTo>
                  <a:cubicBezTo>
                    <a:pt x="202" y="998"/>
                    <a:pt x="227" y="1005"/>
                    <a:pt x="254" y="1005"/>
                  </a:cubicBezTo>
                  <a:cubicBezTo>
                    <a:pt x="319" y="1005"/>
                    <a:pt x="391" y="963"/>
                    <a:pt x="433" y="921"/>
                  </a:cubicBezTo>
                  <a:cubicBezTo>
                    <a:pt x="552" y="802"/>
                    <a:pt x="552" y="667"/>
                    <a:pt x="627" y="489"/>
                  </a:cubicBezTo>
                  <a:cubicBezTo>
                    <a:pt x="627" y="429"/>
                    <a:pt x="627" y="355"/>
                    <a:pt x="552" y="295"/>
                  </a:cubicBezTo>
                  <a:cubicBezTo>
                    <a:pt x="552" y="235"/>
                    <a:pt x="552" y="176"/>
                    <a:pt x="493" y="116"/>
                  </a:cubicBezTo>
                  <a:lnTo>
                    <a:pt x="493" y="57"/>
                  </a:lnTo>
                  <a:cubicBezTo>
                    <a:pt x="463"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6" name="Google Shape;5306;p32"/>
            <p:cNvSpPr/>
            <p:nvPr/>
          </p:nvSpPr>
          <p:spPr>
            <a:xfrm>
              <a:off x="6142623" y="754960"/>
              <a:ext cx="17688" cy="48071"/>
            </a:xfrm>
            <a:custGeom>
              <a:rect b="b" l="l" r="r" t="t"/>
              <a:pathLst>
                <a:path extrusionOk="0" h="1541" w="567">
                  <a:moveTo>
                    <a:pt x="282" y="1"/>
                  </a:moveTo>
                  <a:cubicBezTo>
                    <a:pt x="219" y="1"/>
                    <a:pt x="177" y="43"/>
                    <a:pt x="135" y="85"/>
                  </a:cubicBezTo>
                  <a:cubicBezTo>
                    <a:pt x="75" y="204"/>
                    <a:pt x="75" y="338"/>
                    <a:pt x="0" y="398"/>
                  </a:cubicBezTo>
                  <a:lnTo>
                    <a:pt x="0" y="771"/>
                  </a:lnTo>
                  <a:cubicBezTo>
                    <a:pt x="0" y="1024"/>
                    <a:pt x="0" y="1203"/>
                    <a:pt x="135" y="1456"/>
                  </a:cubicBezTo>
                  <a:lnTo>
                    <a:pt x="194" y="1515"/>
                  </a:lnTo>
                  <a:cubicBezTo>
                    <a:pt x="229" y="1533"/>
                    <a:pt x="259" y="1540"/>
                    <a:pt x="285" y="1540"/>
                  </a:cubicBezTo>
                  <a:cubicBezTo>
                    <a:pt x="349" y="1540"/>
                    <a:pt x="395" y="1498"/>
                    <a:pt x="447" y="1456"/>
                  </a:cubicBezTo>
                  <a:cubicBezTo>
                    <a:pt x="567" y="1203"/>
                    <a:pt x="567" y="1024"/>
                    <a:pt x="567" y="771"/>
                  </a:cubicBezTo>
                  <a:lnTo>
                    <a:pt x="567" y="398"/>
                  </a:lnTo>
                  <a:cubicBezTo>
                    <a:pt x="507" y="338"/>
                    <a:pt x="507" y="204"/>
                    <a:pt x="447" y="85"/>
                  </a:cubicBezTo>
                  <a:lnTo>
                    <a:pt x="373" y="26"/>
                  </a:lnTo>
                  <a:cubicBezTo>
                    <a:pt x="338" y="8"/>
                    <a:pt x="308" y="1"/>
                    <a:pt x="28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7" name="Google Shape;5307;p32"/>
            <p:cNvSpPr/>
            <p:nvPr/>
          </p:nvSpPr>
          <p:spPr>
            <a:xfrm>
              <a:off x="6189104" y="695034"/>
              <a:ext cx="19528" cy="40772"/>
            </a:xfrm>
            <a:custGeom>
              <a:rect b="b" l="l" r="r" t="t"/>
              <a:pathLst>
                <a:path extrusionOk="0" h="1307" w="626">
                  <a:moveTo>
                    <a:pt x="373" y="0"/>
                  </a:moveTo>
                  <a:cubicBezTo>
                    <a:pt x="308" y="0"/>
                    <a:pt x="236" y="42"/>
                    <a:pt x="194" y="84"/>
                  </a:cubicBezTo>
                  <a:cubicBezTo>
                    <a:pt x="134" y="204"/>
                    <a:pt x="134" y="263"/>
                    <a:pt x="75" y="338"/>
                  </a:cubicBezTo>
                  <a:lnTo>
                    <a:pt x="75" y="636"/>
                  </a:lnTo>
                  <a:cubicBezTo>
                    <a:pt x="0" y="829"/>
                    <a:pt x="75" y="949"/>
                    <a:pt x="134" y="1202"/>
                  </a:cubicBezTo>
                  <a:lnTo>
                    <a:pt x="194" y="1261"/>
                  </a:lnTo>
                  <a:cubicBezTo>
                    <a:pt x="224" y="1291"/>
                    <a:pt x="253" y="1306"/>
                    <a:pt x="293" y="1306"/>
                  </a:cubicBezTo>
                  <a:cubicBezTo>
                    <a:pt x="332" y="1306"/>
                    <a:pt x="380" y="1291"/>
                    <a:pt x="447" y="1261"/>
                  </a:cubicBezTo>
                  <a:cubicBezTo>
                    <a:pt x="566" y="1083"/>
                    <a:pt x="626" y="889"/>
                    <a:pt x="626" y="710"/>
                  </a:cubicBezTo>
                  <a:lnTo>
                    <a:pt x="626" y="397"/>
                  </a:lnTo>
                  <a:cubicBezTo>
                    <a:pt x="626" y="263"/>
                    <a:pt x="566" y="204"/>
                    <a:pt x="507" y="84"/>
                  </a:cubicBezTo>
                  <a:lnTo>
                    <a:pt x="447" y="25"/>
                  </a:lnTo>
                  <a:cubicBezTo>
                    <a:pt x="425" y="7"/>
                    <a:pt x="400" y="0"/>
                    <a:pt x="37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8" name="Google Shape;5308;p32"/>
            <p:cNvSpPr/>
            <p:nvPr/>
          </p:nvSpPr>
          <p:spPr>
            <a:xfrm>
              <a:off x="6210472" y="775736"/>
              <a:ext cx="19559" cy="38900"/>
            </a:xfrm>
            <a:custGeom>
              <a:rect b="b" l="l" r="r" t="t"/>
              <a:pathLst>
                <a:path extrusionOk="0" h="1247" w="627">
                  <a:moveTo>
                    <a:pt x="375" y="0"/>
                  </a:moveTo>
                  <a:cubicBezTo>
                    <a:pt x="328" y="0"/>
                    <a:pt x="284" y="15"/>
                    <a:pt x="254" y="45"/>
                  </a:cubicBezTo>
                  <a:cubicBezTo>
                    <a:pt x="194" y="105"/>
                    <a:pt x="135" y="224"/>
                    <a:pt x="60" y="283"/>
                  </a:cubicBezTo>
                  <a:cubicBezTo>
                    <a:pt x="60" y="417"/>
                    <a:pt x="0" y="477"/>
                    <a:pt x="0" y="596"/>
                  </a:cubicBezTo>
                  <a:cubicBezTo>
                    <a:pt x="0" y="790"/>
                    <a:pt x="60" y="1028"/>
                    <a:pt x="194" y="1222"/>
                  </a:cubicBezTo>
                  <a:lnTo>
                    <a:pt x="254" y="1222"/>
                  </a:lnTo>
                  <a:cubicBezTo>
                    <a:pt x="271" y="1239"/>
                    <a:pt x="294" y="1247"/>
                    <a:pt x="319" y="1247"/>
                  </a:cubicBezTo>
                  <a:cubicBezTo>
                    <a:pt x="379" y="1247"/>
                    <a:pt x="454" y="1204"/>
                    <a:pt x="507" y="1162"/>
                  </a:cubicBezTo>
                  <a:cubicBezTo>
                    <a:pt x="567" y="969"/>
                    <a:pt x="626" y="790"/>
                    <a:pt x="626" y="656"/>
                  </a:cubicBezTo>
                  <a:lnTo>
                    <a:pt x="626" y="417"/>
                  </a:lnTo>
                  <a:cubicBezTo>
                    <a:pt x="626" y="283"/>
                    <a:pt x="567" y="224"/>
                    <a:pt x="567" y="105"/>
                  </a:cubicBezTo>
                  <a:lnTo>
                    <a:pt x="507" y="45"/>
                  </a:lnTo>
                  <a:cubicBezTo>
                    <a:pt x="470" y="15"/>
                    <a:pt x="421" y="0"/>
                    <a:pt x="37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9" name="Google Shape;5309;p32"/>
            <p:cNvSpPr/>
            <p:nvPr/>
          </p:nvSpPr>
          <p:spPr>
            <a:xfrm>
              <a:off x="6146803" y="859089"/>
              <a:ext cx="19091" cy="24020"/>
            </a:xfrm>
            <a:custGeom>
              <a:rect b="b" l="l" r="r" t="t"/>
              <a:pathLst>
                <a:path extrusionOk="0" h="770" w="612">
                  <a:moveTo>
                    <a:pt x="347" y="0"/>
                  </a:moveTo>
                  <a:cubicBezTo>
                    <a:pt x="308" y="0"/>
                    <a:pt x="270" y="15"/>
                    <a:pt x="239" y="40"/>
                  </a:cubicBezTo>
                  <a:cubicBezTo>
                    <a:pt x="120" y="99"/>
                    <a:pt x="120" y="99"/>
                    <a:pt x="60" y="159"/>
                  </a:cubicBezTo>
                  <a:cubicBezTo>
                    <a:pt x="60" y="218"/>
                    <a:pt x="1" y="293"/>
                    <a:pt x="1" y="352"/>
                  </a:cubicBezTo>
                  <a:cubicBezTo>
                    <a:pt x="1" y="531"/>
                    <a:pt x="60" y="665"/>
                    <a:pt x="179" y="725"/>
                  </a:cubicBezTo>
                  <a:cubicBezTo>
                    <a:pt x="209" y="755"/>
                    <a:pt x="258" y="770"/>
                    <a:pt x="306" y="770"/>
                  </a:cubicBezTo>
                  <a:cubicBezTo>
                    <a:pt x="354" y="770"/>
                    <a:pt x="403" y="755"/>
                    <a:pt x="433" y="725"/>
                  </a:cubicBezTo>
                  <a:lnTo>
                    <a:pt x="492" y="725"/>
                  </a:lnTo>
                  <a:cubicBezTo>
                    <a:pt x="552" y="591"/>
                    <a:pt x="611" y="531"/>
                    <a:pt x="611" y="412"/>
                  </a:cubicBezTo>
                  <a:lnTo>
                    <a:pt x="611" y="293"/>
                  </a:lnTo>
                  <a:cubicBezTo>
                    <a:pt x="552" y="218"/>
                    <a:pt x="552"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0" name="Google Shape;5310;p32"/>
            <p:cNvSpPr/>
            <p:nvPr/>
          </p:nvSpPr>
          <p:spPr>
            <a:xfrm>
              <a:off x="6036186" y="843242"/>
              <a:ext cx="19559" cy="20183"/>
            </a:xfrm>
            <a:custGeom>
              <a:rect b="b" l="l" r="r" t="t"/>
              <a:pathLst>
                <a:path extrusionOk="0" h="647" w="627">
                  <a:moveTo>
                    <a:pt x="306" y="0"/>
                  </a:moveTo>
                  <a:cubicBezTo>
                    <a:pt x="254" y="0"/>
                    <a:pt x="195" y="19"/>
                    <a:pt x="135" y="56"/>
                  </a:cubicBezTo>
                  <a:cubicBezTo>
                    <a:pt x="61" y="116"/>
                    <a:pt x="61" y="116"/>
                    <a:pt x="61" y="175"/>
                  </a:cubicBezTo>
                  <a:cubicBezTo>
                    <a:pt x="1" y="235"/>
                    <a:pt x="1" y="294"/>
                    <a:pt x="1" y="354"/>
                  </a:cubicBezTo>
                  <a:cubicBezTo>
                    <a:pt x="61" y="428"/>
                    <a:pt x="61" y="488"/>
                    <a:pt x="195" y="607"/>
                  </a:cubicBezTo>
                  <a:cubicBezTo>
                    <a:pt x="244" y="632"/>
                    <a:pt x="283" y="646"/>
                    <a:pt x="322" y="646"/>
                  </a:cubicBezTo>
                  <a:cubicBezTo>
                    <a:pt x="376" y="646"/>
                    <a:pt x="429" y="617"/>
                    <a:pt x="507" y="548"/>
                  </a:cubicBezTo>
                  <a:cubicBezTo>
                    <a:pt x="627" y="488"/>
                    <a:pt x="627" y="354"/>
                    <a:pt x="627" y="294"/>
                  </a:cubicBezTo>
                  <a:cubicBezTo>
                    <a:pt x="627" y="235"/>
                    <a:pt x="627" y="175"/>
                    <a:pt x="567" y="175"/>
                  </a:cubicBezTo>
                  <a:cubicBezTo>
                    <a:pt x="567" y="116"/>
                    <a:pt x="507" y="56"/>
                    <a:pt x="433" y="56"/>
                  </a:cubicBezTo>
                  <a:cubicBezTo>
                    <a:pt x="403" y="19"/>
                    <a:pt x="358" y="0"/>
                    <a:pt x="30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1" name="Google Shape;5311;p32"/>
            <p:cNvSpPr/>
            <p:nvPr/>
          </p:nvSpPr>
          <p:spPr>
            <a:xfrm>
              <a:off x="6626863" y="698746"/>
              <a:ext cx="19559" cy="33160"/>
            </a:xfrm>
            <a:custGeom>
              <a:rect b="b" l="l" r="r" t="t"/>
              <a:pathLst>
                <a:path extrusionOk="0" h="1063" w="627">
                  <a:moveTo>
                    <a:pt x="379" y="0"/>
                  </a:moveTo>
                  <a:cubicBezTo>
                    <a:pt x="354" y="0"/>
                    <a:pt x="331"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lnTo>
                    <a:pt x="626" y="397"/>
                  </a:lnTo>
                  <a:cubicBezTo>
                    <a:pt x="626" y="278"/>
                    <a:pt x="626" y="219"/>
                    <a:pt x="567" y="144"/>
                  </a:cubicBezTo>
                  <a:lnTo>
                    <a:pt x="567" y="85"/>
                  </a:lnTo>
                  <a:cubicBezTo>
                    <a:pt x="514" y="42"/>
                    <a:pt x="439" y="0"/>
                    <a:pt x="379"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2" name="Google Shape;5312;p32"/>
            <p:cNvSpPr/>
            <p:nvPr/>
          </p:nvSpPr>
          <p:spPr>
            <a:xfrm>
              <a:off x="6667760" y="746444"/>
              <a:ext cx="19091" cy="37496"/>
            </a:xfrm>
            <a:custGeom>
              <a:rect b="b" l="l" r="r" t="t"/>
              <a:pathLst>
                <a:path extrusionOk="0" h="1202" w="612">
                  <a:moveTo>
                    <a:pt x="366" y="1"/>
                  </a:moveTo>
                  <a:cubicBezTo>
                    <a:pt x="317" y="1"/>
                    <a:pt x="269" y="16"/>
                    <a:pt x="239" y="45"/>
                  </a:cubicBezTo>
                  <a:cubicBezTo>
                    <a:pt x="179" y="105"/>
                    <a:pt x="120" y="239"/>
                    <a:pt x="6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3"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3" name="Google Shape;5313;p32"/>
            <p:cNvSpPr/>
            <p:nvPr/>
          </p:nvSpPr>
          <p:spPr>
            <a:xfrm>
              <a:off x="6721665" y="701835"/>
              <a:ext cx="17688" cy="37247"/>
            </a:xfrm>
            <a:custGeom>
              <a:rect b="b" l="l" r="r" t="t"/>
              <a:pathLst>
                <a:path extrusionOk="0" h="1194" w="567">
                  <a:moveTo>
                    <a:pt x="254" y="1"/>
                  </a:moveTo>
                  <a:cubicBezTo>
                    <a:pt x="209" y="1"/>
                    <a:pt x="165" y="15"/>
                    <a:pt x="135" y="45"/>
                  </a:cubicBezTo>
                  <a:cubicBezTo>
                    <a:pt x="60" y="179"/>
                    <a:pt x="1"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4" name="Google Shape;5314;p32"/>
            <p:cNvSpPr/>
            <p:nvPr/>
          </p:nvSpPr>
          <p:spPr>
            <a:xfrm>
              <a:off x="6717953" y="808366"/>
              <a:ext cx="19559" cy="31351"/>
            </a:xfrm>
            <a:custGeom>
              <a:rect b="b" l="l" r="r" t="t"/>
              <a:pathLst>
                <a:path extrusionOk="0" h="1005" w="627">
                  <a:moveTo>
                    <a:pt x="364" y="1"/>
                  </a:moveTo>
                  <a:cubicBezTo>
                    <a:pt x="310" y="1"/>
                    <a:pt x="246" y="19"/>
                    <a:pt x="179" y="57"/>
                  </a:cubicBezTo>
                  <a:cubicBezTo>
                    <a:pt x="120" y="116"/>
                    <a:pt x="60" y="176"/>
                    <a:pt x="60" y="235"/>
                  </a:cubicBezTo>
                  <a:cubicBezTo>
                    <a:pt x="1" y="295"/>
                    <a:pt x="1" y="429"/>
                    <a:pt x="1" y="489"/>
                  </a:cubicBezTo>
                  <a:cubicBezTo>
                    <a:pt x="1" y="608"/>
                    <a:pt x="1" y="802"/>
                    <a:pt x="179" y="921"/>
                  </a:cubicBezTo>
                  <a:lnTo>
                    <a:pt x="179" y="980"/>
                  </a:lnTo>
                  <a:cubicBezTo>
                    <a:pt x="201" y="998"/>
                    <a:pt x="227" y="1005"/>
                    <a:pt x="254" y="1005"/>
                  </a:cubicBezTo>
                  <a:cubicBezTo>
                    <a:pt x="319" y="1005"/>
                    <a:pt x="391" y="963"/>
                    <a:pt x="433" y="921"/>
                  </a:cubicBezTo>
                  <a:cubicBezTo>
                    <a:pt x="552" y="802"/>
                    <a:pt x="552" y="667"/>
                    <a:pt x="626" y="489"/>
                  </a:cubicBezTo>
                  <a:cubicBezTo>
                    <a:pt x="626" y="429"/>
                    <a:pt x="626" y="355"/>
                    <a:pt x="552" y="295"/>
                  </a:cubicBezTo>
                  <a:cubicBezTo>
                    <a:pt x="552" y="235"/>
                    <a:pt x="552" y="176"/>
                    <a:pt x="492" y="116"/>
                  </a:cubicBezTo>
                  <a:lnTo>
                    <a:pt x="492" y="57"/>
                  </a:lnTo>
                  <a:cubicBezTo>
                    <a:pt x="462" y="19"/>
                    <a:pt x="418" y="1"/>
                    <a:pt x="36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5" name="Google Shape;5315;p32"/>
            <p:cNvSpPr/>
            <p:nvPr/>
          </p:nvSpPr>
          <p:spPr>
            <a:xfrm>
              <a:off x="6770017"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9"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6" name="Google Shape;5316;p32"/>
            <p:cNvSpPr/>
            <p:nvPr/>
          </p:nvSpPr>
          <p:spPr>
            <a:xfrm>
              <a:off x="6818806" y="695034"/>
              <a:ext cx="19091" cy="40772"/>
            </a:xfrm>
            <a:custGeom>
              <a:rect b="b" l="l" r="r" t="t"/>
              <a:pathLst>
                <a:path extrusionOk="0" h="1307" w="612">
                  <a:moveTo>
                    <a:pt x="321" y="0"/>
                  </a:moveTo>
                  <a:cubicBezTo>
                    <a:pt x="239" y="0"/>
                    <a:pt x="179"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55"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7" name="Google Shape;5317;p32"/>
            <p:cNvSpPr/>
            <p:nvPr/>
          </p:nvSpPr>
          <p:spPr>
            <a:xfrm>
              <a:off x="6837866" y="775736"/>
              <a:ext cx="19528" cy="38900"/>
            </a:xfrm>
            <a:custGeom>
              <a:rect b="b" l="l" r="r" t="t"/>
              <a:pathLst>
                <a:path extrusionOk="0" h="1247" w="626">
                  <a:moveTo>
                    <a:pt x="374" y="0"/>
                  </a:moveTo>
                  <a:cubicBezTo>
                    <a:pt x="328" y="0"/>
                    <a:pt x="28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9" y="1247"/>
                  </a:cubicBezTo>
                  <a:cubicBezTo>
                    <a:pt x="379" y="1247"/>
                    <a:pt x="454" y="1204"/>
                    <a:pt x="507" y="1162"/>
                  </a:cubicBezTo>
                  <a:cubicBezTo>
                    <a:pt x="566" y="969"/>
                    <a:pt x="626" y="790"/>
                    <a:pt x="626" y="656"/>
                  </a:cubicBezTo>
                  <a:lnTo>
                    <a:pt x="626" y="417"/>
                  </a:lnTo>
                  <a:cubicBezTo>
                    <a:pt x="626" y="283"/>
                    <a:pt x="566" y="224"/>
                    <a:pt x="566" y="105"/>
                  </a:cubicBezTo>
                  <a:lnTo>
                    <a:pt x="507" y="45"/>
                  </a:lnTo>
                  <a:cubicBezTo>
                    <a:pt x="469" y="15"/>
                    <a:pt x="421" y="0"/>
                    <a:pt x="374"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8" name="Google Shape;5318;p32"/>
            <p:cNvSpPr/>
            <p:nvPr/>
          </p:nvSpPr>
          <p:spPr>
            <a:xfrm>
              <a:off x="6774197" y="859089"/>
              <a:ext cx="19091" cy="24020"/>
            </a:xfrm>
            <a:custGeom>
              <a:rect b="b" l="l" r="r" t="t"/>
              <a:pathLst>
                <a:path extrusionOk="0" h="770" w="612">
                  <a:moveTo>
                    <a:pt x="347" y="0"/>
                  </a:moveTo>
                  <a:cubicBezTo>
                    <a:pt x="308" y="0"/>
                    <a:pt x="269" y="15"/>
                    <a:pt x="239" y="40"/>
                  </a:cubicBezTo>
                  <a:cubicBezTo>
                    <a:pt x="119" y="99"/>
                    <a:pt x="119" y="99"/>
                    <a:pt x="60" y="159"/>
                  </a:cubicBezTo>
                  <a:cubicBezTo>
                    <a:pt x="60" y="218"/>
                    <a:pt x="0" y="293"/>
                    <a:pt x="0" y="352"/>
                  </a:cubicBezTo>
                  <a:cubicBezTo>
                    <a:pt x="0" y="531"/>
                    <a:pt x="60" y="665"/>
                    <a:pt x="179" y="725"/>
                  </a:cubicBezTo>
                  <a:cubicBezTo>
                    <a:pt x="209" y="755"/>
                    <a:pt x="257" y="770"/>
                    <a:pt x="313" y="770"/>
                  </a:cubicBezTo>
                  <a:cubicBezTo>
                    <a:pt x="369" y="770"/>
                    <a:pt x="432" y="755"/>
                    <a:pt x="492" y="725"/>
                  </a:cubicBezTo>
                  <a:cubicBezTo>
                    <a:pt x="551" y="591"/>
                    <a:pt x="611" y="531"/>
                    <a:pt x="611" y="412"/>
                  </a:cubicBezTo>
                  <a:lnTo>
                    <a:pt x="611" y="293"/>
                  </a:lnTo>
                  <a:cubicBezTo>
                    <a:pt x="55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9" name="Google Shape;5319;p32"/>
            <p:cNvSpPr/>
            <p:nvPr/>
          </p:nvSpPr>
          <p:spPr>
            <a:xfrm>
              <a:off x="6663580"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5"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0" name="Google Shape;5320;p32"/>
            <p:cNvSpPr/>
            <p:nvPr/>
          </p:nvSpPr>
          <p:spPr>
            <a:xfrm>
              <a:off x="7870015" y="698746"/>
              <a:ext cx="21400" cy="33160"/>
            </a:xfrm>
            <a:custGeom>
              <a:rect b="b" l="l" r="r" t="t"/>
              <a:pathLst>
                <a:path extrusionOk="0" h="1063" w="686">
                  <a:moveTo>
                    <a:pt x="405" y="0"/>
                  </a:moveTo>
                  <a:cubicBezTo>
                    <a:pt x="378" y="0"/>
                    <a:pt x="348" y="8"/>
                    <a:pt x="314" y="25"/>
                  </a:cubicBezTo>
                  <a:cubicBezTo>
                    <a:pt x="254" y="85"/>
                    <a:pt x="194" y="144"/>
                    <a:pt x="120" y="219"/>
                  </a:cubicBezTo>
                  <a:cubicBezTo>
                    <a:pt x="60" y="338"/>
                    <a:pt x="60" y="397"/>
                    <a:pt x="60" y="457"/>
                  </a:cubicBezTo>
                  <a:cubicBezTo>
                    <a:pt x="1" y="651"/>
                    <a:pt x="60" y="830"/>
                    <a:pt x="194" y="1023"/>
                  </a:cubicBezTo>
                  <a:cubicBezTo>
                    <a:pt x="219" y="1048"/>
                    <a:pt x="254" y="1062"/>
                    <a:pt x="291" y="1062"/>
                  </a:cubicBezTo>
                  <a:cubicBezTo>
                    <a:pt x="342" y="1062"/>
                    <a:pt x="398" y="1033"/>
                    <a:pt x="433" y="964"/>
                  </a:cubicBezTo>
                  <a:cubicBezTo>
                    <a:pt x="567" y="830"/>
                    <a:pt x="626" y="710"/>
                    <a:pt x="626" y="591"/>
                  </a:cubicBezTo>
                  <a:cubicBezTo>
                    <a:pt x="626" y="517"/>
                    <a:pt x="686" y="457"/>
                    <a:pt x="626" y="397"/>
                  </a:cubicBezTo>
                  <a:cubicBezTo>
                    <a:pt x="626" y="278"/>
                    <a:pt x="626" y="219"/>
                    <a:pt x="567" y="144"/>
                  </a:cubicBezTo>
                  <a:lnTo>
                    <a:pt x="567" y="85"/>
                  </a:lnTo>
                  <a:cubicBezTo>
                    <a:pt x="514" y="42"/>
                    <a:pt x="469" y="0"/>
                    <a:pt x="40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1" name="Google Shape;5321;p32"/>
            <p:cNvSpPr/>
            <p:nvPr/>
          </p:nvSpPr>
          <p:spPr>
            <a:xfrm>
              <a:off x="7910912" y="746444"/>
              <a:ext cx="19091" cy="37496"/>
            </a:xfrm>
            <a:custGeom>
              <a:rect b="b" l="l" r="r" t="t"/>
              <a:pathLst>
                <a:path extrusionOk="0" h="1202" w="612">
                  <a:moveTo>
                    <a:pt x="366" y="1"/>
                  </a:moveTo>
                  <a:cubicBezTo>
                    <a:pt x="317" y="1"/>
                    <a:pt x="269" y="16"/>
                    <a:pt x="239" y="45"/>
                  </a:cubicBezTo>
                  <a:cubicBezTo>
                    <a:pt x="179" y="105"/>
                    <a:pt x="120" y="239"/>
                    <a:pt x="120" y="299"/>
                  </a:cubicBezTo>
                  <a:cubicBezTo>
                    <a:pt x="60" y="358"/>
                    <a:pt x="60" y="477"/>
                    <a:pt x="1" y="552"/>
                  </a:cubicBezTo>
                  <a:cubicBezTo>
                    <a:pt x="1" y="790"/>
                    <a:pt x="60" y="984"/>
                    <a:pt x="179" y="1103"/>
                  </a:cubicBezTo>
                  <a:lnTo>
                    <a:pt x="239" y="1163"/>
                  </a:lnTo>
                  <a:cubicBezTo>
                    <a:pt x="264" y="1187"/>
                    <a:pt x="301" y="1202"/>
                    <a:pt x="341" y="1202"/>
                  </a:cubicBezTo>
                  <a:cubicBezTo>
                    <a:pt x="397" y="1202"/>
                    <a:pt x="457" y="1173"/>
                    <a:pt x="492" y="1103"/>
                  </a:cubicBezTo>
                  <a:cubicBezTo>
                    <a:pt x="552" y="924"/>
                    <a:pt x="611" y="790"/>
                    <a:pt x="611" y="611"/>
                  </a:cubicBezTo>
                  <a:lnTo>
                    <a:pt x="611" y="358"/>
                  </a:lnTo>
                  <a:cubicBezTo>
                    <a:pt x="611" y="299"/>
                    <a:pt x="611" y="179"/>
                    <a:pt x="552" y="105"/>
                  </a:cubicBezTo>
                  <a:lnTo>
                    <a:pt x="492" y="45"/>
                  </a:lnTo>
                  <a:cubicBezTo>
                    <a:pt x="462" y="16"/>
                    <a:pt x="414"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2" name="Google Shape;5322;p32"/>
            <p:cNvSpPr/>
            <p:nvPr/>
          </p:nvSpPr>
          <p:spPr>
            <a:xfrm>
              <a:off x="7964817" y="701835"/>
              <a:ext cx="17688" cy="37247"/>
            </a:xfrm>
            <a:custGeom>
              <a:rect b="b" l="l" r="r" t="t"/>
              <a:pathLst>
                <a:path extrusionOk="0" h="1194" w="567">
                  <a:moveTo>
                    <a:pt x="254" y="1"/>
                  </a:moveTo>
                  <a:cubicBezTo>
                    <a:pt x="209" y="1"/>
                    <a:pt x="165" y="15"/>
                    <a:pt x="135" y="45"/>
                  </a:cubicBezTo>
                  <a:cubicBezTo>
                    <a:pt x="60" y="179"/>
                    <a:pt x="60" y="239"/>
                    <a:pt x="1" y="358"/>
                  </a:cubicBezTo>
                  <a:lnTo>
                    <a:pt x="1" y="611"/>
                  </a:lnTo>
                  <a:cubicBezTo>
                    <a:pt x="1" y="790"/>
                    <a:pt x="1" y="924"/>
                    <a:pt x="135" y="1103"/>
                  </a:cubicBezTo>
                  <a:lnTo>
                    <a:pt x="194" y="1163"/>
                  </a:lnTo>
                  <a:cubicBezTo>
                    <a:pt x="212" y="1185"/>
                    <a:pt x="235" y="1194"/>
                    <a:pt x="261" y="1194"/>
                  </a:cubicBezTo>
                  <a:cubicBezTo>
                    <a:pt x="320" y="1194"/>
                    <a:pt x="391" y="1145"/>
                    <a:pt x="433" y="1103"/>
                  </a:cubicBezTo>
                  <a:cubicBezTo>
                    <a:pt x="567" y="924"/>
                    <a:pt x="567" y="731"/>
                    <a:pt x="567" y="611"/>
                  </a:cubicBezTo>
                  <a:lnTo>
                    <a:pt x="567" y="298"/>
                  </a:lnTo>
                  <a:cubicBezTo>
                    <a:pt x="507" y="239"/>
                    <a:pt x="507" y="179"/>
                    <a:pt x="433" y="45"/>
                  </a:cubicBezTo>
                  <a:lnTo>
                    <a:pt x="373" y="45"/>
                  </a:lnTo>
                  <a:cubicBezTo>
                    <a:pt x="343" y="15"/>
                    <a:pt x="299"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3" name="Google Shape;5323;p32"/>
            <p:cNvSpPr/>
            <p:nvPr/>
          </p:nvSpPr>
          <p:spPr>
            <a:xfrm>
              <a:off x="7961105" y="808366"/>
              <a:ext cx="19559" cy="31351"/>
            </a:xfrm>
            <a:custGeom>
              <a:rect b="b" l="l" r="r" t="t"/>
              <a:pathLst>
                <a:path extrusionOk="0" h="1005" w="627">
                  <a:moveTo>
                    <a:pt x="373" y="1"/>
                  </a:moveTo>
                  <a:cubicBezTo>
                    <a:pt x="328" y="1"/>
                    <a:pt x="284" y="19"/>
                    <a:pt x="254" y="57"/>
                  </a:cubicBezTo>
                  <a:cubicBezTo>
                    <a:pt x="120" y="116"/>
                    <a:pt x="120" y="176"/>
                    <a:pt x="60" y="235"/>
                  </a:cubicBezTo>
                  <a:cubicBezTo>
                    <a:pt x="1" y="295"/>
                    <a:pt x="1" y="429"/>
                    <a:pt x="1" y="489"/>
                  </a:cubicBezTo>
                  <a:cubicBezTo>
                    <a:pt x="1" y="608"/>
                    <a:pt x="60" y="802"/>
                    <a:pt x="179" y="921"/>
                  </a:cubicBezTo>
                  <a:lnTo>
                    <a:pt x="179" y="980"/>
                  </a:lnTo>
                  <a:cubicBezTo>
                    <a:pt x="201" y="998"/>
                    <a:pt x="227" y="1005"/>
                    <a:pt x="254" y="1005"/>
                  </a:cubicBezTo>
                  <a:cubicBezTo>
                    <a:pt x="319" y="1005"/>
                    <a:pt x="390" y="963"/>
                    <a:pt x="433" y="921"/>
                  </a:cubicBezTo>
                  <a:cubicBezTo>
                    <a:pt x="552" y="802"/>
                    <a:pt x="626" y="667"/>
                    <a:pt x="626" y="489"/>
                  </a:cubicBezTo>
                  <a:cubicBezTo>
                    <a:pt x="626" y="429"/>
                    <a:pt x="626" y="355"/>
                    <a:pt x="552" y="295"/>
                  </a:cubicBezTo>
                  <a:cubicBezTo>
                    <a:pt x="552" y="235"/>
                    <a:pt x="552" y="176"/>
                    <a:pt x="492" y="116"/>
                  </a:cubicBezTo>
                  <a:lnTo>
                    <a:pt x="492" y="57"/>
                  </a:lnTo>
                  <a:cubicBezTo>
                    <a:pt x="462" y="19"/>
                    <a:pt x="418" y="1"/>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4" name="Google Shape;5324;p32"/>
            <p:cNvSpPr/>
            <p:nvPr/>
          </p:nvSpPr>
          <p:spPr>
            <a:xfrm>
              <a:off x="8013169" y="754960"/>
              <a:ext cx="17688" cy="48071"/>
            </a:xfrm>
            <a:custGeom>
              <a:rect b="b" l="l" r="r" t="t"/>
              <a:pathLst>
                <a:path extrusionOk="0" h="1541" w="567">
                  <a:moveTo>
                    <a:pt x="308" y="1"/>
                  </a:moveTo>
                  <a:cubicBezTo>
                    <a:pt x="248" y="1"/>
                    <a:pt x="176" y="43"/>
                    <a:pt x="134" y="85"/>
                  </a:cubicBezTo>
                  <a:cubicBezTo>
                    <a:pt x="75" y="204"/>
                    <a:pt x="75" y="338"/>
                    <a:pt x="0" y="398"/>
                  </a:cubicBezTo>
                  <a:lnTo>
                    <a:pt x="0" y="771"/>
                  </a:lnTo>
                  <a:cubicBezTo>
                    <a:pt x="0" y="1024"/>
                    <a:pt x="0" y="1203"/>
                    <a:pt x="134" y="1456"/>
                  </a:cubicBezTo>
                  <a:cubicBezTo>
                    <a:pt x="194" y="1456"/>
                    <a:pt x="194" y="1515"/>
                    <a:pt x="194" y="1515"/>
                  </a:cubicBezTo>
                  <a:cubicBezTo>
                    <a:pt x="229" y="1533"/>
                    <a:pt x="258" y="1540"/>
                    <a:pt x="285" y="1540"/>
                  </a:cubicBezTo>
                  <a:cubicBezTo>
                    <a:pt x="349" y="1540"/>
                    <a:pt x="394" y="1498"/>
                    <a:pt x="447" y="1456"/>
                  </a:cubicBezTo>
                  <a:cubicBezTo>
                    <a:pt x="566" y="1203"/>
                    <a:pt x="566" y="1024"/>
                    <a:pt x="566" y="771"/>
                  </a:cubicBezTo>
                  <a:lnTo>
                    <a:pt x="566" y="398"/>
                  </a:lnTo>
                  <a:cubicBezTo>
                    <a:pt x="507" y="338"/>
                    <a:pt x="507" y="204"/>
                    <a:pt x="447" y="85"/>
                  </a:cubicBezTo>
                  <a:lnTo>
                    <a:pt x="373" y="26"/>
                  </a:lnTo>
                  <a:cubicBezTo>
                    <a:pt x="355" y="8"/>
                    <a:pt x="333" y="1"/>
                    <a:pt x="30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5" name="Google Shape;5325;p32"/>
            <p:cNvSpPr/>
            <p:nvPr/>
          </p:nvSpPr>
          <p:spPr>
            <a:xfrm>
              <a:off x="8061958" y="695034"/>
              <a:ext cx="19091" cy="40772"/>
            </a:xfrm>
            <a:custGeom>
              <a:rect b="b" l="l" r="r" t="t"/>
              <a:pathLst>
                <a:path extrusionOk="0" h="1307" w="612">
                  <a:moveTo>
                    <a:pt x="332" y="0"/>
                  </a:moveTo>
                  <a:cubicBezTo>
                    <a:pt x="263" y="0"/>
                    <a:pt x="221" y="42"/>
                    <a:pt x="179" y="84"/>
                  </a:cubicBezTo>
                  <a:cubicBezTo>
                    <a:pt x="120" y="204"/>
                    <a:pt x="60" y="263"/>
                    <a:pt x="60" y="338"/>
                  </a:cubicBezTo>
                  <a:cubicBezTo>
                    <a:pt x="0" y="457"/>
                    <a:pt x="0" y="516"/>
                    <a:pt x="0" y="636"/>
                  </a:cubicBezTo>
                  <a:cubicBezTo>
                    <a:pt x="0" y="829"/>
                    <a:pt x="0" y="949"/>
                    <a:pt x="60" y="1202"/>
                  </a:cubicBezTo>
                  <a:lnTo>
                    <a:pt x="120" y="1261"/>
                  </a:lnTo>
                  <a:cubicBezTo>
                    <a:pt x="149" y="1291"/>
                    <a:pt x="194" y="1306"/>
                    <a:pt x="241" y="1306"/>
                  </a:cubicBezTo>
                  <a:cubicBezTo>
                    <a:pt x="287" y="1306"/>
                    <a:pt x="336" y="1291"/>
                    <a:pt x="373" y="1261"/>
                  </a:cubicBezTo>
                  <a:cubicBezTo>
                    <a:pt x="492" y="1083"/>
                    <a:pt x="552" y="889"/>
                    <a:pt x="552" y="710"/>
                  </a:cubicBezTo>
                  <a:cubicBezTo>
                    <a:pt x="611" y="576"/>
                    <a:pt x="611" y="457"/>
                    <a:pt x="552" y="397"/>
                  </a:cubicBezTo>
                  <a:cubicBezTo>
                    <a:pt x="552" y="263"/>
                    <a:pt x="492" y="204"/>
                    <a:pt x="432" y="84"/>
                  </a:cubicBezTo>
                  <a:lnTo>
                    <a:pt x="432" y="25"/>
                  </a:lnTo>
                  <a:cubicBezTo>
                    <a:pt x="393" y="7"/>
                    <a:pt x="360" y="0"/>
                    <a:pt x="332"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6" name="Google Shape;5326;p32"/>
            <p:cNvSpPr/>
            <p:nvPr/>
          </p:nvSpPr>
          <p:spPr>
            <a:xfrm>
              <a:off x="8081018" y="775736"/>
              <a:ext cx="19528" cy="38900"/>
            </a:xfrm>
            <a:custGeom>
              <a:rect b="b" l="l" r="r" t="t"/>
              <a:pathLst>
                <a:path extrusionOk="0" h="1247" w="626">
                  <a:moveTo>
                    <a:pt x="397" y="0"/>
                  </a:moveTo>
                  <a:cubicBezTo>
                    <a:pt x="358" y="0"/>
                    <a:pt x="313" y="15"/>
                    <a:pt x="253" y="45"/>
                  </a:cubicBezTo>
                  <a:cubicBezTo>
                    <a:pt x="194" y="105"/>
                    <a:pt x="134" y="224"/>
                    <a:pt x="60" y="283"/>
                  </a:cubicBezTo>
                  <a:cubicBezTo>
                    <a:pt x="60" y="417"/>
                    <a:pt x="0" y="477"/>
                    <a:pt x="0" y="596"/>
                  </a:cubicBezTo>
                  <a:cubicBezTo>
                    <a:pt x="0" y="790"/>
                    <a:pt x="60" y="1028"/>
                    <a:pt x="194" y="1222"/>
                  </a:cubicBezTo>
                  <a:lnTo>
                    <a:pt x="253" y="1222"/>
                  </a:lnTo>
                  <a:cubicBezTo>
                    <a:pt x="271" y="1239"/>
                    <a:pt x="293" y="1247"/>
                    <a:pt x="318" y="1247"/>
                  </a:cubicBezTo>
                  <a:cubicBezTo>
                    <a:pt x="379" y="1247"/>
                    <a:pt x="454" y="1204"/>
                    <a:pt x="507" y="1162"/>
                  </a:cubicBezTo>
                  <a:cubicBezTo>
                    <a:pt x="566" y="969"/>
                    <a:pt x="626" y="790"/>
                    <a:pt x="626" y="656"/>
                  </a:cubicBezTo>
                  <a:lnTo>
                    <a:pt x="626" y="417"/>
                  </a:lnTo>
                  <a:cubicBezTo>
                    <a:pt x="626" y="283"/>
                    <a:pt x="626" y="224"/>
                    <a:pt x="566" y="105"/>
                  </a:cubicBezTo>
                  <a:lnTo>
                    <a:pt x="507" y="45"/>
                  </a:lnTo>
                  <a:cubicBezTo>
                    <a:pt x="469" y="15"/>
                    <a:pt x="436" y="0"/>
                    <a:pt x="39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7" name="Google Shape;5327;p32"/>
            <p:cNvSpPr/>
            <p:nvPr/>
          </p:nvSpPr>
          <p:spPr>
            <a:xfrm>
              <a:off x="8017349" y="859089"/>
              <a:ext cx="19060" cy="24020"/>
            </a:xfrm>
            <a:custGeom>
              <a:rect b="b" l="l" r="r" t="t"/>
              <a:pathLst>
                <a:path extrusionOk="0" h="770" w="611">
                  <a:moveTo>
                    <a:pt x="347" y="0"/>
                  </a:moveTo>
                  <a:cubicBezTo>
                    <a:pt x="308" y="0"/>
                    <a:pt x="269" y="15"/>
                    <a:pt x="239" y="40"/>
                  </a:cubicBezTo>
                  <a:cubicBezTo>
                    <a:pt x="119" y="99"/>
                    <a:pt x="119" y="99"/>
                    <a:pt x="60" y="159"/>
                  </a:cubicBezTo>
                  <a:cubicBezTo>
                    <a:pt x="60" y="218"/>
                    <a:pt x="60" y="293"/>
                    <a:pt x="0" y="352"/>
                  </a:cubicBezTo>
                  <a:cubicBezTo>
                    <a:pt x="0" y="531"/>
                    <a:pt x="60" y="665"/>
                    <a:pt x="179" y="725"/>
                  </a:cubicBezTo>
                  <a:cubicBezTo>
                    <a:pt x="209" y="755"/>
                    <a:pt x="257" y="770"/>
                    <a:pt x="313" y="770"/>
                  </a:cubicBezTo>
                  <a:cubicBezTo>
                    <a:pt x="369" y="770"/>
                    <a:pt x="432" y="755"/>
                    <a:pt x="492" y="725"/>
                  </a:cubicBezTo>
                  <a:cubicBezTo>
                    <a:pt x="611" y="591"/>
                    <a:pt x="611" y="531"/>
                    <a:pt x="611" y="412"/>
                  </a:cubicBezTo>
                  <a:lnTo>
                    <a:pt x="611" y="293"/>
                  </a:lnTo>
                  <a:cubicBezTo>
                    <a:pt x="611" y="218"/>
                    <a:pt x="551" y="159"/>
                    <a:pt x="492" y="99"/>
                  </a:cubicBezTo>
                  <a:cubicBezTo>
                    <a:pt x="457" y="29"/>
                    <a:pt x="402" y="0"/>
                    <a:pt x="34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8" name="Google Shape;5328;p32"/>
            <p:cNvSpPr/>
            <p:nvPr/>
          </p:nvSpPr>
          <p:spPr>
            <a:xfrm>
              <a:off x="7906732" y="843242"/>
              <a:ext cx="19559" cy="20183"/>
            </a:xfrm>
            <a:custGeom>
              <a:rect b="b" l="l" r="r" t="t"/>
              <a:pathLst>
                <a:path extrusionOk="0" h="647" w="627">
                  <a:moveTo>
                    <a:pt x="313" y="0"/>
                  </a:moveTo>
                  <a:cubicBezTo>
                    <a:pt x="269" y="0"/>
                    <a:pt x="224" y="19"/>
                    <a:pt x="194" y="56"/>
                  </a:cubicBezTo>
                  <a:cubicBezTo>
                    <a:pt x="135" y="116"/>
                    <a:pt x="60" y="116"/>
                    <a:pt x="60" y="175"/>
                  </a:cubicBezTo>
                  <a:cubicBezTo>
                    <a:pt x="1" y="235"/>
                    <a:pt x="1" y="294"/>
                    <a:pt x="1" y="354"/>
                  </a:cubicBezTo>
                  <a:cubicBezTo>
                    <a:pt x="60" y="428"/>
                    <a:pt x="60" y="488"/>
                    <a:pt x="194" y="607"/>
                  </a:cubicBezTo>
                  <a:cubicBezTo>
                    <a:pt x="244" y="632"/>
                    <a:pt x="293" y="646"/>
                    <a:pt x="339" y="646"/>
                  </a:cubicBezTo>
                  <a:cubicBezTo>
                    <a:pt x="404" y="646"/>
                    <a:pt x="463" y="617"/>
                    <a:pt x="507" y="548"/>
                  </a:cubicBezTo>
                  <a:cubicBezTo>
                    <a:pt x="626" y="488"/>
                    <a:pt x="626" y="354"/>
                    <a:pt x="626" y="294"/>
                  </a:cubicBezTo>
                  <a:cubicBezTo>
                    <a:pt x="626" y="235"/>
                    <a:pt x="626" y="175"/>
                    <a:pt x="567" y="175"/>
                  </a:cubicBezTo>
                  <a:cubicBezTo>
                    <a:pt x="567" y="116"/>
                    <a:pt x="507" y="56"/>
                    <a:pt x="433" y="56"/>
                  </a:cubicBezTo>
                  <a:cubicBezTo>
                    <a:pt x="403" y="19"/>
                    <a:pt x="358" y="0"/>
                    <a:pt x="313"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9" name="Google Shape;5329;p32"/>
            <p:cNvSpPr/>
            <p:nvPr/>
          </p:nvSpPr>
          <p:spPr>
            <a:xfrm>
              <a:off x="3421649"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0" y="651"/>
                    <a:pt x="60" y="844"/>
                    <a:pt x="179" y="964"/>
                  </a:cubicBezTo>
                  <a:cubicBezTo>
                    <a:pt x="246" y="993"/>
                    <a:pt x="295" y="1008"/>
                    <a:pt x="334" y="1008"/>
                  </a:cubicBezTo>
                  <a:cubicBezTo>
                    <a:pt x="373" y="1008"/>
                    <a:pt x="403" y="993"/>
                    <a:pt x="432" y="964"/>
                  </a:cubicBezTo>
                  <a:cubicBezTo>
                    <a:pt x="552" y="844"/>
                    <a:pt x="611" y="651"/>
                    <a:pt x="611" y="531"/>
                  </a:cubicBezTo>
                  <a:cubicBezTo>
                    <a:pt x="686" y="472"/>
                    <a:pt x="686" y="412"/>
                    <a:pt x="611" y="353"/>
                  </a:cubicBezTo>
                  <a:lnTo>
                    <a:pt x="611" y="99"/>
                  </a:lnTo>
                  <a:lnTo>
                    <a:pt x="552" y="99"/>
                  </a:ln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0" name="Google Shape;5330;p32"/>
            <p:cNvSpPr/>
            <p:nvPr/>
          </p:nvSpPr>
          <p:spPr>
            <a:xfrm>
              <a:off x="3462077"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626"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1" name="Google Shape;5331;p32"/>
            <p:cNvSpPr/>
            <p:nvPr/>
          </p:nvSpPr>
          <p:spPr>
            <a:xfrm>
              <a:off x="3516450"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79" y="1157"/>
                  </a:cubicBezTo>
                  <a:cubicBezTo>
                    <a:pt x="246" y="1187"/>
                    <a:pt x="295" y="1201"/>
                    <a:pt x="334" y="1201"/>
                  </a:cubicBezTo>
                  <a:cubicBezTo>
                    <a:pt x="373"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2" name="Google Shape;5332;p32"/>
            <p:cNvSpPr/>
            <p:nvPr/>
          </p:nvSpPr>
          <p:spPr>
            <a:xfrm>
              <a:off x="3512738"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39" y="1008"/>
                    <a:pt x="287" y="1023"/>
                    <a:pt x="328" y="1023"/>
                  </a:cubicBezTo>
                  <a:cubicBezTo>
                    <a:pt x="369"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3" name="Google Shape;5333;p32"/>
            <p:cNvSpPr/>
            <p:nvPr/>
          </p:nvSpPr>
          <p:spPr>
            <a:xfrm>
              <a:off x="3564771"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254" y="1565"/>
                  </a:cubicBezTo>
                  <a:cubicBezTo>
                    <a:pt x="314" y="1565"/>
                    <a:pt x="373" y="1565"/>
                    <a:pt x="433" y="1431"/>
                  </a:cubicBezTo>
                  <a:cubicBezTo>
                    <a:pt x="567" y="1252"/>
                    <a:pt x="567" y="999"/>
                    <a:pt x="627" y="746"/>
                  </a:cubicBezTo>
                  <a:cubicBezTo>
                    <a:pt x="62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4" name="Google Shape;5334;p32"/>
            <p:cNvSpPr/>
            <p:nvPr/>
          </p:nvSpPr>
          <p:spPr>
            <a:xfrm>
              <a:off x="3613124"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6"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5" name="Google Shape;5335;p32"/>
            <p:cNvSpPr/>
            <p:nvPr/>
          </p:nvSpPr>
          <p:spPr>
            <a:xfrm>
              <a:off x="3632621" y="770308"/>
              <a:ext cx="19559" cy="39836"/>
            </a:xfrm>
            <a:custGeom>
              <a:rect b="b" l="l" r="r" t="t"/>
              <a:pathLst>
                <a:path extrusionOk="0" h="1277" w="627">
                  <a:moveTo>
                    <a:pt x="345" y="1"/>
                  </a:moveTo>
                  <a:cubicBezTo>
                    <a:pt x="319" y="1"/>
                    <a:pt x="289" y="8"/>
                    <a:pt x="254" y="25"/>
                  </a:cubicBezTo>
                  <a:cubicBezTo>
                    <a:pt x="180" y="159"/>
                    <a:pt x="120" y="219"/>
                    <a:pt x="120"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627"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6" name="Google Shape;5336;p32"/>
            <p:cNvSpPr/>
            <p:nvPr/>
          </p:nvSpPr>
          <p:spPr>
            <a:xfrm>
              <a:off x="3570823" y="854253"/>
              <a:ext cx="17220" cy="25018"/>
            </a:xfrm>
            <a:custGeom>
              <a:rect b="b" l="l" r="r" t="t"/>
              <a:pathLst>
                <a:path extrusionOk="0" h="802" w="552">
                  <a:moveTo>
                    <a:pt x="179" y="1"/>
                  </a:moveTo>
                  <a:cubicBezTo>
                    <a:pt x="120" y="75"/>
                    <a:pt x="60" y="135"/>
                    <a:pt x="1" y="195"/>
                  </a:cubicBezTo>
                  <a:lnTo>
                    <a:pt x="1" y="373"/>
                  </a:lnTo>
                  <a:cubicBezTo>
                    <a:pt x="1" y="507"/>
                    <a:pt x="1" y="627"/>
                    <a:pt x="120" y="746"/>
                  </a:cubicBezTo>
                  <a:cubicBezTo>
                    <a:pt x="179" y="783"/>
                    <a:pt x="224" y="802"/>
                    <a:pt x="271" y="802"/>
                  </a:cubicBezTo>
                  <a:cubicBezTo>
                    <a:pt x="317" y="802"/>
                    <a:pt x="366" y="783"/>
                    <a:pt x="433" y="746"/>
                  </a:cubicBezTo>
                  <a:lnTo>
                    <a:pt x="433" y="686"/>
                  </a:lnTo>
                  <a:cubicBezTo>
                    <a:pt x="552" y="627"/>
                    <a:pt x="552" y="507"/>
                    <a:pt x="552" y="448"/>
                  </a:cubicBezTo>
                  <a:lnTo>
                    <a:pt x="552" y="254"/>
                  </a:lnTo>
                  <a:cubicBezTo>
                    <a:pt x="552" y="195"/>
                    <a:pt x="492" y="135"/>
                    <a:pt x="433"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7" name="Google Shape;5337;p32"/>
            <p:cNvSpPr/>
            <p:nvPr/>
          </p:nvSpPr>
          <p:spPr>
            <a:xfrm>
              <a:off x="3460206" y="837533"/>
              <a:ext cx="17719" cy="20495"/>
            </a:xfrm>
            <a:custGeom>
              <a:rect b="b" l="l" r="r" t="t"/>
              <a:pathLst>
                <a:path extrusionOk="0" h="657" w="568">
                  <a:moveTo>
                    <a:pt x="252" y="1"/>
                  </a:moveTo>
                  <a:cubicBezTo>
                    <a:pt x="206" y="1"/>
                    <a:pt x="157" y="15"/>
                    <a:pt x="120" y="45"/>
                  </a:cubicBezTo>
                  <a:cubicBezTo>
                    <a:pt x="61" y="105"/>
                    <a:pt x="1" y="164"/>
                    <a:pt x="1" y="239"/>
                  </a:cubicBezTo>
                  <a:lnTo>
                    <a:pt x="1" y="358"/>
                  </a:lnTo>
                  <a:cubicBezTo>
                    <a:pt x="1" y="418"/>
                    <a:pt x="1" y="537"/>
                    <a:pt x="120" y="611"/>
                  </a:cubicBezTo>
                  <a:cubicBezTo>
                    <a:pt x="187" y="641"/>
                    <a:pt x="250" y="656"/>
                    <a:pt x="304" y="656"/>
                  </a:cubicBezTo>
                  <a:cubicBezTo>
                    <a:pt x="359" y="656"/>
                    <a:pt x="403" y="641"/>
                    <a:pt x="433" y="611"/>
                  </a:cubicBezTo>
                  <a:cubicBezTo>
                    <a:pt x="567" y="477"/>
                    <a:pt x="567" y="418"/>
                    <a:pt x="567" y="299"/>
                  </a:cubicBezTo>
                  <a:lnTo>
                    <a:pt x="567" y="164"/>
                  </a:lnTo>
                  <a:cubicBezTo>
                    <a:pt x="493" y="105"/>
                    <a:pt x="433" y="105"/>
                    <a:pt x="373" y="45"/>
                  </a:cubicBezTo>
                  <a:cubicBezTo>
                    <a:pt x="344"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8" name="Google Shape;5338;p32"/>
            <p:cNvSpPr/>
            <p:nvPr/>
          </p:nvSpPr>
          <p:spPr>
            <a:xfrm>
              <a:off x="912115" y="694566"/>
              <a:ext cx="19559" cy="31476"/>
            </a:xfrm>
            <a:custGeom>
              <a:rect b="b" l="l" r="r" t="t"/>
              <a:pathLst>
                <a:path extrusionOk="0" h="1009" w="627">
                  <a:moveTo>
                    <a:pt x="415" y="1"/>
                  </a:moveTo>
                  <a:cubicBezTo>
                    <a:pt x="375" y="1"/>
                    <a:pt x="338" y="15"/>
                    <a:pt x="313" y="40"/>
                  </a:cubicBezTo>
                  <a:cubicBezTo>
                    <a:pt x="254" y="99"/>
                    <a:pt x="194" y="159"/>
                    <a:pt x="135" y="219"/>
                  </a:cubicBezTo>
                  <a:cubicBezTo>
                    <a:pt x="75" y="278"/>
                    <a:pt x="75" y="412"/>
                    <a:pt x="75" y="472"/>
                  </a:cubicBezTo>
                  <a:cubicBezTo>
                    <a:pt x="0" y="651"/>
                    <a:pt x="75" y="844"/>
                    <a:pt x="194" y="964"/>
                  </a:cubicBezTo>
                  <a:cubicBezTo>
                    <a:pt x="224" y="993"/>
                    <a:pt x="269" y="1008"/>
                    <a:pt x="315" y="1008"/>
                  </a:cubicBezTo>
                  <a:cubicBezTo>
                    <a:pt x="362" y="1008"/>
                    <a:pt x="410" y="993"/>
                    <a:pt x="447" y="964"/>
                  </a:cubicBezTo>
                  <a:cubicBezTo>
                    <a:pt x="567" y="844"/>
                    <a:pt x="626" y="651"/>
                    <a:pt x="626" y="531"/>
                  </a:cubicBezTo>
                  <a:lnTo>
                    <a:pt x="626" y="353"/>
                  </a:lnTo>
                  <a:cubicBezTo>
                    <a:pt x="626" y="278"/>
                    <a:pt x="626" y="219"/>
                    <a:pt x="567" y="99"/>
                  </a:cubicBezTo>
                  <a:cubicBezTo>
                    <a:pt x="532" y="30"/>
                    <a:pt x="471" y="1"/>
                    <a:pt x="4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9" name="Google Shape;5339;p32"/>
            <p:cNvSpPr/>
            <p:nvPr/>
          </p:nvSpPr>
          <p:spPr>
            <a:xfrm>
              <a:off x="953011" y="741047"/>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0" name="Google Shape;5340;p32"/>
            <p:cNvSpPr/>
            <p:nvPr/>
          </p:nvSpPr>
          <p:spPr>
            <a:xfrm>
              <a:off x="1007384" y="696438"/>
              <a:ext cx="17220" cy="37496"/>
            </a:xfrm>
            <a:custGeom>
              <a:rect b="b" l="l" r="r" t="t"/>
              <a:pathLst>
                <a:path extrusionOk="0" h="1202" w="552">
                  <a:moveTo>
                    <a:pt x="265" y="0"/>
                  </a:moveTo>
                  <a:cubicBezTo>
                    <a:pt x="210" y="0"/>
                    <a:pt x="155" y="29"/>
                    <a:pt x="120" y="99"/>
                  </a:cubicBezTo>
                  <a:cubicBezTo>
                    <a:pt x="60" y="159"/>
                    <a:pt x="0" y="293"/>
                    <a:pt x="0" y="352"/>
                  </a:cubicBezTo>
                  <a:lnTo>
                    <a:pt x="0" y="591"/>
                  </a:lnTo>
                  <a:cubicBezTo>
                    <a:pt x="0" y="784"/>
                    <a:pt x="0" y="963"/>
                    <a:pt x="120" y="1157"/>
                  </a:cubicBezTo>
                  <a:lnTo>
                    <a:pt x="179" y="1157"/>
                  </a:lnTo>
                  <a:cubicBezTo>
                    <a:pt x="209" y="1187"/>
                    <a:pt x="257" y="1201"/>
                    <a:pt x="306" y="1201"/>
                  </a:cubicBezTo>
                  <a:cubicBezTo>
                    <a:pt x="354" y="1201"/>
                    <a:pt x="403" y="1187"/>
                    <a:pt x="432" y="1157"/>
                  </a:cubicBezTo>
                  <a:cubicBezTo>
                    <a:pt x="552" y="963"/>
                    <a:pt x="552" y="784"/>
                    <a:pt x="552" y="591"/>
                  </a:cubicBezTo>
                  <a:lnTo>
                    <a:pt x="552" y="352"/>
                  </a:lnTo>
                  <a:cubicBezTo>
                    <a:pt x="492" y="218"/>
                    <a:pt x="492" y="159"/>
                    <a:pt x="432" y="99"/>
                  </a:cubicBezTo>
                  <a:lnTo>
                    <a:pt x="373" y="39"/>
                  </a:lnTo>
                  <a:cubicBezTo>
                    <a:pt x="342" y="15"/>
                    <a:pt x="304" y="0"/>
                    <a:pt x="265"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1" name="Google Shape;5341;p32"/>
            <p:cNvSpPr/>
            <p:nvPr/>
          </p:nvSpPr>
          <p:spPr>
            <a:xfrm>
              <a:off x="1046180" y="74968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2" name="Google Shape;5342;p32"/>
            <p:cNvSpPr/>
            <p:nvPr/>
          </p:nvSpPr>
          <p:spPr>
            <a:xfrm>
              <a:off x="1104058" y="690417"/>
              <a:ext cx="19528" cy="39805"/>
            </a:xfrm>
            <a:custGeom>
              <a:rect b="b" l="l" r="r" t="t"/>
              <a:pathLst>
                <a:path extrusionOk="0" h="1276" w="626">
                  <a:moveTo>
                    <a:pt x="292" y="1"/>
                  </a:moveTo>
                  <a:cubicBezTo>
                    <a:pt x="227" y="1"/>
                    <a:pt x="179" y="33"/>
                    <a:pt x="179" y="113"/>
                  </a:cubicBezTo>
                  <a:cubicBezTo>
                    <a:pt x="60" y="173"/>
                    <a:pt x="60" y="292"/>
                    <a:pt x="60" y="352"/>
                  </a:cubicBezTo>
                  <a:cubicBezTo>
                    <a:pt x="0" y="411"/>
                    <a:pt x="0" y="545"/>
                    <a:pt x="0" y="605"/>
                  </a:cubicBezTo>
                  <a:cubicBezTo>
                    <a:pt x="0" y="784"/>
                    <a:pt x="0" y="977"/>
                    <a:pt x="60" y="1156"/>
                  </a:cubicBezTo>
                  <a:lnTo>
                    <a:pt x="119" y="1231"/>
                  </a:lnTo>
                  <a:cubicBezTo>
                    <a:pt x="149" y="1260"/>
                    <a:pt x="198" y="1275"/>
                    <a:pt x="246" y="1275"/>
                  </a:cubicBezTo>
                  <a:cubicBezTo>
                    <a:pt x="294" y="1275"/>
                    <a:pt x="343" y="1260"/>
                    <a:pt x="373" y="1231"/>
                  </a:cubicBezTo>
                  <a:cubicBezTo>
                    <a:pt x="492" y="1037"/>
                    <a:pt x="551" y="858"/>
                    <a:pt x="551" y="664"/>
                  </a:cubicBezTo>
                  <a:cubicBezTo>
                    <a:pt x="551" y="545"/>
                    <a:pt x="626" y="486"/>
                    <a:pt x="551" y="352"/>
                  </a:cubicBezTo>
                  <a:cubicBezTo>
                    <a:pt x="551" y="292"/>
                    <a:pt x="492" y="173"/>
                    <a:pt x="432" y="113"/>
                  </a:cubicBezTo>
                  <a:lnTo>
                    <a:pt x="432" y="39"/>
                  </a:lnTo>
                  <a:cubicBezTo>
                    <a:pt x="385" y="15"/>
                    <a:pt x="334" y="1"/>
                    <a:pt x="29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3" name="Google Shape;5343;p32"/>
            <p:cNvSpPr/>
            <p:nvPr/>
          </p:nvSpPr>
          <p:spPr>
            <a:xfrm>
              <a:off x="1114029" y="770308"/>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4" name="Google Shape;5344;p32"/>
            <p:cNvSpPr/>
            <p:nvPr/>
          </p:nvSpPr>
          <p:spPr>
            <a:xfrm>
              <a:off x="949299" y="837533"/>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5" name="Google Shape;5345;p32"/>
            <p:cNvSpPr/>
            <p:nvPr/>
          </p:nvSpPr>
          <p:spPr>
            <a:xfrm>
              <a:off x="1535765" y="694566"/>
              <a:ext cx="21431" cy="31476"/>
            </a:xfrm>
            <a:custGeom>
              <a:rect b="b" l="l" r="r" t="t"/>
              <a:pathLst>
                <a:path extrusionOk="0" h="1009" w="687">
                  <a:moveTo>
                    <a:pt x="411" y="1"/>
                  </a:moveTo>
                  <a:cubicBezTo>
                    <a:pt x="373" y="1"/>
                    <a:pt x="339" y="15"/>
                    <a:pt x="314" y="40"/>
                  </a:cubicBezTo>
                  <a:lnTo>
                    <a:pt x="120" y="219"/>
                  </a:lnTo>
                  <a:cubicBezTo>
                    <a:pt x="61" y="278"/>
                    <a:pt x="61" y="412"/>
                    <a:pt x="61" y="472"/>
                  </a:cubicBezTo>
                  <a:cubicBezTo>
                    <a:pt x="1" y="651"/>
                    <a:pt x="61" y="844"/>
                    <a:pt x="195" y="964"/>
                  </a:cubicBezTo>
                  <a:cubicBezTo>
                    <a:pt x="224" y="993"/>
                    <a:pt x="269" y="1008"/>
                    <a:pt x="314" y="1008"/>
                  </a:cubicBezTo>
                  <a:cubicBezTo>
                    <a:pt x="359" y="1008"/>
                    <a:pt x="403" y="993"/>
                    <a:pt x="433" y="964"/>
                  </a:cubicBezTo>
                  <a:cubicBezTo>
                    <a:pt x="567" y="844"/>
                    <a:pt x="627" y="651"/>
                    <a:pt x="627" y="531"/>
                  </a:cubicBezTo>
                  <a:cubicBezTo>
                    <a:pt x="627" y="472"/>
                    <a:pt x="686" y="412"/>
                    <a:pt x="627" y="353"/>
                  </a:cubicBezTo>
                  <a:cubicBezTo>
                    <a:pt x="627" y="278"/>
                    <a:pt x="627" y="219"/>
                    <a:pt x="567" y="99"/>
                  </a:cubicBezTo>
                  <a:cubicBezTo>
                    <a:pt x="523" y="30"/>
                    <a:pt x="464" y="1"/>
                    <a:pt x="4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6" name="Google Shape;5346;p32"/>
            <p:cNvSpPr/>
            <p:nvPr/>
          </p:nvSpPr>
          <p:spPr>
            <a:xfrm>
              <a:off x="1576662" y="741047"/>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7" name="Google Shape;5347;p32"/>
            <p:cNvSpPr/>
            <p:nvPr/>
          </p:nvSpPr>
          <p:spPr>
            <a:xfrm>
              <a:off x="1630598" y="696438"/>
              <a:ext cx="17688" cy="37496"/>
            </a:xfrm>
            <a:custGeom>
              <a:rect b="b" l="l" r="r" t="t"/>
              <a:pathLst>
                <a:path extrusionOk="0" h="1202" w="567">
                  <a:moveTo>
                    <a:pt x="276" y="0"/>
                  </a:moveTo>
                  <a:cubicBezTo>
                    <a:pt x="224" y="0"/>
                    <a:pt x="169" y="29"/>
                    <a:pt x="134" y="99"/>
                  </a:cubicBezTo>
                  <a:cubicBezTo>
                    <a:pt x="60" y="159"/>
                    <a:pt x="60" y="293"/>
                    <a:pt x="0" y="352"/>
                  </a:cubicBezTo>
                  <a:lnTo>
                    <a:pt x="0" y="591"/>
                  </a:lnTo>
                  <a:cubicBezTo>
                    <a:pt x="0" y="784"/>
                    <a:pt x="0" y="963"/>
                    <a:pt x="134" y="1157"/>
                  </a:cubicBezTo>
                  <a:lnTo>
                    <a:pt x="194" y="1157"/>
                  </a:lnTo>
                  <a:cubicBezTo>
                    <a:pt x="224" y="1187"/>
                    <a:pt x="268" y="1201"/>
                    <a:pt x="313" y="1201"/>
                  </a:cubicBezTo>
                  <a:cubicBezTo>
                    <a:pt x="358" y="1201"/>
                    <a:pt x="402" y="1187"/>
                    <a:pt x="432" y="1157"/>
                  </a:cubicBezTo>
                  <a:cubicBezTo>
                    <a:pt x="566" y="963"/>
                    <a:pt x="566" y="784"/>
                    <a:pt x="566" y="591"/>
                  </a:cubicBezTo>
                  <a:lnTo>
                    <a:pt x="566" y="352"/>
                  </a:lnTo>
                  <a:cubicBezTo>
                    <a:pt x="507" y="218"/>
                    <a:pt x="507" y="159"/>
                    <a:pt x="432" y="99"/>
                  </a:cubicBezTo>
                  <a:lnTo>
                    <a:pt x="373" y="39"/>
                  </a:lnTo>
                  <a:cubicBezTo>
                    <a:pt x="348" y="15"/>
                    <a:pt x="313" y="0"/>
                    <a:pt x="276"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8" name="Google Shape;5348;p32"/>
            <p:cNvSpPr/>
            <p:nvPr/>
          </p:nvSpPr>
          <p:spPr>
            <a:xfrm>
              <a:off x="1626855" y="802844"/>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9" name="Google Shape;5349;p32"/>
            <p:cNvSpPr/>
            <p:nvPr/>
          </p:nvSpPr>
          <p:spPr>
            <a:xfrm>
              <a:off x="1678919" y="74968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0" name="Google Shape;5350;p32"/>
            <p:cNvSpPr/>
            <p:nvPr/>
          </p:nvSpPr>
          <p:spPr>
            <a:xfrm>
              <a:off x="1727708" y="690417"/>
              <a:ext cx="19091" cy="39805"/>
            </a:xfrm>
            <a:custGeom>
              <a:rect b="b" l="l" r="r" t="t"/>
              <a:pathLst>
                <a:path extrusionOk="0" h="1276" w="612">
                  <a:moveTo>
                    <a:pt x="303" y="1"/>
                  </a:moveTo>
                  <a:cubicBezTo>
                    <a:pt x="251" y="1"/>
                    <a:pt x="215" y="33"/>
                    <a:pt x="179" y="113"/>
                  </a:cubicBezTo>
                  <a:cubicBezTo>
                    <a:pt x="120" y="173"/>
                    <a:pt x="60" y="292"/>
                    <a:pt x="60" y="352"/>
                  </a:cubicBezTo>
                  <a:cubicBezTo>
                    <a:pt x="1" y="411"/>
                    <a:pt x="1" y="545"/>
                    <a:pt x="1" y="605"/>
                  </a:cubicBezTo>
                  <a:cubicBezTo>
                    <a:pt x="1" y="784"/>
                    <a:pt x="1" y="977"/>
                    <a:pt x="60" y="1156"/>
                  </a:cubicBezTo>
                  <a:lnTo>
                    <a:pt x="120" y="1231"/>
                  </a:lnTo>
                  <a:cubicBezTo>
                    <a:pt x="150" y="1260"/>
                    <a:pt x="194" y="1275"/>
                    <a:pt x="241" y="1275"/>
                  </a:cubicBezTo>
                  <a:cubicBezTo>
                    <a:pt x="287" y="1275"/>
                    <a:pt x="336" y="1260"/>
                    <a:pt x="373" y="1231"/>
                  </a:cubicBezTo>
                  <a:cubicBezTo>
                    <a:pt x="492" y="1037"/>
                    <a:pt x="552" y="858"/>
                    <a:pt x="552" y="664"/>
                  </a:cubicBezTo>
                  <a:cubicBezTo>
                    <a:pt x="611" y="545"/>
                    <a:pt x="611" y="486"/>
                    <a:pt x="552" y="352"/>
                  </a:cubicBezTo>
                  <a:cubicBezTo>
                    <a:pt x="552" y="292"/>
                    <a:pt x="492" y="173"/>
                    <a:pt x="433" y="113"/>
                  </a:cubicBezTo>
                  <a:lnTo>
                    <a:pt x="433" y="39"/>
                  </a:lnTo>
                  <a:cubicBezTo>
                    <a:pt x="379" y="15"/>
                    <a:pt x="337" y="1"/>
                    <a:pt x="30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1" name="Google Shape;5351;p32"/>
            <p:cNvSpPr/>
            <p:nvPr/>
          </p:nvSpPr>
          <p:spPr>
            <a:xfrm>
              <a:off x="1746768" y="770308"/>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2" name="Google Shape;5352;p32"/>
            <p:cNvSpPr/>
            <p:nvPr/>
          </p:nvSpPr>
          <p:spPr>
            <a:xfrm>
              <a:off x="1683099" y="854253"/>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3" name="Google Shape;5353;p32"/>
            <p:cNvSpPr/>
            <p:nvPr/>
          </p:nvSpPr>
          <p:spPr>
            <a:xfrm>
              <a:off x="1572482" y="837533"/>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4" name="Google Shape;5354;p32"/>
            <p:cNvSpPr/>
            <p:nvPr/>
          </p:nvSpPr>
          <p:spPr>
            <a:xfrm>
              <a:off x="2178497" y="694566"/>
              <a:ext cx="21400" cy="31476"/>
            </a:xfrm>
            <a:custGeom>
              <a:rect b="b" l="l" r="r" t="t"/>
              <a:pathLst>
                <a:path extrusionOk="0" h="1009" w="686">
                  <a:moveTo>
                    <a:pt x="435" y="1"/>
                  </a:moveTo>
                  <a:cubicBezTo>
                    <a:pt x="402" y="1"/>
                    <a:pt x="363" y="15"/>
                    <a:pt x="313" y="40"/>
                  </a:cubicBezTo>
                  <a:cubicBezTo>
                    <a:pt x="239" y="99"/>
                    <a:pt x="179" y="159"/>
                    <a:pt x="120" y="219"/>
                  </a:cubicBezTo>
                  <a:cubicBezTo>
                    <a:pt x="60" y="278"/>
                    <a:pt x="60" y="412"/>
                    <a:pt x="60" y="472"/>
                  </a:cubicBezTo>
                  <a:cubicBezTo>
                    <a:pt x="1" y="651"/>
                    <a:pt x="60" y="844"/>
                    <a:pt x="179" y="964"/>
                  </a:cubicBezTo>
                  <a:cubicBezTo>
                    <a:pt x="209" y="993"/>
                    <a:pt x="257" y="1008"/>
                    <a:pt x="306" y="1008"/>
                  </a:cubicBezTo>
                  <a:cubicBezTo>
                    <a:pt x="354" y="1008"/>
                    <a:pt x="403" y="993"/>
                    <a:pt x="433" y="964"/>
                  </a:cubicBezTo>
                  <a:cubicBezTo>
                    <a:pt x="552" y="844"/>
                    <a:pt x="611" y="651"/>
                    <a:pt x="611" y="531"/>
                  </a:cubicBezTo>
                  <a:cubicBezTo>
                    <a:pt x="611" y="472"/>
                    <a:pt x="686" y="412"/>
                    <a:pt x="611" y="353"/>
                  </a:cubicBezTo>
                  <a:cubicBezTo>
                    <a:pt x="611" y="278"/>
                    <a:pt x="611" y="219"/>
                    <a:pt x="552" y="99"/>
                  </a:cubicBezTo>
                  <a:cubicBezTo>
                    <a:pt x="517" y="30"/>
                    <a:pt x="482" y="1"/>
                    <a:pt x="4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5" name="Google Shape;5355;p32"/>
            <p:cNvSpPr/>
            <p:nvPr/>
          </p:nvSpPr>
          <p:spPr>
            <a:xfrm>
              <a:off x="2218925" y="741047"/>
              <a:ext cx="19559" cy="37964"/>
            </a:xfrm>
            <a:custGeom>
              <a:rect b="b" l="l" r="r" t="t"/>
              <a:pathLst>
                <a:path extrusionOk="0" h="1217" w="627">
                  <a:moveTo>
                    <a:pt x="377" y="0"/>
                  </a:moveTo>
                  <a:cubicBezTo>
                    <a:pt x="342" y="0"/>
                    <a:pt x="303" y="15"/>
                    <a:pt x="254" y="40"/>
                  </a:cubicBezTo>
                  <a:cubicBezTo>
                    <a:pt x="194" y="159"/>
                    <a:pt x="135" y="218"/>
                    <a:pt x="135" y="278"/>
                  </a:cubicBezTo>
                  <a:cubicBezTo>
                    <a:pt x="60" y="412"/>
                    <a:pt x="60" y="472"/>
                    <a:pt x="60" y="591"/>
                  </a:cubicBezTo>
                  <a:cubicBezTo>
                    <a:pt x="1" y="784"/>
                    <a:pt x="60" y="963"/>
                    <a:pt x="194" y="1157"/>
                  </a:cubicBezTo>
                  <a:lnTo>
                    <a:pt x="254" y="1217"/>
                  </a:lnTo>
                  <a:cubicBezTo>
                    <a:pt x="313" y="1217"/>
                    <a:pt x="433" y="1217"/>
                    <a:pt x="507" y="1157"/>
                  </a:cubicBezTo>
                  <a:cubicBezTo>
                    <a:pt x="567" y="963"/>
                    <a:pt x="626" y="784"/>
                    <a:pt x="626" y="650"/>
                  </a:cubicBezTo>
                  <a:lnTo>
                    <a:pt x="626" y="412"/>
                  </a:lnTo>
                  <a:cubicBezTo>
                    <a:pt x="626" y="278"/>
                    <a:pt x="626" y="218"/>
                    <a:pt x="567" y="99"/>
                  </a:cubicBezTo>
                  <a:lnTo>
                    <a:pt x="507" y="99"/>
                  </a:lnTo>
                  <a:cubicBezTo>
                    <a:pt x="463" y="29"/>
                    <a:pt x="425" y="0"/>
                    <a:pt x="37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6" name="Google Shape;5356;p32"/>
            <p:cNvSpPr/>
            <p:nvPr/>
          </p:nvSpPr>
          <p:spPr>
            <a:xfrm>
              <a:off x="2273298" y="696438"/>
              <a:ext cx="17220" cy="37496"/>
            </a:xfrm>
            <a:custGeom>
              <a:rect b="b" l="l" r="r" t="t"/>
              <a:pathLst>
                <a:path extrusionOk="0" h="1202" w="552">
                  <a:moveTo>
                    <a:pt x="271" y="0"/>
                  </a:moveTo>
                  <a:cubicBezTo>
                    <a:pt x="215" y="0"/>
                    <a:pt x="155" y="29"/>
                    <a:pt x="120" y="99"/>
                  </a:cubicBezTo>
                  <a:cubicBezTo>
                    <a:pt x="60" y="159"/>
                    <a:pt x="60" y="293"/>
                    <a:pt x="1" y="352"/>
                  </a:cubicBezTo>
                  <a:lnTo>
                    <a:pt x="1" y="591"/>
                  </a:lnTo>
                  <a:cubicBezTo>
                    <a:pt x="1" y="784"/>
                    <a:pt x="1" y="963"/>
                    <a:pt x="120" y="1157"/>
                  </a:cubicBezTo>
                  <a:lnTo>
                    <a:pt x="179" y="1157"/>
                  </a:lnTo>
                  <a:cubicBezTo>
                    <a:pt x="217" y="1187"/>
                    <a:pt x="265" y="1201"/>
                    <a:pt x="312" y="1201"/>
                  </a:cubicBezTo>
                  <a:cubicBezTo>
                    <a:pt x="358" y="1201"/>
                    <a:pt x="403" y="1187"/>
                    <a:pt x="433" y="1157"/>
                  </a:cubicBezTo>
                  <a:cubicBezTo>
                    <a:pt x="552" y="963"/>
                    <a:pt x="552" y="784"/>
                    <a:pt x="552" y="591"/>
                  </a:cubicBezTo>
                  <a:lnTo>
                    <a:pt x="552" y="352"/>
                  </a:lnTo>
                  <a:cubicBezTo>
                    <a:pt x="492" y="218"/>
                    <a:pt x="492" y="159"/>
                    <a:pt x="433"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7" name="Google Shape;5357;p32"/>
            <p:cNvSpPr/>
            <p:nvPr/>
          </p:nvSpPr>
          <p:spPr>
            <a:xfrm>
              <a:off x="2269586" y="802844"/>
              <a:ext cx="19091" cy="31944"/>
            </a:xfrm>
            <a:custGeom>
              <a:rect b="b" l="l" r="r" t="t"/>
              <a:pathLst>
                <a:path extrusionOk="0" h="1024" w="612">
                  <a:moveTo>
                    <a:pt x="341" y="1"/>
                  </a:moveTo>
                  <a:cubicBezTo>
                    <a:pt x="301" y="1"/>
                    <a:pt x="263" y="15"/>
                    <a:pt x="239" y="40"/>
                  </a:cubicBezTo>
                  <a:cubicBezTo>
                    <a:pt x="120" y="100"/>
                    <a:pt x="120" y="159"/>
                    <a:pt x="60" y="293"/>
                  </a:cubicBezTo>
                  <a:cubicBezTo>
                    <a:pt x="0" y="353"/>
                    <a:pt x="0" y="412"/>
                    <a:pt x="0" y="472"/>
                  </a:cubicBezTo>
                  <a:cubicBezTo>
                    <a:pt x="0" y="666"/>
                    <a:pt x="60" y="844"/>
                    <a:pt x="179" y="979"/>
                  </a:cubicBezTo>
                  <a:cubicBezTo>
                    <a:pt x="209" y="1008"/>
                    <a:pt x="257" y="1023"/>
                    <a:pt x="306" y="1023"/>
                  </a:cubicBezTo>
                  <a:cubicBezTo>
                    <a:pt x="354" y="1023"/>
                    <a:pt x="403" y="1008"/>
                    <a:pt x="432" y="979"/>
                  </a:cubicBezTo>
                  <a:cubicBezTo>
                    <a:pt x="552" y="785"/>
                    <a:pt x="611" y="666"/>
                    <a:pt x="611" y="532"/>
                  </a:cubicBezTo>
                  <a:lnTo>
                    <a:pt x="611" y="353"/>
                  </a:lnTo>
                  <a:cubicBezTo>
                    <a:pt x="552" y="293"/>
                    <a:pt x="552" y="159"/>
                    <a:pt x="492" y="100"/>
                  </a:cubicBezTo>
                  <a:cubicBezTo>
                    <a:pt x="457" y="30"/>
                    <a:pt x="397"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8" name="Google Shape;5358;p32"/>
            <p:cNvSpPr/>
            <p:nvPr/>
          </p:nvSpPr>
          <p:spPr>
            <a:xfrm>
              <a:off x="2321619" y="749688"/>
              <a:ext cx="19559" cy="48851"/>
            </a:xfrm>
            <a:custGeom>
              <a:rect b="b" l="l" r="r" t="t"/>
              <a:pathLst>
                <a:path extrusionOk="0" h="1566" w="627">
                  <a:moveTo>
                    <a:pt x="373" y="1"/>
                  </a:moveTo>
                  <a:cubicBezTo>
                    <a:pt x="314" y="1"/>
                    <a:pt x="195" y="1"/>
                    <a:pt x="120" y="75"/>
                  </a:cubicBezTo>
                  <a:cubicBezTo>
                    <a:pt x="61" y="195"/>
                    <a:pt x="61" y="314"/>
                    <a:pt x="1" y="448"/>
                  </a:cubicBezTo>
                  <a:lnTo>
                    <a:pt x="1" y="746"/>
                  </a:lnTo>
                  <a:cubicBezTo>
                    <a:pt x="1" y="999"/>
                    <a:pt x="1" y="1252"/>
                    <a:pt x="120" y="1491"/>
                  </a:cubicBezTo>
                  <a:cubicBezTo>
                    <a:pt x="195" y="1491"/>
                    <a:pt x="195" y="1491"/>
                    <a:pt x="195" y="1565"/>
                  </a:cubicBezTo>
                  <a:cubicBezTo>
                    <a:pt x="314" y="1565"/>
                    <a:pt x="373" y="1565"/>
                    <a:pt x="433" y="1431"/>
                  </a:cubicBezTo>
                  <a:cubicBezTo>
                    <a:pt x="567" y="1252"/>
                    <a:pt x="567" y="999"/>
                    <a:pt x="627" y="746"/>
                  </a:cubicBezTo>
                  <a:cubicBezTo>
                    <a:pt x="567" y="686"/>
                    <a:pt x="567" y="567"/>
                    <a:pt x="567" y="448"/>
                  </a:cubicBezTo>
                  <a:cubicBezTo>
                    <a:pt x="567" y="314"/>
                    <a:pt x="493"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9" name="Google Shape;5359;p32"/>
            <p:cNvSpPr/>
            <p:nvPr/>
          </p:nvSpPr>
          <p:spPr>
            <a:xfrm>
              <a:off x="2369972" y="690417"/>
              <a:ext cx="19528" cy="39805"/>
            </a:xfrm>
            <a:custGeom>
              <a:rect b="b" l="l" r="r" t="t"/>
              <a:pathLst>
                <a:path extrusionOk="0" h="1276" w="626">
                  <a:moveTo>
                    <a:pt x="314" y="1"/>
                  </a:moveTo>
                  <a:cubicBezTo>
                    <a:pt x="265" y="1"/>
                    <a:pt x="230" y="33"/>
                    <a:pt x="194" y="113"/>
                  </a:cubicBezTo>
                  <a:cubicBezTo>
                    <a:pt x="134" y="173"/>
                    <a:pt x="60" y="292"/>
                    <a:pt x="60" y="352"/>
                  </a:cubicBezTo>
                  <a:cubicBezTo>
                    <a:pt x="0" y="411"/>
                    <a:pt x="0" y="545"/>
                    <a:pt x="0" y="605"/>
                  </a:cubicBezTo>
                  <a:cubicBezTo>
                    <a:pt x="0" y="784"/>
                    <a:pt x="0" y="977"/>
                    <a:pt x="60" y="1156"/>
                  </a:cubicBezTo>
                  <a:lnTo>
                    <a:pt x="134" y="1231"/>
                  </a:lnTo>
                  <a:cubicBezTo>
                    <a:pt x="164" y="1260"/>
                    <a:pt x="209" y="1275"/>
                    <a:pt x="254" y="1275"/>
                  </a:cubicBezTo>
                  <a:cubicBezTo>
                    <a:pt x="298" y="1275"/>
                    <a:pt x="343" y="1260"/>
                    <a:pt x="373" y="1231"/>
                  </a:cubicBezTo>
                  <a:cubicBezTo>
                    <a:pt x="507" y="1037"/>
                    <a:pt x="566" y="858"/>
                    <a:pt x="626" y="664"/>
                  </a:cubicBezTo>
                  <a:cubicBezTo>
                    <a:pt x="626" y="545"/>
                    <a:pt x="626" y="486"/>
                    <a:pt x="566" y="352"/>
                  </a:cubicBezTo>
                  <a:cubicBezTo>
                    <a:pt x="566" y="292"/>
                    <a:pt x="507" y="173"/>
                    <a:pt x="432" y="113"/>
                  </a:cubicBezTo>
                  <a:lnTo>
                    <a:pt x="432" y="39"/>
                  </a:lnTo>
                  <a:cubicBezTo>
                    <a:pt x="385" y="15"/>
                    <a:pt x="347"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0" name="Google Shape;5360;p32"/>
            <p:cNvSpPr/>
            <p:nvPr/>
          </p:nvSpPr>
          <p:spPr>
            <a:xfrm>
              <a:off x="2389469" y="770308"/>
              <a:ext cx="19559" cy="39836"/>
            </a:xfrm>
            <a:custGeom>
              <a:rect b="b" l="l" r="r" t="t"/>
              <a:pathLst>
                <a:path extrusionOk="0" h="1277" w="627">
                  <a:moveTo>
                    <a:pt x="345" y="1"/>
                  </a:moveTo>
                  <a:cubicBezTo>
                    <a:pt x="319" y="1"/>
                    <a:pt x="289" y="8"/>
                    <a:pt x="254" y="25"/>
                  </a:cubicBezTo>
                  <a:cubicBezTo>
                    <a:pt x="180" y="159"/>
                    <a:pt x="120" y="219"/>
                    <a:pt x="61" y="338"/>
                  </a:cubicBezTo>
                  <a:cubicBezTo>
                    <a:pt x="61" y="398"/>
                    <a:pt x="61" y="532"/>
                    <a:pt x="1" y="651"/>
                  </a:cubicBezTo>
                  <a:cubicBezTo>
                    <a:pt x="1" y="830"/>
                    <a:pt x="61" y="1023"/>
                    <a:pt x="180" y="1202"/>
                  </a:cubicBezTo>
                  <a:lnTo>
                    <a:pt x="254" y="1277"/>
                  </a:lnTo>
                  <a:cubicBezTo>
                    <a:pt x="373" y="1277"/>
                    <a:pt x="433" y="1277"/>
                    <a:pt x="493" y="1202"/>
                  </a:cubicBezTo>
                  <a:lnTo>
                    <a:pt x="493" y="1143"/>
                  </a:lnTo>
                  <a:cubicBezTo>
                    <a:pt x="552" y="964"/>
                    <a:pt x="627" y="830"/>
                    <a:pt x="627" y="651"/>
                  </a:cubicBezTo>
                  <a:lnTo>
                    <a:pt x="627" y="398"/>
                  </a:lnTo>
                  <a:cubicBezTo>
                    <a:pt x="627" y="338"/>
                    <a:pt x="627" y="219"/>
                    <a:pt x="552" y="159"/>
                  </a:cubicBezTo>
                  <a:lnTo>
                    <a:pt x="493" y="85"/>
                  </a:lnTo>
                  <a:cubicBezTo>
                    <a:pt x="450" y="43"/>
                    <a:pt x="408"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1" name="Google Shape;5361;p32"/>
            <p:cNvSpPr/>
            <p:nvPr/>
          </p:nvSpPr>
          <p:spPr>
            <a:xfrm>
              <a:off x="2325363" y="854253"/>
              <a:ext cx="19528" cy="25018"/>
            </a:xfrm>
            <a:custGeom>
              <a:rect b="b" l="l" r="r" t="t"/>
              <a:pathLst>
                <a:path extrusionOk="0" h="802" w="626">
                  <a:moveTo>
                    <a:pt x="253" y="1"/>
                  </a:moveTo>
                  <a:cubicBezTo>
                    <a:pt x="194" y="75"/>
                    <a:pt x="134" y="135"/>
                    <a:pt x="75" y="195"/>
                  </a:cubicBezTo>
                  <a:cubicBezTo>
                    <a:pt x="75" y="254"/>
                    <a:pt x="75" y="314"/>
                    <a:pt x="0" y="373"/>
                  </a:cubicBezTo>
                  <a:cubicBezTo>
                    <a:pt x="0" y="507"/>
                    <a:pt x="75" y="627"/>
                    <a:pt x="194" y="746"/>
                  </a:cubicBezTo>
                  <a:cubicBezTo>
                    <a:pt x="224" y="783"/>
                    <a:pt x="268" y="802"/>
                    <a:pt x="322" y="802"/>
                  </a:cubicBezTo>
                  <a:cubicBezTo>
                    <a:pt x="376" y="802"/>
                    <a:pt x="440" y="783"/>
                    <a:pt x="507" y="746"/>
                  </a:cubicBezTo>
                  <a:lnTo>
                    <a:pt x="507" y="686"/>
                  </a:lnTo>
                  <a:cubicBezTo>
                    <a:pt x="626" y="627"/>
                    <a:pt x="626" y="507"/>
                    <a:pt x="626" y="448"/>
                  </a:cubicBezTo>
                  <a:lnTo>
                    <a:pt x="626" y="254"/>
                  </a:lnTo>
                  <a:cubicBezTo>
                    <a:pt x="626" y="195"/>
                    <a:pt x="566" y="135"/>
                    <a:pt x="507" y="75"/>
                  </a:cubicBezTo>
                  <a:cubicBezTo>
                    <a:pt x="447" y="1"/>
                    <a:pt x="313" y="1"/>
                    <a:pt x="25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2" name="Google Shape;5362;p32"/>
            <p:cNvSpPr/>
            <p:nvPr/>
          </p:nvSpPr>
          <p:spPr>
            <a:xfrm>
              <a:off x="2215213" y="837533"/>
              <a:ext cx="19559" cy="20495"/>
            </a:xfrm>
            <a:custGeom>
              <a:rect b="b" l="l" r="r" t="t"/>
              <a:pathLst>
                <a:path extrusionOk="0" h="657" w="627">
                  <a:moveTo>
                    <a:pt x="311" y="1"/>
                  </a:moveTo>
                  <a:cubicBezTo>
                    <a:pt x="265" y="1"/>
                    <a:pt x="216" y="15"/>
                    <a:pt x="179" y="45"/>
                  </a:cubicBezTo>
                  <a:cubicBezTo>
                    <a:pt x="120" y="105"/>
                    <a:pt x="60" y="164"/>
                    <a:pt x="60" y="239"/>
                  </a:cubicBezTo>
                  <a:cubicBezTo>
                    <a:pt x="0" y="299"/>
                    <a:pt x="0" y="299"/>
                    <a:pt x="0" y="358"/>
                  </a:cubicBezTo>
                  <a:cubicBezTo>
                    <a:pt x="60" y="418"/>
                    <a:pt x="60" y="537"/>
                    <a:pt x="179" y="611"/>
                  </a:cubicBezTo>
                  <a:cubicBezTo>
                    <a:pt x="246" y="641"/>
                    <a:pt x="310" y="656"/>
                    <a:pt x="364" y="656"/>
                  </a:cubicBezTo>
                  <a:cubicBezTo>
                    <a:pt x="418" y="656"/>
                    <a:pt x="462" y="641"/>
                    <a:pt x="492" y="611"/>
                  </a:cubicBezTo>
                  <a:cubicBezTo>
                    <a:pt x="626" y="477"/>
                    <a:pt x="626" y="418"/>
                    <a:pt x="626" y="299"/>
                  </a:cubicBezTo>
                  <a:cubicBezTo>
                    <a:pt x="626" y="299"/>
                    <a:pt x="626" y="239"/>
                    <a:pt x="552" y="164"/>
                  </a:cubicBezTo>
                  <a:cubicBezTo>
                    <a:pt x="552" y="105"/>
                    <a:pt x="492" y="105"/>
                    <a:pt x="432" y="45"/>
                  </a:cubicBezTo>
                  <a:cubicBezTo>
                    <a:pt x="403" y="15"/>
                    <a:pt x="358" y="1"/>
                    <a:pt x="31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3" name="Google Shape;5363;p32"/>
            <p:cNvSpPr/>
            <p:nvPr/>
          </p:nvSpPr>
          <p:spPr>
            <a:xfrm>
              <a:off x="2807731" y="694566"/>
              <a:ext cx="19559" cy="31476"/>
            </a:xfrm>
            <a:custGeom>
              <a:rect b="b" l="l" r="r" t="t"/>
              <a:pathLst>
                <a:path extrusionOk="0" h="1009" w="627">
                  <a:moveTo>
                    <a:pt x="376" y="1"/>
                  </a:moveTo>
                  <a:cubicBezTo>
                    <a:pt x="343" y="1"/>
                    <a:pt x="303" y="15"/>
                    <a:pt x="254" y="40"/>
                  </a:cubicBezTo>
                  <a:cubicBezTo>
                    <a:pt x="180" y="99"/>
                    <a:pt x="120" y="159"/>
                    <a:pt x="60" y="219"/>
                  </a:cubicBezTo>
                  <a:cubicBezTo>
                    <a:pt x="1" y="278"/>
                    <a:pt x="1" y="412"/>
                    <a:pt x="1" y="472"/>
                  </a:cubicBezTo>
                  <a:cubicBezTo>
                    <a:pt x="1" y="651"/>
                    <a:pt x="1" y="844"/>
                    <a:pt x="120" y="964"/>
                  </a:cubicBezTo>
                  <a:cubicBezTo>
                    <a:pt x="187" y="993"/>
                    <a:pt x="235" y="1008"/>
                    <a:pt x="275"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58" y="30"/>
                    <a:pt x="423" y="1"/>
                    <a:pt x="37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4" name="Google Shape;5364;p32"/>
            <p:cNvSpPr/>
            <p:nvPr/>
          </p:nvSpPr>
          <p:spPr>
            <a:xfrm>
              <a:off x="2848160" y="741047"/>
              <a:ext cx="17688" cy="37964"/>
            </a:xfrm>
            <a:custGeom>
              <a:rect b="b" l="l" r="r" t="t"/>
              <a:pathLst>
                <a:path extrusionOk="0" h="1217" w="567">
                  <a:moveTo>
                    <a:pt x="317"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lnTo>
                    <a:pt x="448" y="99"/>
                  </a:lnTo>
                  <a:cubicBezTo>
                    <a:pt x="404" y="29"/>
                    <a:pt x="366" y="0"/>
                    <a:pt x="317"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5" name="Google Shape;5365;p32"/>
            <p:cNvSpPr/>
            <p:nvPr/>
          </p:nvSpPr>
          <p:spPr>
            <a:xfrm>
              <a:off x="2900692"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5" y="1201"/>
                    <a:pt x="334" y="1201"/>
                  </a:cubicBezTo>
                  <a:cubicBezTo>
                    <a:pt x="373" y="1201"/>
                    <a:pt x="403" y="1187"/>
                    <a:pt x="432" y="1157"/>
                  </a:cubicBezTo>
                  <a:cubicBezTo>
                    <a:pt x="552" y="963"/>
                    <a:pt x="552" y="784"/>
                    <a:pt x="626" y="591"/>
                  </a:cubicBezTo>
                  <a:cubicBezTo>
                    <a:pt x="552" y="531"/>
                    <a:pt x="552" y="412"/>
                    <a:pt x="552"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6" name="Google Shape;5366;p32"/>
            <p:cNvSpPr/>
            <p:nvPr/>
          </p:nvSpPr>
          <p:spPr>
            <a:xfrm>
              <a:off x="2896980" y="802844"/>
              <a:ext cx="19060" cy="31944"/>
            </a:xfrm>
            <a:custGeom>
              <a:rect b="b" l="l" r="r" t="t"/>
              <a:pathLst>
                <a:path extrusionOk="0" h="1024" w="611">
                  <a:moveTo>
                    <a:pt x="340" y="1"/>
                  </a:moveTo>
                  <a:cubicBezTo>
                    <a:pt x="301" y="1"/>
                    <a:pt x="263" y="15"/>
                    <a:pt x="238" y="40"/>
                  </a:cubicBezTo>
                  <a:cubicBezTo>
                    <a:pt x="119" y="100"/>
                    <a:pt x="119" y="159"/>
                    <a:pt x="60" y="293"/>
                  </a:cubicBezTo>
                  <a:cubicBezTo>
                    <a:pt x="0" y="353"/>
                    <a:pt x="0" y="412"/>
                    <a:pt x="0" y="472"/>
                  </a:cubicBezTo>
                  <a:cubicBezTo>
                    <a:pt x="0" y="666"/>
                    <a:pt x="60" y="844"/>
                    <a:pt x="179" y="979"/>
                  </a:cubicBezTo>
                  <a:cubicBezTo>
                    <a:pt x="238" y="1008"/>
                    <a:pt x="287" y="1023"/>
                    <a:pt x="328" y="1023"/>
                  </a:cubicBezTo>
                  <a:cubicBezTo>
                    <a:pt x="369" y="1023"/>
                    <a:pt x="402" y="1008"/>
                    <a:pt x="432" y="979"/>
                  </a:cubicBez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7" name="Google Shape;5367;p32"/>
            <p:cNvSpPr/>
            <p:nvPr/>
          </p:nvSpPr>
          <p:spPr>
            <a:xfrm>
              <a:off x="2949013" y="749688"/>
              <a:ext cx="19559" cy="48851"/>
            </a:xfrm>
            <a:custGeom>
              <a:rect b="b" l="l" r="r" t="t"/>
              <a:pathLst>
                <a:path extrusionOk="0" h="1566" w="627">
                  <a:moveTo>
                    <a:pt x="373" y="1"/>
                  </a:moveTo>
                  <a:cubicBezTo>
                    <a:pt x="313" y="1"/>
                    <a:pt x="194" y="1"/>
                    <a:pt x="120" y="75"/>
                  </a:cubicBezTo>
                  <a:cubicBezTo>
                    <a:pt x="60" y="195"/>
                    <a:pt x="60" y="314"/>
                    <a:pt x="1" y="448"/>
                  </a:cubicBezTo>
                  <a:lnTo>
                    <a:pt x="1" y="746"/>
                  </a:lnTo>
                  <a:cubicBezTo>
                    <a:pt x="1" y="999"/>
                    <a:pt x="1" y="1252"/>
                    <a:pt x="120" y="1491"/>
                  </a:cubicBezTo>
                  <a:cubicBezTo>
                    <a:pt x="194" y="1491"/>
                    <a:pt x="194" y="1491"/>
                    <a:pt x="254" y="1565"/>
                  </a:cubicBezTo>
                  <a:cubicBezTo>
                    <a:pt x="313" y="1565"/>
                    <a:pt x="373" y="1565"/>
                    <a:pt x="433" y="1431"/>
                  </a:cubicBezTo>
                  <a:cubicBezTo>
                    <a:pt x="567" y="1252"/>
                    <a:pt x="626" y="999"/>
                    <a:pt x="626" y="746"/>
                  </a:cubicBezTo>
                  <a:cubicBezTo>
                    <a:pt x="626" y="686"/>
                    <a:pt x="567" y="567"/>
                    <a:pt x="567" y="448"/>
                  </a:cubicBezTo>
                  <a:cubicBezTo>
                    <a:pt x="567"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8" name="Google Shape;5368;p32"/>
            <p:cNvSpPr/>
            <p:nvPr/>
          </p:nvSpPr>
          <p:spPr>
            <a:xfrm>
              <a:off x="2997334" y="690417"/>
              <a:ext cx="19559" cy="39805"/>
            </a:xfrm>
            <a:custGeom>
              <a:rect b="b" l="l" r="r" t="t"/>
              <a:pathLst>
                <a:path extrusionOk="0" h="1276" w="627">
                  <a:moveTo>
                    <a:pt x="315" y="1"/>
                  </a:moveTo>
                  <a:cubicBezTo>
                    <a:pt x="266"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8" y="1037"/>
                    <a:pt x="567" y="858"/>
                    <a:pt x="627" y="664"/>
                  </a:cubicBezTo>
                  <a:cubicBezTo>
                    <a:pt x="627" y="545"/>
                    <a:pt x="627" y="486"/>
                    <a:pt x="567" y="352"/>
                  </a:cubicBezTo>
                  <a:cubicBezTo>
                    <a:pt x="567" y="292"/>
                    <a:pt x="508" y="173"/>
                    <a:pt x="433" y="113"/>
                  </a:cubicBezTo>
                  <a:lnTo>
                    <a:pt x="433" y="39"/>
                  </a:lnTo>
                  <a:cubicBezTo>
                    <a:pt x="385" y="15"/>
                    <a:pt x="347" y="1"/>
                    <a:pt x="31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9" name="Google Shape;5369;p32"/>
            <p:cNvSpPr/>
            <p:nvPr/>
          </p:nvSpPr>
          <p:spPr>
            <a:xfrm>
              <a:off x="3016862" y="770308"/>
              <a:ext cx="19559" cy="39836"/>
            </a:xfrm>
            <a:custGeom>
              <a:rect b="b" l="l" r="r" t="t"/>
              <a:pathLst>
                <a:path extrusionOk="0" h="1277" w="627">
                  <a:moveTo>
                    <a:pt x="366" y="1"/>
                  </a:moveTo>
                  <a:cubicBezTo>
                    <a:pt x="348"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492" y="85"/>
                  </a:lnTo>
                  <a:cubicBezTo>
                    <a:pt x="450" y="43"/>
                    <a:pt x="408" y="1"/>
                    <a:pt x="36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0" name="Google Shape;5370;p32"/>
            <p:cNvSpPr/>
            <p:nvPr/>
          </p:nvSpPr>
          <p:spPr>
            <a:xfrm>
              <a:off x="2955065"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2" y="627"/>
                    <a:pt x="552" y="507"/>
                    <a:pt x="552" y="448"/>
                  </a:cubicBezTo>
                  <a:lnTo>
                    <a:pt x="552" y="254"/>
                  </a:lnTo>
                  <a:cubicBezTo>
                    <a:pt x="552"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1" name="Google Shape;5371;p32"/>
            <p:cNvSpPr/>
            <p:nvPr/>
          </p:nvSpPr>
          <p:spPr>
            <a:xfrm>
              <a:off x="2844448"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20" y="611"/>
                  </a:cubicBezTo>
                  <a:cubicBezTo>
                    <a:pt x="187" y="641"/>
                    <a:pt x="250" y="656"/>
                    <a:pt x="30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2" name="Google Shape;5372;p32"/>
            <p:cNvSpPr/>
            <p:nvPr/>
          </p:nvSpPr>
          <p:spPr>
            <a:xfrm>
              <a:off x="4050883" y="694566"/>
              <a:ext cx="19559" cy="31476"/>
            </a:xfrm>
            <a:custGeom>
              <a:rect b="b" l="l" r="r" t="t"/>
              <a:pathLst>
                <a:path extrusionOk="0" h="1009" w="627">
                  <a:moveTo>
                    <a:pt x="394" y="1"/>
                  </a:moveTo>
                  <a:cubicBezTo>
                    <a:pt x="353" y="1"/>
                    <a:pt x="303" y="15"/>
                    <a:pt x="254" y="40"/>
                  </a:cubicBezTo>
                  <a:cubicBezTo>
                    <a:pt x="180" y="99"/>
                    <a:pt x="120" y="159"/>
                    <a:pt x="60" y="219"/>
                  </a:cubicBezTo>
                  <a:cubicBezTo>
                    <a:pt x="1" y="278"/>
                    <a:pt x="1" y="412"/>
                    <a:pt x="1" y="472"/>
                  </a:cubicBezTo>
                  <a:cubicBezTo>
                    <a:pt x="1" y="651"/>
                    <a:pt x="1" y="844"/>
                    <a:pt x="120" y="964"/>
                  </a:cubicBezTo>
                  <a:cubicBezTo>
                    <a:pt x="187" y="993"/>
                    <a:pt x="235" y="1008"/>
                    <a:pt x="274" y="1008"/>
                  </a:cubicBezTo>
                  <a:cubicBezTo>
                    <a:pt x="314" y="1008"/>
                    <a:pt x="343" y="993"/>
                    <a:pt x="373" y="964"/>
                  </a:cubicBezTo>
                  <a:lnTo>
                    <a:pt x="433" y="964"/>
                  </a:lnTo>
                  <a:cubicBezTo>
                    <a:pt x="492" y="844"/>
                    <a:pt x="552" y="651"/>
                    <a:pt x="552" y="531"/>
                  </a:cubicBezTo>
                  <a:cubicBezTo>
                    <a:pt x="626" y="472"/>
                    <a:pt x="626" y="412"/>
                    <a:pt x="626" y="353"/>
                  </a:cubicBezTo>
                  <a:cubicBezTo>
                    <a:pt x="552" y="278"/>
                    <a:pt x="552" y="219"/>
                    <a:pt x="552" y="99"/>
                  </a:cubicBezTo>
                  <a:lnTo>
                    <a:pt x="492" y="99"/>
                  </a:lnTo>
                  <a:cubicBezTo>
                    <a:pt x="492" y="30"/>
                    <a:pt x="451" y="1"/>
                    <a:pt x="39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3" name="Google Shape;5373;p32"/>
            <p:cNvSpPr/>
            <p:nvPr/>
          </p:nvSpPr>
          <p:spPr>
            <a:xfrm>
              <a:off x="4091312" y="741047"/>
              <a:ext cx="17688" cy="37964"/>
            </a:xfrm>
            <a:custGeom>
              <a:rect b="b" l="l" r="r" t="t"/>
              <a:pathLst>
                <a:path extrusionOk="0" h="1217" w="567">
                  <a:moveTo>
                    <a:pt x="321" y="0"/>
                  </a:moveTo>
                  <a:cubicBezTo>
                    <a:pt x="283" y="0"/>
                    <a:pt x="244" y="15"/>
                    <a:pt x="195" y="40"/>
                  </a:cubicBezTo>
                  <a:cubicBezTo>
                    <a:pt x="135" y="159"/>
                    <a:pt x="75" y="218"/>
                    <a:pt x="75" y="278"/>
                  </a:cubicBezTo>
                  <a:cubicBezTo>
                    <a:pt x="1" y="412"/>
                    <a:pt x="1" y="472"/>
                    <a:pt x="1" y="591"/>
                  </a:cubicBezTo>
                  <a:cubicBezTo>
                    <a:pt x="1" y="784"/>
                    <a:pt x="1" y="963"/>
                    <a:pt x="135" y="1157"/>
                  </a:cubicBezTo>
                  <a:lnTo>
                    <a:pt x="195" y="1217"/>
                  </a:lnTo>
                  <a:cubicBezTo>
                    <a:pt x="254" y="1217"/>
                    <a:pt x="373" y="1217"/>
                    <a:pt x="448" y="1157"/>
                  </a:cubicBezTo>
                  <a:cubicBezTo>
                    <a:pt x="567" y="963"/>
                    <a:pt x="567" y="784"/>
                    <a:pt x="567" y="650"/>
                  </a:cubicBezTo>
                  <a:lnTo>
                    <a:pt x="567" y="412"/>
                  </a:lnTo>
                  <a:cubicBezTo>
                    <a:pt x="567" y="278"/>
                    <a:pt x="567" y="218"/>
                    <a:pt x="507" y="99"/>
                  </a:cubicBezTo>
                  <a:cubicBezTo>
                    <a:pt x="429" y="29"/>
                    <a:pt x="376" y="0"/>
                    <a:pt x="32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4" name="Google Shape;5374;p32"/>
            <p:cNvSpPr/>
            <p:nvPr/>
          </p:nvSpPr>
          <p:spPr>
            <a:xfrm>
              <a:off x="4143844" y="696438"/>
              <a:ext cx="19528" cy="37496"/>
            </a:xfrm>
            <a:custGeom>
              <a:rect b="b" l="l" r="r" t="t"/>
              <a:pathLst>
                <a:path extrusionOk="0" h="1202" w="626">
                  <a:moveTo>
                    <a:pt x="271" y="0"/>
                  </a:moveTo>
                  <a:cubicBezTo>
                    <a:pt x="215" y="0"/>
                    <a:pt x="154" y="29"/>
                    <a:pt x="119" y="99"/>
                  </a:cubicBezTo>
                  <a:cubicBezTo>
                    <a:pt x="60" y="159"/>
                    <a:pt x="60" y="293"/>
                    <a:pt x="0" y="352"/>
                  </a:cubicBezTo>
                  <a:lnTo>
                    <a:pt x="0" y="591"/>
                  </a:lnTo>
                  <a:cubicBezTo>
                    <a:pt x="0" y="784"/>
                    <a:pt x="60" y="963"/>
                    <a:pt x="179" y="1157"/>
                  </a:cubicBezTo>
                  <a:cubicBezTo>
                    <a:pt x="246" y="1187"/>
                    <a:pt x="294" y="1201"/>
                    <a:pt x="334" y="1201"/>
                  </a:cubicBezTo>
                  <a:cubicBezTo>
                    <a:pt x="373" y="1201"/>
                    <a:pt x="403" y="1187"/>
                    <a:pt x="432" y="1157"/>
                  </a:cubicBezTo>
                  <a:cubicBezTo>
                    <a:pt x="551" y="963"/>
                    <a:pt x="626" y="784"/>
                    <a:pt x="626" y="591"/>
                  </a:cubicBezTo>
                  <a:cubicBezTo>
                    <a:pt x="626" y="531"/>
                    <a:pt x="551" y="412"/>
                    <a:pt x="551" y="352"/>
                  </a:cubicBezTo>
                  <a:cubicBezTo>
                    <a:pt x="492" y="218"/>
                    <a:pt x="492" y="159"/>
                    <a:pt x="432" y="99"/>
                  </a:cubicBezTo>
                  <a:lnTo>
                    <a:pt x="373" y="39"/>
                  </a:lnTo>
                  <a:cubicBezTo>
                    <a:pt x="348" y="15"/>
                    <a:pt x="311" y="0"/>
                    <a:pt x="27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5" name="Google Shape;5375;p32"/>
            <p:cNvSpPr/>
            <p:nvPr/>
          </p:nvSpPr>
          <p:spPr>
            <a:xfrm>
              <a:off x="4140132" y="802844"/>
              <a:ext cx="19060" cy="31944"/>
            </a:xfrm>
            <a:custGeom>
              <a:rect b="b" l="l" r="r" t="t"/>
              <a:pathLst>
                <a:path extrusionOk="0" h="1024" w="611">
                  <a:moveTo>
                    <a:pt x="340" y="1"/>
                  </a:moveTo>
                  <a:cubicBezTo>
                    <a:pt x="301" y="1"/>
                    <a:pt x="263" y="15"/>
                    <a:pt x="238" y="40"/>
                  </a:cubicBezTo>
                  <a:cubicBezTo>
                    <a:pt x="119" y="100"/>
                    <a:pt x="119" y="159"/>
                    <a:pt x="60" y="293"/>
                  </a:cubicBezTo>
                  <a:cubicBezTo>
                    <a:pt x="60" y="353"/>
                    <a:pt x="0" y="412"/>
                    <a:pt x="0" y="472"/>
                  </a:cubicBezTo>
                  <a:cubicBezTo>
                    <a:pt x="0" y="666"/>
                    <a:pt x="60" y="844"/>
                    <a:pt x="179" y="979"/>
                  </a:cubicBezTo>
                  <a:cubicBezTo>
                    <a:pt x="238" y="1008"/>
                    <a:pt x="287" y="1023"/>
                    <a:pt x="328" y="1023"/>
                  </a:cubicBezTo>
                  <a:cubicBezTo>
                    <a:pt x="369" y="1023"/>
                    <a:pt x="402" y="1008"/>
                    <a:pt x="432" y="979"/>
                  </a:cubicBezTo>
                  <a:lnTo>
                    <a:pt x="492" y="979"/>
                  </a:lnTo>
                  <a:cubicBezTo>
                    <a:pt x="551" y="785"/>
                    <a:pt x="611" y="666"/>
                    <a:pt x="611" y="532"/>
                  </a:cubicBezTo>
                  <a:lnTo>
                    <a:pt x="611" y="353"/>
                  </a:lnTo>
                  <a:cubicBezTo>
                    <a:pt x="551" y="293"/>
                    <a:pt x="551" y="159"/>
                    <a:pt x="492" y="100"/>
                  </a:cubicBezTo>
                  <a:cubicBezTo>
                    <a:pt x="457" y="30"/>
                    <a:pt x="396" y="1"/>
                    <a:pt x="340"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6" name="Google Shape;5376;p32"/>
            <p:cNvSpPr/>
            <p:nvPr/>
          </p:nvSpPr>
          <p:spPr>
            <a:xfrm>
              <a:off x="4192165" y="749688"/>
              <a:ext cx="19559" cy="48851"/>
            </a:xfrm>
            <a:custGeom>
              <a:rect b="b" l="l" r="r" t="t"/>
              <a:pathLst>
                <a:path extrusionOk="0" h="1566" w="627">
                  <a:moveTo>
                    <a:pt x="373" y="1"/>
                  </a:moveTo>
                  <a:cubicBezTo>
                    <a:pt x="313" y="1"/>
                    <a:pt x="194" y="1"/>
                    <a:pt x="120" y="75"/>
                  </a:cubicBezTo>
                  <a:cubicBezTo>
                    <a:pt x="60" y="195"/>
                    <a:pt x="60" y="314"/>
                    <a:pt x="60" y="448"/>
                  </a:cubicBezTo>
                  <a:cubicBezTo>
                    <a:pt x="1" y="567"/>
                    <a:pt x="1" y="686"/>
                    <a:pt x="1" y="746"/>
                  </a:cubicBezTo>
                  <a:cubicBezTo>
                    <a:pt x="1" y="999"/>
                    <a:pt x="60" y="1252"/>
                    <a:pt x="194" y="1491"/>
                  </a:cubicBezTo>
                  <a:lnTo>
                    <a:pt x="254" y="1565"/>
                  </a:lnTo>
                  <a:cubicBezTo>
                    <a:pt x="313" y="1565"/>
                    <a:pt x="373" y="1565"/>
                    <a:pt x="433" y="1431"/>
                  </a:cubicBezTo>
                  <a:cubicBezTo>
                    <a:pt x="567" y="1252"/>
                    <a:pt x="626" y="999"/>
                    <a:pt x="626" y="746"/>
                  </a:cubicBezTo>
                  <a:cubicBezTo>
                    <a:pt x="626" y="686"/>
                    <a:pt x="626" y="567"/>
                    <a:pt x="567" y="448"/>
                  </a:cubicBezTo>
                  <a:cubicBezTo>
                    <a:pt x="567" y="314"/>
                    <a:pt x="492" y="195"/>
                    <a:pt x="433" y="75"/>
                  </a:cubicBezTo>
                  <a:lnTo>
                    <a:pt x="373" y="1"/>
                  </a:ln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7" name="Google Shape;5377;p32"/>
            <p:cNvSpPr/>
            <p:nvPr/>
          </p:nvSpPr>
          <p:spPr>
            <a:xfrm>
              <a:off x="4240486" y="690417"/>
              <a:ext cx="19559" cy="39805"/>
            </a:xfrm>
            <a:custGeom>
              <a:rect b="b" l="l" r="r" t="t"/>
              <a:pathLst>
                <a:path extrusionOk="0" h="1276" w="627">
                  <a:moveTo>
                    <a:pt x="341" y="1"/>
                  </a:moveTo>
                  <a:cubicBezTo>
                    <a:pt x="288" y="1"/>
                    <a:pt x="230" y="33"/>
                    <a:pt x="195" y="113"/>
                  </a:cubicBezTo>
                  <a:cubicBezTo>
                    <a:pt x="135" y="173"/>
                    <a:pt x="61" y="292"/>
                    <a:pt x="61" y="352"/>
                  </a:cubicBezTo>
                  <a:cubicBezTo>
                    <a:pt x="1" y="411"/>
                    <a:pt x="1" y="545"/>
                    <a:pt x="1" y="605"/>
                  </a:cubicBezTo>
                  <a:cubicBezTo>
                    <a:pt x="1" y="784"/>
                    <a:pt x="1" y="977"/>
                    <a:pt x="61" y="1156"/>
                  </a:cubicBezTo>
                  <a:lnTo>
                    <a:pt x="135" y="1231"/>
                  </a:lnTo>
                  <a:cubicBezTo>
                    <a:pt x="165" y="1260"/>
                    <a:pt x="210" y="1275"/>
                    <a:pt x="254" y="1275"/>
                  </a:cubicBezTo>
                  <a:cubicBezTo>
                    <a:pt x="299" y="1275"/>
                    <a:pt x="344" y="1260"/>
                    <a:pt x="373" y="1231"/>
                  </a:cubicBezTo>
                  <a:cubicBezTo>
                    <a:pt x="507" y="1037"/>
                    <a:pt x="567" y="858"/>
                    <a:pt x="627" y="664"/>
                  </a:cubicBezTo>
                  <a:cubicBezTo>
                    <a:pt x="627" y="545"/>
                    <a:pt x="627" y="486"/>
                    <a:pt x="567" y="352"/>
                  </a:cubicBezTo>
                  <a:cubicBezTo>
                    <a:pt x="567" y="292"/>
                    <a:pt x="567" y="173"/>
                    <a:pt x="433" y="113"/>
                  </a:cubicBezTo>
                  <a:lnTo>
                    <a:pt x="433" y="39"/>
                  </a:lnTo>
                  <a:cubicBezTo>
                    <a:pt x="409" y="15"/>
                    <a:pt x="376" y="1"/>
                    <a:pt x="341"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8" name="Google Shape;5378;p32"/>
            <p:cNvSpPr/>
            <p:nvPr/>
          </p:nvSpPr>
          <p:spPr>
            <a:xfrm>
              <a:off x="4260014" y="770308"/>
              <a:ext cx="19559" cy="39836"/>
            </a:xfrm>
            <a:custGeom>
              <a:rect b="b" l="l" r="r" t="t"/>
              <a:pathLst>
                <a:path extrusionOk="0" h="1277" w="627">
                  <a:moveTo>
                    <a:pt x="378" y="1"/>
                  </a:moveTo>
                  <a:cubicBezTo>
                    <a:pt x="354" y="1"/>
                    <a:pt x="331" y="8"/>
                    <a:pt x="314" y="25"/>
                  </a:cubicBezTo>
                  <a:cubicBezTo>
                    <a:pt x="179" y="159"/>
                    <a:pt x="120" y="219"/>
                    <a:pt x="120" y="338"/>
                  </a:cubicBezTo>
                  <a:cubicBezTo>
                    <a:pt x="60" y="398"/>
                    <a:pt x="60" y="532"/>
                    <a:pt x="60" y="651"/>
                  </a:cubicBezTo>
                  <a:cubicBezTo>
                    <a:pt x="1" y="830"/>
                    <a:pt x="60" y="1023"/>
                    <a:pt x="179" y="1202"/>
                  </a:cubicBezTo>
                  <a:lnTo>
                    <a:pt x="254" y="1277"/>
                  </a:lnTo>
                  <a:cubicBezTo>
                    <a:pt x="373" y="1277"/>
                    <a:pt x="433" y="1277"/>
                    <a:pt x="492" y="1202"/>
                  </a:cubicBezTo>
                  <a:lnTo>
                    <a:pt x="492" y="1143"/>
                  </a:lnTo>
                  <a:cubicBezTo>
                    <a:pt x="626" y="964"/>
                    <a:pt x="626" y="830"/>
                    <a:pt x="626" y="651"/>
                  </a:cubicBezTo>
                  <a:lnTo>
                    <a:pt x="626" y="398"/>
                  </a:lnTo>
                  <a:cubicBezTo>
                    <a:pt x="626" y="338"/>
                    <a:pt x="626" y="219"/>
                    <a:pt x="552" y="159"/>
                  </a:cubicBezTo>
                  <a:lnTo>
                    <a:pt x="552" y="85"/>
                  </a:lnTo>
                  <a:cubicBezTo>
                    <a:pt x="510" y="43"/>
                    <a:pt x="438" y="1"/>
                    <a:pt x="378"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9" name="Google Shape;5379;p32"/>
            <p:cNvSpPr/>
            <p:nvPr/>
          </p:nvSpPr>
          <p:spPr>
            <a:xfrm>
              <a:off x="4198217" y="854253"/>
              <a:ext cx="17220" cy="25018"/>
            </a:xfrm>
            <a:custGeom>
              <a:rect b="b" l="l" r="r" t="t"/>
              <a:pathLst>
                <a:path extrusionOk="0" h="802" w="552">
                  <a:moveTo>
                    <a:pt x="179" y="1"/>
                  </a:moveTo>
                  <a:cubicBezTo>
                    <a:pt x="119" y="75"/>
                    <a:pt x="60" y="135"/>
                    <a:pt x="0" y="195"/>
                  </a:cubicBezTo>
                  <a:lnTo>
                    <a:pt x="0" y="373"/>
                  </a:lnTo>
                  <a:cubicBezTo>
                    <a:pt x="0" y="507"/>
                    <a:pt x="0" y="627"/>
                    <a:pt x="119" y="746"/>
                  </a:cubicBezTo>
                  <a:cubicBezTo>
                    <a:pt x="179" y="783"/>
                    <a:pt x="242" y="802"/>
                    <a:pt x="298" y="802"/>
                  </a:cubicBezTo>
                  <a:cubicBezTo>
                    <a:pt x="354" y="802"/>
                    <a:pt x="403" y="783"/>
                    <a:pt x="432" y="746"/>
                  </a:cubicBezTo>
                  <a:lnTo>
                    <a:pt x="432" y="686"/>
                  </a:lnTo>
                  <a:cubicBezTo>
                    <a:pt x="551" y="627"/>
                    <a:pt x="551" y="507"/>
                    <a:pt x="551" y="448"/>
                  </a:cubicBezTo>
                  <a:lnTo>
                    <a:pt x="551" y="254"/>
                  </a:lnTo>
                  <a:cubicBezTo>
                    <a:pt x="551" y="195"/>
                    <a:pt x="492" y="135"/>
                    <a:pt x="432" y="75"/>
                  </a:cubicBezTo>
                  <a:cubicBezTo>
                    <a:pt x="373" y="1"/>
                    <a:pt x="239" y="1"/>
                    <a:pt x="17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0" name="Google Shape;5380;p32"/>
            <p:cNvSpPr/>
            <p:nvPr/>
          </p:nvSpPr>
          <p:spPr>
            <a:xfrm>
              <a:off x="4087600" y="837533"/>
              <a:ext cx="17688" cy="20495"/>
            </a:xfrm>
            <a:custGeom>
              <a:rect b="b" l="l" r="r" t="t"/>
              <a:pathLst>
                <a:path extrusionOk="0" h="657" w="567">
                  <a:moveTo>
                    <a:pt x="252" y="1"/>
                  </a:moveTo>
                  <a:cubicBezTo>
                    <a:pt x="206" y="1"/>
                    <a:pt x="157" y="15"/>
                    <a:pt x="120" y="45"/>
                  </a:cubicBezTo>
                  <a:cubicBezTo>
                    <a:pt x="60" y="105"/>
                    <a:pt x="1" y="164"/>
                    <a:pt x="1" y="239"/>
                  </a:cubicBezTo>
                  <a:lnTo>
                    <a:pt x="1" y="358"/>
                  </a:lnTo>
                  <a:cubicBezTo>
                    <a:pt x="1" y="418"/>
                    <a:pt x="1" y="537"/>
                    <a:pt x="194" y="611"/>
                  </a:cubicBezTo>
                  <a:cubicBezTo>
                    <a:pt x="224" y="641"/>
                    <a:pt x="269" y="656"/>
                    <a:pt x="314" y="656"/>
                  </a:cubicBezTo>
                  <a:cubicBezTo>
                    <a:pt x="358" y="656"/>
                    <a:pt x="403" y="641"/>
                    <a:pt x="433" y="611"/>
                  </a:cubicBezTo>
                  <a:cubicBezTo>
                    <a:pt x="567" y="477"/>
                    <a:pt x="567" y="418"/>
                    <a:pt x="567" y="299"/>
                  </a:cubicBezTo>
                  <a:lnTo>
                    <a:pt x="567" y="164"/>
                  </a:lnTo>
                  <a:cubicBezTo>
                    <a:pt x="492" y="105"/>
                    <a:pt x="492" y="105"/>
                    <a:pt x="373" y="45"/>
                  </a:cubicBezTo>
                  <a:cubicBezTo>
                    <a:pt x="343" y="15"/>
                    <a:pt x="299" y="1"/>
                    <a:pt x="252"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1" name="Google Shape;5381;p32"/>
            <p:cNvSpPr/>
            <p:nvPr/>
          </p:nvSpPr>
          <p:spPr>
            <a:xfrm>
              <a:off x="334903" y="3164430"/>
              <a:ext cx="325364" cy="102725"/>
            </a:xfrm>
            <a:custGeom>
              <a:rect b="b" l="l" r="r" t="t"/>
              <a:pathLst>
                <a:path extrusionOk="0" h="3293" w="10430">
                  <a:moveTo>
                    <a:pt x="9059" y="0"/>
                  </a:moveTo>
                  <a:cubicBezTo>
                    <a:pt x="9803" y="0"/>
                    <a:pt x="10429" y="745"/>
                    <a:pt x="10429" y="1684"/>
                  </a:cubicBezTo>
                  <a:cubicBezTo>
                    <a:pt x="10429" y="2548"/>
                    <a:pt x="9803" y="3293"/>
                    <a:pt x="9059" y="3293"/>
                  </a:cubicBezTo>
                  <a:lnTo>
                    <a:pt x="1371" y="3293"/>
                  </a:lnTo>
                  <a:cubicBezTo>
                    <a:pt x="627" y="3293"/>
                    <a:pt x="1" y="2548"/>
                    <a:pt x="1" y="168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2" name="Google Shape;5382;p32"/>
            <p:cNvSpPr/>
            <p:nvPr/>
          </p:nvSpPr>
          <p:spPr>
            <a:xfrm>
              <a:off x="334903" y="2926475"/>
              <a:ext cx="325364" cy="102756"/>
            </a:xfrm>
            <a:custGeom>
              <a:rect b="b" l="l" r="r" t="t"/>
              <a:pathLst>
                <a:path extrusionOk="0" h="3294" w="10430">
                  <a:moveTo>
                    <a:pt x="9059" y="1"/>
                  </a:moveTo>
                  <a:cubicBezTo>
                    <a:pt x="9803" y="1"/>
                    <a:pt x="10429" y="746"/>
                    <a:pt x="10429" y="1610"/>
                  </a:cubicBezTo>
                  <a:cubicBezTo>
                    <a:pt x="10429" y="2548"/>
                    <a:pt x="9803" y="3293"/>
                    <a:pt x="9059" y="3293"/>
                  </a:cubicBezTo>
                  <a:lnTo>
                    <a:pt x="1371" y="3293"/>
                  </a:lnTo>
                  <a:cubicBezTo>
                    <a:pt x="627" y="3293"/>
                    <a:pt x="1" y="2548"/>
                    <a:pt x="1" y="1610"/>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3" name="Google Shape;5383;p32"/>
            <p:cNvSpPr/>
            <p:nvPr/>
          </p:nvSpPr>
          <p:spPr>
            <a:xfrm>
              <a:off x="334903" y="2688083"/>
              <a:ext cx="325364" cy="100885"/>
            </a:xfrm>
            <a:custGeom>
              <a:rect b="b" l="l" r="r" t="t"/>
              <a:pathLst>
                <a:path extrusionOk="0" h="3234" w="10430">
                  <a:moveTo>
                    <a:pt x="9059" y="0"/>
                  </a:moveTo>
                  <a:cubicBezTo>
                    <a:pt x="9803" y="0"/>
                    <a:pt x="10429" y="745"/>
                    <a:pt x="10429" y="1624"/>
                  </a:cubicBezTo>
                  <a:cubicBezTo>
                    <a:pt x="10429" y="2548"/>
                    <a:pt x="9803" y="3233"/>
                    <a:pt x="9059" y="3233"/>
                  </a:cubicBezTo>
                  <a:lnTo>
                    <a:pt x="1371" y="3233"/>
                  </a:lnTo>
                  <a:cubicBezTo>
                    <a:pt x="627" y="3233"/>
                    <a:pt x="1" y="2548"/>
                    <a:pt x="1" y="1624"/>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4" name="Google Shape;5384;p32"/>
            <p:cNvSpPr/>
            <p:nvPr/>
          </p:nvSpPr>
          <p:spPr>
            <a:xfrm>
              <a:off x="334903" y="3881042"/>
              <a:ext cx="325364" cy="100853"/>
            </a:xfrm>
            <a:custGeom>
              <a:rect b="b" l="l" r="r" t="t"/>
              <a:pathLst>
                <a:path extrusionOk="0" h="3233" w="10430">
                  <a:moveTo>
                    <a:pt x="9059" y="0"/>
                  </a:moveTo>
                  <a:cubicBezTo>
                    <a:pt x="9803" y="0"/>
                    <a:pt x="10429" y="686"/>
                    <a:pt x="10429" y="1609"/>
                  </a:cubicBezTo>
                  <a:cubicBezTo>
                    <a:pt x="10429" y="2488"/>
                    <a:pt x="9803" y="3233"/>
                    <a:pt x="9059" y="3233"/>
                  </a:cubicBezTo>
                  <a:lnTo>
                    <a:pt x="1371" y="3233"/>
                  </a:lnTo>
                  <a:cubicBezTo>
                    <a:pt x="627" y="3233"/>
                    <a:pt x="1" y="2488"/>
                    <a:pt x="1" y="1609"/>
                  </a:cubicBezTo>
                  <a:cubicBezTo>
                    <a:pt x="1" y="686"/>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5" name="Google Shape;5385;p32"/>
            <p:cNvSpPr/>
            <p:nvPr/>
          </p:nvSpPr>
          <p:spPr>
            <a:xfrm>
              <a:off x="334903" y="3642619"/>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6" name="Google Shape;5386;p32"/>
            <p:cNvSpPr/>
            <p:nvPr/>
          </p:nvSpPr>
          <p:spPr>
            <a:xfrm>
              <a:off x="334903" y="3402823"/>
              <a:ext cx="325364" cy="102756"/>
            </a:xfrm>
            <a:custGeom>
              <a:rect b="b" l="l" r="r" t="t"/>
              <a:pathLst>
                <a:path extrusionOk="0" h="3294" w="10430">
                  <a:moveTo>
                    <a:pt x="9059" y="1"/>
                  </a:moveTo>
                  <a:cubicBezTo>
                    <a:pt x="9803" y="1"/>
                    <a:pt x="10429" y="746"/>
                    <a:pt x="10429" y="1669"/>
                  </a:cubicBezTo>
                  <a:cubicBezTo>
                    <a:pt x="10429" y="2548"/>
                    <a:pt x="9803" y="3293"/>
                    <a:pt x="9059" y="3293"/>
                  </a:cubicBezTo>
                  <a:lnTo>
                    <a:pt x="1371" y="3293"/>
                  </a:lnTo>
                  <a:cubicBezTo>
                    <a:pt x="627" y="3293"/>
                    <a:pt x="1" y="2548"/>
                    <a:pt x="1" y="1669"/>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7" name="Google Shape;5387;p32"/>
            <p:cNvSpPr/>
            <p:nvPr/>
          </p:nvSpPr>
          <p:spPr>
            <a:xfrm>
              <a:off x="334903" y="4595314"/>
              <a:ext cx="325364" cy="100885"/>
            </a:xfrm>
            <a:custGeom>
              <a:rect b="b" l="l" r="r" t="t"/>
              <a:pathLst>
                <a:path extrusionOk="0" h="3234" w="10430">
                  <a:moveTo>
                    <a:pt x="9059" y="1"/>
                  </a:moveTo>
                  <a:cubicBezTo>
                    <a:pt x="9803" y="1"/>
                    <a:pt x="10429" y="746"/>
                    <a:pt x="10429" y="1624"/>
                  </a:cubicBezTo>
                  <a:cubicBezTo>
                    <a:pt x="10429" y="2548"/>
                    <a:pt x="9803" y="3233"/>
                    <a:pt x="9059" y="3233"/>
                  </a:cubicBezTo>
                  <a:lnTo>
                    <a:pt x="1371" y="3233"/>
                  </a:lnTo>
                  <a:cubicBezTo>
                    <a:pt x="627" y="3233"/>
                    <a:pt x="1" y="2548"/>
                    <a:pt x="1" y="1624"/>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8" name="Google Shape;5388;p32"/>
            <p:cNvSpPr/>
            <p:nvPr/>
          </p:nvSpPr>
          <p:spPr>
            <a:xfrm>
              <a:off x="334903" y="4357390"/>
              <a:ext cx="325364" cy="100853"/>
            </a:xfrm>
            <a:custGeom>
              <a:rect b="b" l="l" r="r" t="t"/>
              <a:pathLst>
                <a:path extrusionOk="0" h="3233"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9" name="Google Shape;5389;p32"/>
            <p:cNvSpPr/>
            <p:nvPr/>
          </p:nvSpPr>
          <p:spPr>
            <a:xfrm>
              <a:off x="334903" y="4118966"/>
              <a:ext cx="325364" cy="100885"/>
            </a:xfrm>
            <a:custGeom>
              <a:rect b="b" l="l" r="r" t="t"/>
              <a:pathLst>
                <a:path extrusionOk="0" h="3234" w="10430">
                  <a:moveTo>
                    <a:pt x="9059" y="1"/>
                  </a:moveTo>
                  <a:cubicBezTo>
                    <a:pt x="9803" y="1"/>
                    <a:pt x="10429" y="686"/>
                    <a:pt x="10429" y="1625"/>
                  </a:cubicBezTo>
                  <a:cubicBezTo>
                    <a:pt x="10429" y="2489"/>
                    <a:pt x="9803" y="3234"/>
                    <a:pt x="9059" y="3234"/>
                  </a:cubicBezTo>
                  <a:lnTo>
                    <a:pt x="1371" y="3234"/>
                  </a:lnTo>
                  <a:cubicBezTo>
                    <a:pt x="627" y="3234"/>
                    <a:pt x="1" y="2489"/>
                    <a:pt x="1" y="1625"/>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0" name="Google Shape;5390;p32"/>
            <p:cNvSpPr/>
            <p:nvPr/>
          </p:nvSpPr>
          <p:spPr>
            <a:xfrm>
              <a:off x="334903" y="1259040"/>
              <a:ext cx="325364" cy="102725"/>
            </a:xfrm>
            <a:custGeom>
              <a:rect b="b" l="l" r="r" t="t"/>
              <a:pathLst>
                <a:path extrusionOk="0" h="3293" w="10430">
                  <a:moveTo>
                    <a:pt x="9059" y="1"/>
                  </a:moveTo>
                  <a:cubicBezTo>
                    <a:pt x="9803" y="1"/>
                    <a:pt x="10429" y="745"/>
                    <a:pt x="10429" y="1684"/>
                  </a:cubicBezTo>
                  <a:cubicBezTo>
                    <a:pt x="10429" y="2548"/>
                    <a:pt x="9803" y="3293"/>
                    <a:pt x="9059" y="3293"/>
                  </a:cubicBezTo>
                  <a:lnTo>
                    <a:pt x="1371" y="3293"/>
                  </a:lnTo>
                  <a:cubicBezTo>
                    <a:pt x="627" y="3293"/>
                    <a:pt x="1" y="2548"/>
                    <a:pt x="1" y="1684"/>
                  </a:cubicBezTo>
                  <a:cubicBezTo>
                    <a:pt x="1" y="745"/>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1" name="Google Shape;5391;p32"/>
            <p:cNvSpPr/>
            <p:nvPr/>
          </p:nvSpPr>
          <p:spPr>
            <a:xfrm>
              <a:off x="334903" y="1021116"/>
              <a:ext cx="325364" cy="102725"/>
            </a:xfrm>
            <a:custGeom>
              <a:rect b="b" l="l" r="r" t="t"/>
              <a:pathLst>
                <a:path extrusionOk="0" h="3293" w="10430">
                  <a:moveTo>
                    <a:pt x="9059" y="0"/>
                  </a:moveTo>
                  <a:cubicBezTo>
                    <a:pt x="9803" y="0"/>
                    <a:pt x="10429" y="745"/>
                    <a:pt x="10429" y="1609"/>
                  </a:cubicBezTo>
                  <a:cubicBezTo>
                    <a:pt x="10429" y="2548"/>
                    <a:pt x="9803" y="3292"/>
                    <a:pt x="9059" y="3292"/>
                  </a:cubicBezTo>
                  <a:lnTo>
                    <a:pt x="1371" y="3292"/>
                  </a:lnTo>
                  <a:cubicBezTo>
                    <a:pt x="627" y="3292"/>
                    <a:pt x="1" y="254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2" name="Google Shape;5392;p32"/>
            <p:cNvSpPr/>
            <p:nvPr/>
          </p:nvSpPr>
          <p:spPr>
            <a:xfrm>
              <a:off x="334903" y="782692"/>
              <a:ext cx="325364" cy="100885"/>
            </a:xfrm>
            <a:custGeom>
              <a:rect b="b" l="l" r="r" t="t"/>
              <a:pathLst>
                <a:path extrusionOk="0" h="3234" w="10430">
                  <a:moveTo>
                    <a:pt x="9059" y="1"/>
                  </a:moveTo>
                  <a:cubicBezTo>
                    <a:pt x="9803" y="1"/>
                    <a:pt x="10429" y="746"/>
                    <a:pt x="10429" y="1625"/>
                  </a:cubicBezTo>
                  <a:cubicBezTo>
                    <a:pt x="10429" y="2548"/>
                    <a:pt x="9803" y="3233"/>
                    <a:pt x="9059" y="3233"/>
                  </a:cubicBezTo>
                  <a:lnTo>
                    <a:pt x="1371" y="3233"/>
                  </a:lnTo>
                  <a:cubicBezTo>
                    <a:pt x="627" y="3233"/>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3" name="Google Shape;5393;p32"/>
            <p:cNvSpPr/>
            <p:nvPr/>
          </p:nvSpPr>
          <p:spPr>
            <a:xfrm>
              <a:off x="334903" y="1975651"/>
              <a:ext cx="325364" cy="100885"/>
            </a:xfrm>
            <a:custGeom>
              <a:rect b="b" l="l" r="r" t="t"/>
              <a:pathLst>
                <a:path extrusionOk="0" h="3234" w="10430">
                  <a:moveTo>
                    <a:pt x="9059" y="1"/>
                  </a:moveTo>
                  <a:cubicBezTo>
                    <a:pt x="9803" y="1"/>
                    <a:pt x="10429" y="686"/>
                    <a:pt x="10429" y="1609"/>
                  </a:cubicBezTo>
                  <a:cubicBezTo>
                    <a:pt x="10429" y="2488"/>
                    <a:pt x="9803" y="3233"/>
                    <a:pt x="9059" y="3233"/>
                  </a:cubicBezTo>
                  <a:lnTo>
                    <a:pt x="1371" y="3233"/>
                  </a:lnTo>
                  <a:cubicBezTo>
                    <a:pt x="627" y="3233"/>
                    <a:pt x="1" y="2488"/>
                    <a:pt x="1" y="1609"/>
                  </a:cubicBezTo>
                  <a:cubicBezTo>
                    <a:pt x="1" y="68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4" name="Google Shape;5394;p32"/>
            <p:cNvSpPr/>
            <p:nvPr/>
          </p:nvSpPr>
          <p:spPr>
            <a:xfrm>
              <a:off x="334903" y="1737259"/>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5" name="Google Shape;5395;p32"/>
            <p:cNvSpPr/>
            <p:nvPr/>
          </p:nvSpPr>
          <p:spPr>
            <a:xfrm>
              <a:off x="334903" y="1497463"/>
              <a:ext cx="325364" cy="102725"/>
            </a:xfrm>
            <a:custGeom>
              <a:rect b="b" l="l" r="r" t="t"/>
              <a:pathLst>
                <a:path extrusionOk="0" h="3293" w="10430">
                  <a:moveTo>
                    <a:pt x="9059" y="0"/>
                  </a:moveTo>
                  <a:cubicBezTo>
                    <a:pt x="9803" y="0"/>
                    <a:pt x="10429" y="745"/>
                    <a:pt x="10429" y="1669"/>
                  </a:cubicBezTo>
                  <a:cubicBezTo>
                    <a:pt x="10429" y="2547"/>
                    <a:pt x="9803" y="3292"/>
                    <a:pt x="9059" y="3292"/>
                  </a:cubicBezTo>
                  <a:lnTo>
                    <a:pt x="1371" y="3292"/>
                  </a:lnTo>
                  <a:cubicBezTo>
                    <a:pt x="627" y="3292"/>
                    <a:pt x="1" y="2547"/>
                    <a:pt x="1" y="166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6" name="Google Shape;5396;p32"/>
            <p:cNvSpPr/>
            <p:nvPr/>
          </p:nvSpPr>
          <p:spPr>
            <a:xfrm>
              <a:off x="334903" y="2689923"/>
              <a:ext cx="325364" cy="100885"/>
            </a:xfrm>
            <a:custGeom>
              <a:rect b="b" l="l" r="r" t="t"/>
              <a:pathLst>
                <a:path extrusionOk="0" h="3234" w="10430">
                  <a:moveTo>
                    <a:pt x="9059" y="1"/>
                  </a:moveTo>
                  <a:cubicBezTo>
                    <a:pt x="9803" y="1"/>
                    <a:pt x="10429" y="746"/>
                    <a:pt x="10429" y="1625"/>
                  </a:cubicBezTo>
                  <a:cubicBezTo>
                    <a:pt x="10429" y="2548"/>
                    <a:pt x="9803" y="3234"/>
                    <a:pt x="9059" y="3234"/>
                  </a:cubicBezTo>
                  <a:lnTo>
                    <a:pt x="1371" y="3234"/>
                  </a:lnTo>
                  <a:cubicBezTo>
                    <a:pt x="627" y="3234"/>
                    <a:pt x="1" y="2548"/>
                    <a:pt x="1" y="1625"/>
                  </a:cubicBezTo>
                  <a:cubicBezTo>
                    <a:pt x="1" y="746"/>
                    <a:pt x="627" y="1"/>
                    <a:pt x="137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7" name="Google Shape;5397;p32"/>
            <p:cNvSpPr/>
            <p:nvPr/>
          </p:nvSpPr>
          <p:spPr>
            <a:xfrm>
              <a:off x="334903" y="2451999"/>
              <a:ext cx="325364" cy="100885"/>
            </a:xfrm>
            <a:custGeom>
              <a:rect b="b" l="l" r="r" t="t"/>
              <a:pathLst>
                <a:path extrusionOk="0" h="3234" w="10430">
                  <a:moveTo>
                    <a:pt x="9059" y="0"/>
                  </a:moveTo>
                  <a:cubicBezTo>
                    <a:pt x="9803" y="0"/>
                    <a:pt x="10429" y="745"/>
                    <a:pt x="10429" y="1609"/>
                  </a:cubicBezTo>
                  <a:cubicBezTo>
                    <a:pt x="10429" y="2488"/>
                    <a:pt x="9803" y="3233"/>
                    <a:pt x="9059" y="3233"/>
                  </a:cubicBezTo>
                  <a:lnTo>
                    <a:pt x="1371" y="3233"/>
                  </a:lnTo>
                  <a:cubicBezTo>
                    <a:pt x="627" y="3233"/>
                    <a:pt x="1" y="2488"/>
                    <a:pt x="1" y="1609"/>
                  </a:cubicBezTo>
                  <a:cubicBezTo>
                    <a:pt x="1" y="74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8" name="Google Shape;5398;p32"/>
            <p:cNvSpPr/>
            <p:nvPr/>
          </p:nvSpPr>
          <p:spPr>
            <a:xfrm>
              <a:off x="334903" y="2213607"/>
              <a:ext cx="325364" cy="100853"/>
            </a:xfrm>
            <a:custGeom>
              <a:rect b="b" l="l" r="r" t="t"/>
              <a:pathLst>
                <a:path extrusionOk="0" h="3233" w="10430">
                  <a:moveTo>
                    <a:pt x="9059" y="0"/>
                  </a:moveTo>
                  <a:cubicBezTo>
                    <a:pt x="9803" y="0"/>
                    <a:pt x="10429" y="685"/>
                    <a:pt x="10429" y="1624"/>
                  </a:cubicBezTo>
                  <a:cubicBezTo>
                    <a:pt x="10429" y="2488"/>
                    <a:pt x="9803" y="3233"/>
                    <a:pt x="9059" y="3233"/>
                  </a:cubicBezTo>
                  <a:lnTo>
                    <a:pt x="1371" y="3233"/>
                  </a:lnTo>
                  <a:cubicBezTo>
                    <a:pt x="627" y="3233"/>
                    <a:pt x="1" y="2488"/>
                    <a:pt x="1" y="1624"/>
                  </a:cubicBezTo>
                  <a:cubicBezTo>
                    <a:pt x="1" y="685"/>
                    <a:pt x="627" y="0"/>
                    <a:pt x="137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9" name="Google Shape;5399;p32"/>
            <p:cNvSpPr/>
            <p:nvPr/>
          </p:nvSpPr>
          <p:spPr>
            <a:xfrm>
              <a:off x="495075" y="646175"/>
              <a:ext cx="8153847" cy="4261144"/>
            </a:xfrm>
            <a:custGeom>
              <a:rect b="b" l="l" r="r" t="t"/>
              <a:pathLst>
                <a:path extrusionOk="0" h="136313" w="254987">
                  <a:moveTo>
                    <a:pt x="0" y="1"/>
                  </a:moveTo>
                  <a:lnTo>
                    <a:pt x="0" y="136313"/>
                  </a:lnTo>
                  <a:lnTo>
                    <a:pt x="254987" y="136313"/>
                  </a:lnTo>
                  <a:lnTo>
                    <a:pt x="25498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0" name="Google Shape;5400;p32"/>
            <p:cNvSpPr/>
            <p:nvPr/>
          </p:nvSpPr>
          <p:spPr>
            <a:xfrm>
              <a:off x="617468" y="819409"/>
              <a:ext cx="124125" cy="124125"/>
            </a:xfrm>
            <a:custGeom>
              <a:rect b="b" l="l" r="r" t="t"/>
              <a:pathLst>
                <a:path extrusionOk="0" h="3979" w="3979">
                  <a:moveTo>
                    <a:pt x="3978" y="1997"/>
                  </a:moveTo>
                  <a:cubicBezTo>
                    <a:pt x="3978" y="3055"/>
                    <a:pt x="3114" y="3978"/>
                    <a:pt x="1997" y="3978"/>
                  </a:cubicBezTo>
                  <a:cubicBezTo>
                    <a:pt x="880" y="3978"/>
                    <a:pt x="1" y="3055"/>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1" name="Google Shape;5401;p32"/>
            <p:cNvSpPr/>
            <p:nvPr/>
          </p:nvSpPr>
          <p:spPr>
            <a:xfrm>
              <a:off x="617468" y="1059673"/>
              <a:ext cx="124125" cy="124125"/>
            </a:xfrm>
            <a:custGeom>
              <a:rect b="b" l="l" r="r" t="t"/>
              <a:pathLst>
                <a:path extrusionOk="0" h="3979" w="3979">
                  <a:moveTo>
                    <a:pt x="3978" y="1982"/>
                  </a:moveTo>
                  <a:cubicBezTo>
                    <a:pt x="3978" y="3040"/>
                    <a:pt x="3114" y="3978"/>
                    <a:pt x="1997" y="3978"/>
                  </a:cubicBezTo>
                  <a:cubicBezTo>
                    <a:pt x="880" y="3978"/>
                    <a:pt x="1" y="3040"/>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2" name="Google Shape;5402;p32"/>
            <p:cNvSpPr/>
            <p:nvPr/>
          </p:nvSpPr>
          <p:spPr>
            <a:xfrm>
              <a:off x="617468" y="1295756"/>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939"/>
                    <a:pt x="880" y="1"/>
                    <a:pt x="1997" y="1"/>
                  </a:cubicBezTo>
                  <a:cubicBezTo>
                    <a:pt x="3114" y="1"/>
                    <a:pt x="3978" y="93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3" name="Google Shape;5403;p32"/>
            <p:cNvSpPr/>
            <p:nvPr/>
          </p:nvSpPr>
          <p:spPr>
            <a:xfrm>
              <a:off x="617468" y="1536020"/>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939"/>
                    <a:pt x="880" y="1"/>
                    <a:pt x="1997" y="1"/>
                  </a:cubicBezTo>
                  <a:cubicBezTo>
                    <a:pt x="3114" y="1"/>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4" name="Google Shape;5404;p32"/>
            <p:cNvSpPr/>
            <p:nvPr/>
          </p:nvSpPr>
          <p:spPr>
            <a:xfrm>
              <a:off x="617468" y="1768392"/>
              <a:ext cx="124125" cy="124094"/>
            </a:xfrm>
            <a:custGeom>
              <a:rect b="b" l="l" r="r" t="t"/>
              <a:pathLst>
                <a:path extrusionOk="0" h="3978" w="3979">
                  <a:moveTo>
                    <a:pt x="3978" y="1982"/>
                  </a:moveTo>
                  <a:cubicBezTo>
                    <a:pt x="3978" y="3099"/>
                    <a:pt x="3114" y="3978"/>
                    <a:pt x="1997" y="3978"/>
                  </a:cubicBezTo>
                  <a:cubicBezTo>
                    <a:pt x="880" y="3978"/>
                    <a:pt x="1" y="3099"/>
                    <a:pt x="1" y="1982"/>
                  </a:cubicBezTo>
                  <a:cubicBezTo>
                    <a:pt x="1" y="939"/>
                    <a:pt x="880" y="0"/>
                    <a:pt x="1997" y="0"/>
                  </a:cubicBezTo>
                  <a:cubicBezTo>
                    <a:pt x="3114" y="0"/>
                    <a:pt x="3978" y="939"/>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5" name="Google Shape;5405;p32"/>
            <p:cNvSpPr/>
            <p:nvPr/>
          </p:nvSpPr>
          <p:spPr>
            <a:xfrm>
              <a:off x="617468" y="2008656"/>
              <a:ext cx="124125" cy="123626"/>
            </a:xfrm>
            <a:custGeom>
              <a:rect b="b" l="l" r="r" t="t"/>
              <a:pathLst>
                <a:path extrusionOk="0" h="3963" w="3979">
                  <a:moveTo>
                    <a:pt x="3978" y="1982"/>
                  </a:moveTo>
                  <a:cubicBezTo>
                    <a:pt x="3978" y="3099"/>
                    <a:pt x="3114" y="3963"/>
                    <a:pt x="1997" y="3963"/>
                  </a:cubicBezTo>
                  <a:cubicBezTo>
                    <a:pt x="880" y="3963"/>
                    <a:pt x="1" y="3099"/>
                    <a:pt x="1" y="1982"/>
                  </a:cubicBezTo>
                  <a:cubicBezTo>
                    <a:pt x="1" y="924"/>
                    <a:pt x="880" y="0"/>
                    <a:pt x="1997" y="0"/>
                  </a:cubicBezTo>
                  <a:cubicBezTo>
                    <a:pt x="3114" y="0"/>
                    <a:pt x="3978" y="92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6" name="Google Shape;5406;p32"/>
            <p:cNvSpPr/>
            <p:nvPr/>
          </p:nvSpPr>
          <p:spPr>
            <a:xfrm>
              <a:off x="617468" y="2246580"/>
              <a:ext cx="124125" cy="124125"/>
            </a:xfrm>
            <a:custGeom>
              <a:rect b="b" l="l" r="r" t="t"/>
              <a:pathLst>
                <a:path extrusionOk="0" h="3979" w="3979">
                  <a:moveTo>
                    <a:pt x="3978" y="1997"/>
                  </a:moveTo>
                  <a:cubicBezTo>
                    <a:pt x="3978" y="3114"/>
                    <a:pt x="3114" y="3978"/>
                    <a:pt x="1997" y="3978"/>
                  </a:cubicBezTo>
                  <a:cubicBezTo>
                    <a:pt x="880" y="3978"/>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7" name="Google Shape;5407;p32"/>
            <p:cNvSpPr/>
            <p:nvPr/>
          </p:nvSpPr>
          <p:spPr>
            <a:xfrm>
              <a:off x="617468" y="2486844"/>
              <a:ext cx="124125" cy="124125"/>
            </a:xfrm>
            <a:custGeom>
              <a:rect b="b" l="l" r="r" t="t"/>
              <a:pathLst>
                <a:path extrusionOk="0" h="3979" w="3979">
                  <a:moveTo>
                    <a:pt x="3978" y="1982"/>
                  </a:moveTo>
                  <a:cubicBezTo>
                    <a:pt x="3978" y="3099"/>
                    <a:pt x="3114" y="3978"/>
                    <a:pt x="1997" y="3978"/>
                  </a:cubicBezTo>
                  <a:cubicBezTo>
                    <a:pt x="880" y="3978"/>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8" name="Google Shape;5408;p32"/>
            <p:cNvSpPr/>
            <p:nvPr/>
          </p:nvSpPr>
          <p:spPr>
            <a:xfrm>
              <a:off x="617468" y="2727108"/>
              <a:ext cx="124125" cy="123657"/>
            </a:xfrm>
            <a:custGeom>
              <a:rect b="b" l="l" r="r" t="t"/>
              <a:pathLst>
                <a:path extrusionOk="0" h="3964" w="3979">
                  <a:moveTo>
                    <a:pt x="3978" y="1982"/>
                  </a:moveTo>
                  <a:cubicBezTo>
                    <a:pt x="3978" y="3099"/>
                    <a:pt x="3114" y="3964"/>
                    <a:pt x="1997" y="3964"/>
                  </a:cubicBezTo>
                  <a:cubicBezTo>
                    <a:pt x="880" y="3964"/>
                    <a:pt x="1" y="3099"/>
                    <a:pt x="1" y="1982"/>
                  </a:cubicBezTo>
                  <a:cubicBezTo>
                    <a:pt x="1" y="865"/>
                    <a:pt x="880" y="1"/>
                    <a:pt x="1997" y="1"/>
                  </a:cubicBezTo>
                  <a:cubicBezTo>
                    <a:pt x="3114" y="1"/>
                    <a:pt x="3978" y="865"/>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9" name="Google Shape;5409;p32"/>
            <p:cNvSpPr/>
            <p:nvPr/>
          </p:nvSpPr>
          <p:spPr>
            <a:xfrm>
              <a:off x="617468" y="2966904"/>
              <a:ext cx="124125" cy="124125"/>
            </a:xfrm>
            <a:custGeom>
              <a:rect b="b" l="l" r="r" t="t"/>
              <a:pathLst>
                <a:path extrusionOk="0" h="3979" w="3979">
                  <a:moveTo>
                    <a:pt x="3978" y="1997"/>
                  </a:moveTo>
                  <a:cubicBezTo>
                    <a:pt x="3978" y="3114"/>
                    <a:pt x="3114" y="3979"/>
                    <a:pt x="1997" y="3979"/>
                  </a:cubicBezTo>
                  <a:cubicBezTo>
                    <a:pt x="880" y="3979"/>
                    <a:pt x="1" y="3114"/>
                    <a:pt x="1" y="1997"/>
                  </a:cubicBezTo>
                  <a:cubicBezTo>
                    <a:pt x="1" y="880"/>
                    <a:pt x="880" y="1"/>
                    <a:pt x="1997" y="1"/>
                  </a:cubicBezTo>
                  <a:cubicBezTo>
                    <a:pt x="3114" y="1"/>
                    <a:pt x="3978" y="880"/>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0" name="Google Shape;5410;p32"/>
            <p:cNvSpPr/>
            <p:nvPr/>
          </p:nvSpPr>
          <p:spPr>
            <a:xfrm>
              <a:off x="617468" y="3205327"/>
              <a:ext cx="124125" cy="123657"/>
            </a:xfrm>
            <a:custGeom>
              <a:rect b="b" l="l" r="r" t="t"/>
              <a:pathLst>
                <a:path extrusionOk="0" h="3964" w="3979">
                  <a:moveTo>
                    <a:pt x="3978" y="1982"/>
                  </a:moveTo>
                  <a:cubicBezTo>
                    <a:pt x="3978" y="3039"/>
                    <a:pt x="3114" y="3963"/>
                    <a:pt x="1997" y="3963"/>
                  </a:cubicBezTo>
                  <a:cubicBezTo>
                    <a:pt x="880" y="3963"/>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1" name="Google Shape;5411;p32"/>
            <p:cNvSpPr/>
            <p:nvPr/>
          </p:nvSpPr>
          <p:spPr>
            <a:xfrm>
              <a:off x="617468" y="3445123"/>
              <a:ext cx="124125" cy="124125"/>
            </a:xfrm>
            <a:custGeom>
              <a:rect b="b" l="l" r="r" t="t"/>
              <a:pathLst>
                <a:path extrusionOk="0" h="3979" w="3979">
                  <a:moveTo>
                    <a:pt x="3978" y="1997"/>
                  </a:moveTo>
                  <a:cubicBezTo>
                    <a:pt x="3978" y="3054"/>
                    <a:pt x="3114" y="3978"/>
                    <a:pt x="1997" y="3978"/>
                  </a:cubicBezTo>
                  <a:cubicBezTo>
                    <a:pt x="880" y="3978"/>
                    <a:pt x="1" y="3054"/>
                    <a:pt x="1" y="1997"/>
                  </a:cubicBezTo>
                  <a:cubicBezTo>
                    <a:pt x="1" y="879"/>
                    <a:pt x="880" y="0"/>
                    <a:pt x="1997" y="0"/>
                  </a:cubicBezTo>
                  <a:cubicBezTo>
                    <a:pt x="3114" y="0"/>
                    <a:pt x="3978" y="879"/>
                    <a:pt x="3978" y="1997"/>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2" name="Google Shape;5412;p32"/>
            <p:cNvSpPr/>
            <p:nvPr/>
          </p:nvSpPr>
          <p:spPr>
            <a:xfrm>
              <a:off x="617468" y="3677495"/>
              <a:ext cx="124125" cy="124094"/>
            </a:xfrm>
            <a:custGeom>
              <a:rect b="b" l="l" r="r" t="t"/>
              <a:pathLst>
                <a:path extrusionOk="0" h="3978" w="3979">
                  <a:moveTo>
                    <a:pt x="3978" y="1996"/>
                  </a:moveTo>
                  <a:cubicBezTo>
                    <a:pt x="3978" y="3054"/>
                    <a:pt x="3114" y="3978"/>
                    <a:pt x="1997" y="3978"/>
                  </a:cubicBezTo>
                  <a:cubicBezTo>
                    <a:pt x="880" y="3978"/>
                    <a:pt x="1" y="3054"/>
                    <a:pt x="1" y="1996"/>
                  </a:cubicBezTo>
                  <a:cubicBezTo>
                    <a:pt x="1" y="879"/>
                    <a:pt x="880" y="0"/>
                    <a:pt x="1997" y="0"/>
                  </a:cubicBezTo>
                  <a:cubicBezTo>
                    <a:pt x="3114" y="0"/>
                    <a:pt x="3978" y="87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3" name="Google Shape;5413;p32"/>
            <p:cNvSpPr/>
            <p:nvPr/>
          </p:nvSpPr>
          <p:spPr>
            <a:xfrm>
              <a:off x="617468" y="3917758"/>
              <a:ext cx="124125" cy="124094"/>
            </a:xfrm>
            <a:custGeom>
              <a:rect b="b" l="l" r="r" t="t"/>
              <a:pathLst>
                <a:path extrusionOk="0" h="3978" w="3979">
                  <a:moveTo>
                    <a:pt x="3978" y="1982"/>
                  </a:moveTo>
                  <a:cubicBezTo>
                    <a:pt x="3978" y="3039"/>
                    <a:pt x="3114" y="3978"/>
                    <a:pt x="1997" y="3978"/>
                  </a:cubicBezTo>
                  <a:cubicBezTo>
                    <a:pt x="880" y="3978"/>
                    <a:pt x="1" y="3039"/>
                    <a:pt x="1" y="1982"/>
                  </a:cubicBezTo>
                  <a:cubicBezTo>
                    <a:pt x="1" y="864"/>
                    <a:pt x="880" y="0"/>
                    <a:pt x="1997" y="0"/>
                  </a:cubicBezTo>
                  <a:cubicBezTo>
                    <a:pt x="3114" y="0"/>
                    <a:pt x="3978" y="864"/>
                    <a:pt x="3978" y="198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4" name="Google Shape;5414;p32"/>
            <p:cNvSpPr/>
            <p:nvPr/>
          </p:nvSpPr>
          <p:spPr>
            <a:xfrm>
              <a:off x="617468" y="4153842"/>
              <a:ext cx="124125" cy="124094"/>
            </a:xfrm>
            <a:custGeom>
              <a:rect b="b" l="l" r="r" t="t"/>
              <a:pathLst>
                <a:path extrusionOk="0" h="3978" w="3979">
                  <a:moveTo>
                    <a:pt x="3978" y="1996"/>
                  </a:moveTo>
                  <a:cubicBezTo>
                    <a:pt x="3978" y="3114"/>
                    <a:pt x="3114" y="3978"/>
                    <a:pt x="1997" y="3978"/>
                  </a:cubicBezTo>
                  <a:cubicBezTo>
                    <a:pt x="880" y="3978"/>
                    <a:pt x="1" y="3114"/>
                    <a:pt x="1" y="1996"/>
                  </a:cubicBezTo>
                  <a:cubicBezTo>
                    <a:pt x="1" y="939"/>
                    <a:pt x="880" y="0"/>
                    <a:pt x="1997" y="0"/>
                  </a:cubicBezTo>
                  <a:cubicBezTo>
                    <a:pt x="3114" y="0"/>
                    <a:pt x="3978" y="939"/>
                    <a:pt x="3978" y="199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5" name="Google Shape;5415;p32"/>
            <p:cNvSpPr/>
            <p:nvPr/>
          </p:nvSpPr>
          <p:spPr>
            <a:xfrm>
              <a:off x="617468" y="4394106"/>
              <a:ext cx="124125" cy="124094"/>
            </a:xfrm>
            <a:custGeom>
              <a:rect b="b" l="l" r="r" t="t"/>
              <a:pathLst>
                <a:path extrusionOk="0" h="3978" w="3979">
                  <a:moveTo>
                    <a:pt x="3978" y="1981"/>
                  </a:moveTo>
                  <a:cubicBezTo>
                    <a:pt x="3978" y="3099"/>
                    <a:pt x="3114" y="3978"/>
                    <a:pt x="1997" y="3978"/>
                  </a:cubicBezTo>
                  <a:cubicBezTo>
                    <a:pt x="880" y="3978"/>
                    <a:pt x="1" y="3099"/>
                    <a:pt x="1" y="1981"/>
                  </a:cubicBezTo>
                  <a:cubicBezTo>
                    <a:pt x="1" y="939"/>
                    <a:pt x="880" y="0"/>
                    <a:pt x="1997" y="0"/>
                  </a:cubicBezTo>
                  <a:cubicBezTo>
                    <a:pt x="3114" y="0"/>
                    <a:pt x="3978" y="939"/>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6" name="Google Shape;5416;p32"/>
            <p:cNvSpPr/>
            <p:nvPr/>
          </p:nvSpPr>
          <p:spPr>
            <a:xfrm>
              <a:off x="617468" y="4634370"/>
              <a:ext cx="124125" cy="123626"/>
            </a:xfrm>
            <a:custGeom>
              <a:rect b="b" l="l" r="r" t="t"/>
              <a:pathLst>
                <a:path extrusionOk="0" h="3963" w="3979">
                  <a:moveTo>
                    <a:pt x="3978" y="1981"/>
                  </a:moveTo>
                  <a:cubicBezTo>
                    <a:pt x="3978" y="3099"/>
                    <a:pt x="3114" y="3963"/>
                    <a:pt x="1997" y="3963"/>
                  </a:cubicBezTo>
                  <a:cubicBezTo>
                    <a:pt x="880" y="3963"/>
                    <a:pt x="1" y="3099"/>
                    <a:pt x="1" y="1981"/>
                  </a:cubicBezTo>
                  <a:cubicBezTo>
                    <a:pt x="1" y="924"/>
                    <a:pt x="880" y="0"/>
                    <a:pt x="1997" y="0"/>
                  </a:cubicBezTo>
                  <a:cubicBezTo>
                    <a:pt x="3114" y="0"/>
                    <a:pt x="3978" y="924"/>
                    <a:pt x="3978" y="198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7" name="Google Shape;5417;p32"/>
            <p:cNvSpPr/>
            <p:nvPr/>
          </p:nvSpPr>
          <p:spPr>
            <a:xfrm>
              <a:off x="307951" y="1307361"/>
              <a:ext cx="410401" cy="102756"/>
            </a:xfrm>
            <a:custGeom>
              <a:rect b="b" l="l" r="r" t="t"/>
              <a:pathLst>
                <a:path extrusionOk="0" h="3294"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8" name="Google Shape;5418;p32"/>
            <p:cNvSpPr/>
            <p:nvPr/>
          </p:nvSpPr>
          <p:spPr>
            <a:xfrm>
              <a:off x="307951" y="1069437"/>
              <a:ext cx="410401" cy="102725"/>
            </a:xfrm>
            <a:custGeom>
              <a:rect b="b" l="l" r="r" t="t"/>
              <a:pathLst>
                <a:path extrusionOk="0" h="3293" w="13156">
                  <a:moveTo>
                    <a:pt x="11412" y="0"/>
                  </a:moveTo>
                  <a:cubicBezTo>
                    <a:pt x="12411" y="0"/>
                    <a:pt x="13155" y="745"/>
                    <a:pt x="13155" y="1669"/>
                  </a:cubicBezTo>
                  <a:cubicBezTo>
                    <a:pt x="13155" y="2548"/>
                    <a:pt x="12411" y="3293"/>
                    <a:pt x="11412" y="3293"/>
                  </a:cubicBezTo>
                  <a:lnTo>
                    <a:pt x="1729" y="3293"/>
                  </a:lnTo>
                  <a:cubicBezTo>
                    <a:pt x="746" y="3293"/>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9" name="Google Shape;5419;p32"/>
            <p:cNvSpPr/>
            <p:nvPr/>
          </p:nvSpPr>
          <p:spPr>
            <a:xfrm>
              <a:off x="307951" y="831044"/>
              <a:ext cx="410401" cy="102725"/>
            </a:xfrm>
            <a:custGeom>
              <a:rect b="b" l="l" r="r" t="t"/>
              <a:pathLst>
                <a:path extrusionOk="0" h="3293" w="13156">
                  <a:moveTo>
                    <a:pt x="11412" y="0"/>
                  </a:moveTo>
                  <a:cubicBezTo>
                    <a:pt x="12411" y="0"/>
                    <a:pt x="13155" y="745"/>
                    <a:pt x="13155" y="1624"/>
                  </a:cubicBezTo>
                  <a:cubicBezTo>
                    <a:pt x="13155" y="2548"/>
                    <a:pt x="12411" y="3292"/>
                    <a:pt x="11412" y="3292"/>
                  </a:cubicBezTo>
                  <a:lnTo>
                    <a:pt x="1729" y="3292"/>
                  </a:lnTo>
                  <a:cubicBezTo>
                    <a:pt x="746" y="3292"/>
                    <a:pt x="1" y="2548"/>
                    <a:pt x="1" y="1624"/>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0" name="Google Shape;5420;p32"/>
            <p:cNvSpPr/>
            <p:nvPr/>
          </p:nvSpPr>
          <p:spPr>
            <a:xfrm>
              <a:off x="307951" y="2023972"/>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1" name="Google Shape;5421;p32"/>
            <p:cNvSpPr/>
            <p:nvPr/>
          </p:nvSpPr>
          <p:spPr>
            <a:xfrm>
              <a:off x="307951" y="1786048"/>
              <a:ext cx="410401" cy="100417"/>
            </a:xfrm>
            <a:custGeom>
              <a:rect b="b" l="l" r="r" t="t"/>
              <a:pathLst>
                <a:path extrusionOk="0" h="3219" w="13156">
                  <a:moveTo>
                    <a:pt x="11412" y="0"/>
                  </a:moveTo>
                  <a:cubicBezTo>
                    <a:pt x="12411" y="0"/>
                    <a:pt x="13155" y="671"/>
                    <a:pt x="13155" y="1609"/>
                  </a:cubicBezTo>
                  <a:cubicBezTo>
                    <a:pt x="13155" y="2473"/>
                    <a:pt x="12411" y="3218"/>
                    <a:pt x="11412" y="3218"/>
                  </a:cubicBezTo>
                  <a:lnTo>
                    <a:pt x="1729" y="3218"/>
                  </a:lnTo>
                  <a:cubicBezTo>
                    <a:pt x="746" y="3218"/>
                    <a:pt x="1" y="2473"/>
                    <a:pt x="1" y="1609"/>
                  </a:cubicBezTo>
                  <a:cubicBezTo>
                    <a:pt x="1" y="671"/>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2" name="Google Shape;5422;p32"/>
            <p:cNvSpPr/>
            <p:nvPr/>
          </p:nvSpPr>
          <p:spPr>
            <a:xfrm>
              <a:off x="307951" y="1547625"/>
              <a:ext cx="410401" cy="100885"/>
            </a:xfrm>
            <a:custGeom>
              <a:rect b="b" l="l" r="r" t="t"/>
              <a:pathLst>
                <a:path extrusionOk="0" h="3234" w="13156">
                  <a:moveTo>
                    <a:pt x="11412" y="1"/>
                  </a:moveTo>
                  <a:cubicBezTo>
                    <a:pt x="12411" y="1"/>
                    <a:pt x="13155" y="686"/>
                    <a:pt x="13155" y="1610"/>
                  </a:cubicBezTo>
                  <a:cubicBezTo>
                    <a:pt x="13155" y="2489"/>
                    <a:pt x="12411" y="3234"/>
                    <a:pt x="11412" y="3234"/>
                  </a:cubicBezTo>
                  <a:lnTo>
                    <a:pt x="1729" y="3234"/>
                  </a:lnTo>
                  <a:cubicBezTo>
                    <a:pt x="746" y="3234"/>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3" name="Google Shape;5423;p32"/>
            <p:cNvSpPr/>
            <p:nvPr/>
          </p:nvSpPr>
          <p:spPr>
            <a:xfrm>
              <a:off x="307951" y="2738743"/>
              <a:ext cx="410401" cy="100417"/>
            </a:xfrm>
            <a:custGeom>
              <a:rect b="b" l="l" r="r" t="t"/>
              <a:pathLst>
                <a:path extrusionOk="0" h="3219" w="13156">
                  <a:moveTo>
                    <a:pt x="11412" y="0"/>
                  </a:moveTo>
                  <a:cubicBezTo>
                    <a:pt x="12411" y="0"/>
                    <a:pt x="13155" y="745"/>
                    <a:pt x="13155" y="1609"/>
                  </a:cubicBezTo>
                  <a:cubicBezTo>
                    <a:pt x="13155" y="2533"/>
                    <a:pt x="12411" y="3218"/>
                    <a:pt x="11412" y="3218"/>
                  </a:cubicBezTo>
                  <a:lnTo>
                    <a:pt x="1729" y="3218"/>
                  </a:lnTo>
                  <a:cubicBezTo>
                    <a:pt x="746" y="3218"/>
                    <a:pt x="1" y="253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4" name="Google Shape;5424;p32"/>
            <p:cNvSpPr/>
            <p:nvPr/>
          </p:nvSpPr>
          <p:spPr>
            <a:xfrm>
              <a:off x="307951" y="2500320"/>
              <a:ext cx="410401" cy="100885"/>
            </a:xfrm>
            <a:custGeom>
              <a:rect b="b" l="l" r="r" t="t"/>
              <a:pathLst>
                <a:path extrusionOk="0" h="3234" w="13156">
                  <a:moveTo>
                    <a:pt x="11412" y="1"/>
                  </a:moveTo>
                  <a:cubicBezTo>
                    <a:pt x="12411" y="1"/>
                    <a:pt x="13155" y="746"/>
                    <a:pt x="13155" y="1610"/>
                  </a:cubicBezTo>
                  <a:cubicBezTo>
                    <a:pt x="13155" y="2548"/>
                    <a:pt x="12411" y="3234"/>
                    <a:pt x="11412" y="3234"/>
                  </a:cubicBezTo>
                  <a:lnTo>
                    <a:pt x="1729" y="3234"/>
                  </a:lnTo>
                  <a:cubicBezTo>
                    <a:pt x="746" y="3234"/>
                    <a:pt x="1" y="2548"/>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5" name="Google Shape;5425;p32"/>
            <p:cNvSpPr/>
            <p:nvPr/>
          </p:nvSpPr>
          <p:spPr>
            <a:xfrm>
              <a:off x="307951" y="2262396"/>
              <a:ext cx="410401" cy="100417"/>
            </a:xfrm>
            <a:custGeom>
              <a:rect b="b" l="l" r="r" t="t"/>
              <a:pathLst>
                <a:path extrusionOk="0" h="3219" w="13156">
                  <a:moveTo>
                    <a:pt x="11412" y="0"/>
                  </a:moveTo>
                  <a:cubicBezTo>
                    <a:pt x="12411" y="0"/>
                    <a:pt x="13155" y="745"/>
                    <a:pt x="13155" y="1609"/>
                  </a:cubicBezTo>
                  <a:cubicBezTo>
                    <a:pt x="13155" y="2473"/>
                    <a:pt x="12411" y="3218"/>
                    <a:pt x="11412" y="3218"/>
                  </a:cubicBezTo>
                  <a:lnTo>
                    <a:pt x="1729" y="3218"/>
                  </a:lnTo>
                  <a:cubicBezTo>
                    <a:pt x="746" y="3218"/>
                    <a:pt x="1" y="2473"/>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6" name="Google Shape;5426;p32"/>
            <p:cNvSpPr/>
            <p:nvPr/>
          </p:nvSpPr>
          <p:spPr>
            <a:xfrm>
              <a:off x="307951" y="3212751"/>
              <a:ext cx="410401" cy="102725"/>
            </a:xfrm>
            <a:custGeom>
              <a:rect b="b" l="l" r="r" t="t"/>
              <a:pathLst>
                <a:path extrusionOk="0" h="3293" w="13156">
                  <a:moveTo>
                    <a:pt x="11412" y="1"/>
                  </a:moveTo>
                  <a:cubicBezTo>
                    <a:pt x="12411" y="1"/>
                    <a:pt x="13155" y="746"/>
                    <a:pt x="13155" y="1684"/>
                  </a:cubicBezTo>
                  <a:cubicBezTo>
                    <a:pt x="13155" y="2548"/>
                    <a:pt x="12411" y="3293"/>
                    <a:pt x="11412" y="3293"/>
                  </a:cubicBezTo>
                  <a:lnTo>
                    <a:pt x="1729" y="3293"/>
                  </a:lnTo>
                  <a:cubicBezTo>
                    <a:pt x="746" y="3293"/>
                    <a:pt x="1" y="2548"/>
                    <a:pt x="1" y="1684"/>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7" name="Google Shape;5427;p32"/>
            <p:cNvSpPr/>
            <p:nvPr/>
          </p:nvSpPr>
          <p:spPr>
            <a:xfrm>
              <a:off x="307951" y="2974827"/>
              <a:ext cx="410401" cy="102725"/>
            </a:xfrm>
            <a:custGeom>
              <a:rect b="b" l="l" r="r" t="t"/>
              <a:pathLst>
                <a:path extrusionOk="0" h="3293" w="13156">
                  <a:moveTo>
                    <a:pt x="11412" y="0"/>
                  </a:moveTo>
                  <a:cubicBezTo>
                    <a:pt x="12411" y="0"/>
                    <a:pt x="13155" y="745"/>
                    <a:pt x="13155" y="1669"/>
                  </a:cubicBezTo>
                  <a:cubicBezTo>
                    <a:pt x="13155" y="2548"/>
                    <a:pt x="12411" y="3292"/>
                    <a:pt x="11412" y="3292"/>
                  </a:cubicBezTo>
                  <a:lnTo>
                    <a:pt x="1729" y="3292"/>
                  </a:lnTo>
                  <a:cubicBezTo>
                    <a:pt x="746" y="3292"/>
                    <a:pt x="1" y="2548"/>
                    <a:pt x="1" y="166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8" name="Google Shape;5428;p32"/>
            <p:cNvSpPr/>
            <p:nvPr/>
          </p:nvSpPr>
          <p:spPr>
            <a:xfrm>
              <a:off x="307951" y="3929363"/>
              <a:ext cx="410401" cy="100885"/>
            </a:xfrm>
            <a:custGeom>
              <a:rect b="b" l="l" r="r" t="t"/>
              <a:pathLst>
                <a:path extrusionOk="0" h="3234" w="13156">
                  <a:moveTo>
                    <a:pt x="11412" y="1"/>
                  </a:moveTo>
                  <a:cubicBezTo>
                    <a:pt x="12411" y="1"/>
                    <a:pt x="13155" y="686"/>
                    <a:pt x="13155" y="1610"/>
                  </a:cubicBezTo>
                  <a:cubicBezTo>
                    <a:pt x="13155" y="2488"/>
                    <a:pt x="12411" y="3233"/>
                    <a:pt x="11412" y="3233"/>
                  </a:cubicBezTo>
                  <a:lnTo>
                    <a:pt x="1729" y="3233"/>
                  </a:lnTo>
                  <a:cubicBezTo>
                    <a:pt x="746" y="3233"/>
                    <a:pt x="1" y="2488"/>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9" name="Google Shape;5429;p32"/>
            <p:cNvSpPr/>
            <p:nvPr/>
          </p:nvSpPr>
          <p:spPr>
            <a:xfrm>
              <a:off x="307951" y="3691439"/>
              <a:ext cx="410401" cy="100386"/>
            </a:xfrm>
            <a:custGeom>
              <a:rect b="b" l="l" r="r" t="t"/>
              <a:pathLst>
                <a:path extrusionOk="0" h="3218" w="13156">
                  <a:moveTo>
                    <a:pt x="11412" y="0"/>
                  </a:moveTo>
                  <a:cubicBezTo>
                    <a:pt x="12411" y="0"/>
                    <a:pt x="13155" y="670"/>
                    <a:pt x="13155" y="1609"/>
                  </a:cubicBezTo>
                  <a:cubicBezTo>
                    <a:pt x="13155" y="2473"/>
                    <a:pt x="12411" y="3218"/>
                    <a:pt x="11412" y="3218"/>
                  </a:cubicBezTo>
                  <a:lnTo>
                    <a:pt x="1729" y="3218"/>
                  </a:lnTo>
                  <a:cubicBezTo>
                    <a:pt x="746" y="3218"/>
                    <a:pt x="1" y="2473"/>
                    <a:pt x="1" y="1609"/>
                  </a:cubicBezTo>
                  <a:cubicBezTo>
                    <a:pt x="1" y="670"/>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0" name="Google Shape;5430;p32"/>
            <p:cNvSpPr/>
            <p:nvPr/>
          </p:nvSpPr>
          <p:spPr>
            <a:xfrm>
              <a:off x="307951" y="3453015"/>
              <a:ext cx="410401" cy="100885"/>
            </a:xfrm>
            <a:custGeom>
              <a:rect b="b" l="l" r="r" t="t"/>
              <a:pathLst>
                <a:path extrusionOk="0" h="3234" w="13156">
                  <a:moveTo>
                    <a:pt x="11412" y="1"/>
                  </a:moveTo>
                  <a:cubicBezTo>
                    <a:pt x="12411" y="1"/>
                    <a:pt x="13155" y="686"/>
                    <a:pt x="13155" y="1610"/>
                  </a:cubicBezTo>
                  <a:cubicBezTo>
                    <a:pt x="13155" y="2489"/>
                    <a:pt x="12411" y="3233"/>
                    <a:pt x="11412" y="3233"/>
                  </a:cubicBezTo>
                  <a:lnTo>
                    <a:pt x="1729" y="3233"/>
                  </a:lnTo>
                  <a:cubicBezTo>
                    <a:pt x="746" y="3233"/>
                    <a:pt x="1" y="2489"/>
                    <a:pt x="1" y="1610"/>
                  </a:cubicBezTo>
                  <a:cubicBezTo>
                    <a:pt x="1" y="68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1" name="Google Shape;5431;p32"/>
            <p:cNvSpPr/>
            <p:nvPr/>
          </p:nvSpPr>
          <p:spPr>
            <a:xfrm>
              <a:off x="307951" y="4644103"/>
              <a:ext cx="410401" cy="100417"/>
            </a:xfrm>
            <a:custGeom>
              <a:rect b="b" l="l" r="r" t="t"/>
              <a:pathLst>
                <a:path extrusionOk="0" h="3219" w="13156">
                  <a:moveTo>
                    <a:pt x="11412" y="1"/>
                  </a:moveTo>
                  <a:cubicBezTo>
                    <a:pt x="12411" y="1"/>
                    <a:pt x="13155" y="746"/>
                    <a:pt x="13155" y="1610"/>
                  </a:cubicBezTo>
                  <a:cubicBezTo>
                    <a:pt x="13155" y="2533"/>
                    <a:pt x="12411" y="3219"/>
                    <a:pt x="11412" y="3219"/>
                  </a:cubicBezTo>
                  <a:lnTo>
                    <a:pt x="1729" y="3219"/>
                  </a:lnTo>
                  <a:cubicBezTo>
                    <a:pt x="746" y="3219"/>
                    <a:pt x="1" y="2533"/>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2" name="Google Shape;5432;p32"/>
            <p:cNvSpPr/>
            <p:nvPr/>
          </p:nvSpPr>
          <p:spPr>
            <a:xfrm>
              <a:off x="307951" y="4405711"/>
              <a:ext cx="410401" cy="100885"/>
            </a:xfrm>
            <a:custGeom>
              <a:rect b="b" l="l" r="r" t="t"/>
              <a:pathLst>
                <a:path extrusionOk="0" h="3234" w="13156">
                  <a:moveTo>
                    <a:pt x="11412" y="0"/>
                  </a:moveTo>
                  <a:cubicBezTo>
                    <a:pt x="12411" y="0"/>
                    <a:pt x="13155" y="745"/>
                    <a:pt x="13155" y="1609"/>
                  </a:cubicBezTo>
                  <a:cubicBezTo>
                    <a:pt x="13155" y="2548"/>
                    <a:pt x="12411" y="3233"/>
                    <a:pt x="11412" y="3233"/>
                  </a:cubicBezTo>
                  <a:lnTo>
                    <a:pt x="1729" y="3233"/>
                  </a:lnTo>
                  <a:cubicBezTo>
                    <a:pt x="746" y="3233"/>
                    <a:pt x="1" y="2548"/>
                    <a:pt x="1" y="1609"/>
                  </a:cubicBezTo>
                  <a:cubicBezTo>
                    <a:pt x="1" y="745"/>
                    <a:pt x="746" y="0"/>
                    <a:pt x="17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3" name="Google Shape;5433;p32"/>
            <p:cNvSpPr/>
            <p:nvPr/>
          </p:nvSpPr>
          <p:spPr>
            <a:xfrm>
              <a:off x="307951" y="4167755"/>
              <a:ext cx="410401" cy="100417"/>
            </a:xfrm>
            <a:custGeom>
              <a:rect b="b" l="l" r="r" t="t"/>
              <a:pathLst>
                <a:path extrusionOk="0" h="3219" w="13156">
                  <a:moveTo>
                    <a:pt x="11412" y="1"/>
                  </a:moveTo>
                  <a:cubicBezTo>
                    <a:pt x="12411" y="1"/>
                    <a:pt x="13155" y="746"/>
                    <a:pt x="13155" y="1610"/>
                  </a:cubicBezTo>
                  <a:cubicBezTo>
                    <a:pt x="13155" y="2474"/>
                    <a:pt x="12411" y="3219"/>
                    <a:pt x="11412" y="3219"/>
                  </a:cubicBezTo>
                  <a:lnTo>
                    <a:pt x="1729" y="3219"/>
                  </a:lnTo>
                  <a:cubicBezTo>
                    <a:pt x="746" y="3219"/>
                    <a:pt x="1" y="2474"/>
                    <a:pt x="1" y="1610"/>
                  </a:cubicBezTo>
                  <a:cubicBezTo>
                    <a:pt x="1" y="746"/>
                    <a:pt x="746" y="1"/>
                    <a:pt x="1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34" name="Google Shape;5434;p32"/>
          <p:cNvGrpSpPr/>
          <p:nvPr/>
        </p:nvGrpSpPr>
        <p:grpSpPr>
          <a:xfrm>
            <a:off x="6410194" y="752622"/>
            <a:ext cx="2159504" cy="4048269"/>
            <a:chOff x="6410194" y="752622"/>
            <a:chExt cx="2159504" cy="4048269"/>
          </a:xfrm>
        </p:grpSpPr>
        <p:sp>
          <p:nvSpPr>
            <p:cNvPr id="5435" name="Google Shape;5435;p32"/>
            <p:cNvSpPr/>
            <p:nvPr/>
          </p:nvSpPr>
          <p:spPr>
            <a:xfrm rot="10800000">
              <a:off x="8460921" y="4727426"/>
              <a:ext cx="19559" cy="37964"/>
            </a:xfrm>
            <a:custGeom>
              <a:rect b="b" l="l" r="r" t="t"/>
              <a:pathLst>
                <a:path extrusionOk="0" h="1217" w="627">
                  <a:moveTo>
                    <a:pt x="350" y="0"/>
                  </a:moveTo>
                  <a:cubicBezTo>
                    <a:pt x="313" y="0"/>
                    <a:pt x="278" y="15"/>
                    <a:pt x="254" y="40"/>
                  </a:cubicBezTo>
                  <a:cubicBezTo>
                    <a:pt x="179" y="159"/>
                    <a:pt x="120" y="218"/>
                    <a:pt x="60" y="278"/>
                  </a:cubicBezTo>
                  <a:cubicBezTo>
                    <a:pt x="60" y="412"/>
                    <a:pt x="60" y="472"/>
                    <a:pt x="0" y="591"/>
                  </a:cubicBezTo>
                  <a:cubicBezTo>
                    <a:pt x="0" y="784"/>
                    <a:pt x="60" y="963"/>
                    <a:pt x="179" y="1157"/>
                  </a:cubicBezTo>
                  <a:lnTo>
                    <a:pt x="254" y="1217"/>
                  </a:lnTo>
                  <a:cubicBezTo>
                    <a:pt x="313" y="1217"/>
                    <a:pt x="432" y="1217"/>
                    <a:pt x="492" y="1157"/>
                  </a:cubicBezTo>
                  <a:cubicBezTo>
                    <a:pt x="552" y="963"/>
                    <a:pt x="626" y="784"/>
                    <a:pt x="626" y="650"/>
                  </a:cubicBezTo>
                  <a:lnTo>
                    <a:pt x="626" y="412"/>
                  </a:lnTo>
                  <a:cubicBezTo>
                    <a:pt x="626" y="278"/>
                    <a:pt x="552" y="218"/>
                    <a:pt x="552" y="99"/>
                  </a:cubicBezTo>
                  <a:lnTo>
                    <a:pt x="492" y="99"/>
                  </a:lnTo>
                  <a:cubicBezTo>
                    <a:pt x="457" y="29"/>
                    <a:pt x="402" y="0"/>
                    <a:pt x="350"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6" name="Google Shape;5436;p32"/>
            <p:cNvSpPr/>
            <p:nvPr/>
          </p:nvSpPr>
          <p:spPr>
            <a:xfrm rot="10800000">
              <a:off x="8410728" y="4671650"/>
              <a:ext cx="19559" cy="31944"/>
            </a:xfrm>
            <a:custGeom>
              <a:rect b="b" l="l" r="r" t="t"/>
              <a:pathLst>
                <a:path extrusionOk="0" h="1024" w="627">
                  <a:moveTo>
                    <a:pt x="339" y="1"/>
                  </a:moveTo>
                  <a:cubicBezTo>
                    <a:pt x="293" y="1"/>
                    <a:pt x="243" y="15"/>
                    <a:pt x="194" y="40"/>
                  </a:cubicBezTo>
                  <a:cubicBezTo>
                    <a:pt x="134" y="100"/>
                    <a:pt x="60" y="159"/>
                    <a:pt x="60" y="293"/>
                  </a:cubicBezTo>
                  <a:cubicBezTo>
                    <a:pt x="0" y="353"/>
                    <a:pt x="0" y="412"/>
                    <a:pt x="0" y="472"/>
                  </a:cubicBezTo>
                  <a:cubicBezTo>
                    <a:pt x="0" y="666"/>
                    <a:pt x="0" y="844"/>
                    <a:pt x="194" y="979"/>
                  </a:cubicBezTo>
                  <a:cubicBezTo>
                    <a:pt x="224" y="1008"/>
                    <a:pt x="269" y="1023"/>
                    <a:pt x="313" y="1023"/>
                  </a:cubicBezTo>
                  <a:cubicBezTo>
                    <a:pt x="358" y="1023"/>
                    <a:pt x="403" y="1008"/>
                    <a:pt x="432" y="979"/>
                  </a:cubicBezTo>
                  <a:cubicBezTo>
                    <a:pt x="566" y="785"/>
                    <a:pt x="566" y="666"/>
                    <a:pt x="626" y="532"/>
                  </a:cubicBezTo>
                  <a:cubicBezTo>
                    <a:pt x="626" y="472"/>
                    <a:pt x="626" y="412"/>
                    <a:pt x="566" y="353"/>
                  </a:cubicBezTo>
                  <a:cubicBezTo>
                    <a:pt x="566" y="293"/>
                    <a:pt x="566" y="159"/>
                    <a:pt x="507" y="100"/>
                  </a:cubicBezTo>
                  <a:cubicBezTo>
                    <a:pt x="463" y="30"/>
                    <a:pt x="404" y="1"/>
                    <a:pt x="3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7" name="Google Shape;5437;p32"/>
            <p:cNvSpPr/>
            <p:nvPr/>
          </p:nvSpPr>
          <p:spPr>
            <a:xfrm rot="10800000">
              <a:off x="8360535" y="4707898"/>
              <a:ext cx="17251" cy="48851"/>
            </a:xfrm>
            <a:custGeom>
              <a:rect b="b" l="l" r="r" t="t"/>
              <a:pathLst>
                <a:path extrusionOk="0" h="1566" w="553">
                  <a:moveTo>
                    <a:pt x="373" y="1"/>
                  </a:moveTo>
                  <a:cubicBezTo>
                    <a:pt x="314" y="1"/>
                    <a:pt x="180" y="1"/>
                    <a:pt x="120" y="75"/>
                  </a:cubicBezTo>
                  <a:cubicBezTo>
                    <a:pt x="60" y="195"/>
                    <a:pt x="60" y="314"/>
                    <a:pt x="1" y="448"/>
                  </a:cubicBezTo>
                  <a:lnTo>
                    <a:pt x="1" y="746"/>
                  </a:lnTo>
                  <a:cubicBezTo>
                    <a:pt x="1" y="999"/>
                    <a:pt x="1" y="1252"/>
                    <a:pt x="120" y="1491"/>
                  </a:cubicBezTo>
                  <a:cubicBezTo>
                    <a:pt x="120" y="1491"/>
                    <a:pt x="180" y="1491"/>
                    <a:pt x="180" y="1565"/>
                  </a:cubicBezTo>
                  <a:cubicBezTo>
                    <a:pt x="314" y="1565"/>
                    <a:pt x="373" y="1565"/>
                    <a:pt x="433" y="1431"/>
                  </a:cubicBezTo>
                  <a:cubicBezTo>
                    <a:pt x="552" y="1252"/>
                    <a:pt x="552" y="999"/>
                    <a:pt x="552" y="746"/>
                  </a:cubicBezTo>
                  <a:lnTo>
                    <a:pt x="552" y="448"/>
                  </a:lnTo>
                  <a:cubicBezTo>
                    <a:pt x="492" y="314"/>
                    <a:pt x="492" y="195"/>
                    <a:pt x="433" y="75"/>
                  </a:cubicBezTo>
                  <a:cubicBezTo>
                    <a:pt x="433"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8" name="Google Shape;5438;p32"/>
            <p:cNvSpPr/>
            <p:nvPr/>
          </p:nvSpPr>
          <p:spPr>
            <a:xfrm rot="10800000">
              <a:off x="8290846" y="4696294"/>
              <a:ext cx="19091" cy="39836"/>
            </a:xfrm>
            <a:custGeom>
              <a:rect b="b" l="l" r="r" t="t"/>
              <a:pathLst>
                <a:path extrusionOk="0" h="1277" w="612">
                  <a:moveTo>
                    <a:pt x="307" y="1"/>
                  </a:moveTo>
                  <a:cubicBezTo>
                    <a:pt x="281" y="1"/>
                    <a:pt x="257" y="8"/>
                    <a:pt x="239" y="25"/>
                  </a:cubicBezTo>
                  <a:cubicBezTo>
                    <a:pt x="180" y="159"/>
                    <a:pt x="120" y="219"/>
                    <a:pt x="60" y="338"/>
                  </a:cubicBezTo>
                  <a:cubicBezTo>
                    <a:pt x="60" y="398"/>
                    <a:pt x="1" y="532"/>
                    <a:pt x="1" y="651"/>
                  </a:cubicBezTo>
                  <a:cubicBezTo>
                    <a:pt x="1" y="830"/>
                    <a:pt x="60" y="1023"/>
                    <a:pt x="180" y="1202"/>
                  </a:cubicBezTo>
                  <a:lnTo>
                    <a:pt x="239" y="1277"/>
                  </a:lnTo>
                  <a:cubicBezTo>
                    <a:pt x="299" y="1277"/>
                    <a:pt x="433" y="1277"/>
                    <a:pt x="492" y="1202"/>
                  </a:cubicBezTo>
                  <a:lnTo>
                    <a:pt x="492" y="1143"/>
                  </a:lnTo>
                  <a:cubicBezTo>
                    <a:pt x="552" y="964"/>
                    <a:pt x="612" y="830"/>
                    <a:pt x="612" y="651"/>
                  </a:cubicBezTo>
                  <a:lnTo>
                    <a:pt x="612" y="398"/>
                  </a:lnTo>
                  <a:cubicBezTo>
                    <a:pt x="612" y="338"/>
                    <a:pt x="552" y="219"/>
                    <a:pt x="552" y="159"/>
                  </a:cubicBezTo>
                  <a:lnTo>
                    <a:pt x="492" y="85"/>
                  </a:lnTo>
                  <a:cubicBezTo>
                    <a:pt x="450" y="43"/>
                    <a:pt x="371" y="1"/>
                    <a:pt x="307"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9" name="Google Shape;5439;p32"/>
            <p:cNvSpPr/>
            <p:nvPr/>
          </p:nvSpPr>
          <p:spPr>
            <a:xfrm rot="10800000">
              <a:off x="8354515" y="4627166"/>
              <a:ext cx="19559" cy="25018"/>
            </a:xfrm>
            <a:custGeom>
              <a:rect b="b" l="l" r="r" t="t"/>
              <a:pathLst>
                <a:path extrusionOk="0" h="802" w="627">
                  <a:moveTo>
                    <a:pt x="254" y="1"/>
                  </a:moveTo>
                  <a:cubicBezTo>
                    <a:pt x="120" y="75"/>
                    <a:pt x="120" y="135"/>
                    <a:pt x="61" y="195"/>
                  </a:cubicBezTo>
                  <a:cubicBezTo>
                    <a:pt x="61" y="254"/>
                    <a:pt x="1" y="314"/>
                    <a:pt x="1" y="373"/>
                  </a:cubicBezTo>
                  <a:cubicBezTo>
                    <a:pt x="1" y="507"/>
                    <a:pt x="61" y="627"/>
                    <a:pt x="195" y="746"/>
                  </a:cubicBezTo>
                  <a:cubicBezTo>
                    <a:pt x="224" y="783"/>
                    <a:pt x="269" y="802"/>
                    <a:pt x="321" y="802"/>
                  </a:cubicBezTo>
                  <a:cubicBezTo>
                    <a:pt x="373" y="802"/>
                    <a:pt x="433" y="783"/>
                    <a:pt x="493" y="746"/>
                  </a:cubicBezTo>
                  <a:lnTo>
                    <a:pt x="493" y="686"/>
                  </a:lnTo>
                  <a:cubicBezTo>
                    <a:pt x="567" y="627"/>
                    <a:pt x="627" y="507"/>
                    <a:pt x="627" y="448"/>
                  </a:cubicBezTo>
                  <a:lnTo>
                    <a:pt x="627" y="254"/>
                  </a:lnTo>
                  <a:cubicBezTo>
                    <a:pt x="567" y="195"/>
                    <a:pt x="567" y="135"/>
                    <a:pt x="493" y="75"/>
                  </a:cubicBezTo>
                  <a:cubicBezTo>
                    <a:pt x="433" y="1"/>
                    <a:pt x="314" y="1"/>
                    <a:pt x="25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0" name="Google Shape;5440;p32"/>
            <p:cNvSpPr/>
            <p:nvPr/>
          </p:nvSpPr>
          <p:spPr>
            <a:xfrm rot="10800000">
              <a:off x="8465101" y="4648409"/>
              <a:ext cx="19091" cy="20495"/>
            </a:xfrm>
            <a:custGeom>
              <a:rect b="b" l="l" r="r" t="t"/>
              <a:pathLst>
                <a:path extrusionOk="0" h="657" w="612">
                  <a:moveTo>
                    <a:pt x="306" y="1"/>
                  </a:moveTo>
                  <a:cubicBezTo>
                    <a:pt x="257" y="1"/>
                    <a:pt x="209" y="15"/>
                    <a:pt x="179" y="45"/>
                  </a:cubicBezTo>
                  <a:cubicBezTo>
                    <a:pt x="119" y="105"/>
                    <a:pt x="60" y="164"/>
                    <a:pt x="60" y="239"/>
                  </a:cubicBezTo>
                  <a:cubicBezTo>
                    <a:pt x="0" y="299"/>
                    <a:pt x="0" y="299"/>
                    <a:pt x="0" y="358"/>
                  </a:cubicBezTo>
                  <a:cubicBezTo>
                    <a:pt x="60" y="418"/>
                    <a:pt x="60" y="537"/>
                    <a:pt x="179" y="611"/>
                  </a:cubicBezTo>
                  <a:cubicBezTo>
                    <a:pt x="239" y="641"/>
                    <a:pt x="302" y="656"/>
                    <a:pt x="358" y="656"/>
                  </a:cubicBezTo>
                  <a:cubicBezTo>
                    <a:pt x="414" y="656"/>
                    <a:pt x="462" y="641"/>
                    <a:pt x="492" y="611"/>
                  </a:cubicBezTo>
                  <a:cubicBezTo>
                    <a:pt x="611" y="477"/>
                    <a:pt x="611" y="418"/>
                    <a:pt x="611" y="299"/>
                  </a:cubicBezTo>
                  <a:cubicBezTo>
                    <a:pt x="611" y="299"/>
                    <a:pt x="611" y="239"/>
                    <a:pt x="551" y="164"/>
                  </a:cubicBezTo>
                  <a:cubicBezTo>
                    <a:pt x="551" y="105"/>
                    <a:pt x="492" y="105"/>
                    <a:pt x="432" y="45"/>
                  </a:cubicBezTo>
                  <a:cubicBezTo>
                    <a:pt x="403" y="15"/>
                    <a:pt x="354" y="1"/>
                    <a:pt x="306"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1" name="Google Shape;5441;p32"/>
            <p:cNvSpPr/>
            <p:nvPr/>
          </p:nvSpPr>
          <p:spPr>
            <a:xfrm rot="10800000">
              <a:off x="7837738" y="4727426"/>
              <a:ext cx="19091" cy="37964"/>
            </a:xfrm>
            <a:custGeom>
              <a:rect b="b" l="l" r="r" t="t"/>
              <a:pathLst>
                <a:path extrusionOk="0" h="1217" w="612">
                  <a:moveTo>
                    <a:pt x="341" y="0"/>
                  </a:moveTo>
                  <a:cubicBezTo>
                    <a:pt x="301" y="0"/>
                    <a:pt x="264" y="15"/>
                    <a:pt x="239" y="40"/>
                  </a:cubicBezTo>
                  <a:cubicBezTo>
                    <a:pt x="180" y="159"/>
                    <a:pt x="120" y="218"/>
                    <a:pt x="120" y="278"/>
                  </a:cubicBezTo>
                  <a:cubicBezTo>
                    <a:pt x="61" y="412"/>
                    <a:pt x="61" y="472"/>
                    <a:pt x="1" y="591"/>
                  </a:cubicBezTo>
                  <a:cubicBezTo>
                    <a:pt x="1" y="784"/>
                    <a:pt x="61" y="963"/>
                    <a:pt x="180" y="1157"/>
                  </a:cubicBezTo>
                  <a:lnTo>
                    <a:pt x="239" y="1217"/>
                  </a:lnTo>
                  <a:cubicBezTo>
                    <a:pt x="299" y="1217"/>
                    <a:pt x="433" y="1217"/>
                    <a:pt x="493" y="1157"/>
                  </a:cubicBezTo>
                  <a:cubicBezTo>
                    <a:pt x="552" y="963"/>
                    <a:pt x="612" y="784"/>
                    <a:pt x="612" y="650"/>
                  </a:cubicBezTo>
                  <a:lnTo>
                    <a:pt x="612" y="412"/>
                  </a:lnTo>
                  <a:cubicBezTo>
                    <a:pt x="612" y="278"/>
                    <a:pt x="612" y="218"/>
                    <a:pt x="552" y="99"/>
                  </a:cubicBezTo>
                  <a:lnTo>
                    <a:pt x="493" y="99"/>
                  </a:lnTo>
                  <a:cubicBezTo>
                    <a:pt x="458" y="29"/>
                    <a:pt x="397" y="0"/>
                    <a:pt x="341" y="0"/>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2" name="Google Shape;5442;p32"/>
            <p:cNvSpPr/>
            <p:nvPr/>
          </p:nvSpPr>
          <p:spPr>
            <a:xfrm rot="10800000">
              <a:off x="7787078" y="4671650"/>
              <a:ext cx="19559" cy="31944"/>
            </a:xfrm>
            <a:custGeom>
              <a:rect b="b" l="l" r="r" t="t"/>
              <a:pathLst>
                <a:path extrusionOk="0" h="1024" w="627">
                  <a:moveTo>
                    <a:pt x="335" y="1"/>
                  </a:moveTo>
                  <a:cubicBezTo>
                    <a:pt x="288" y="1"/>
                    <a:pt x="235" y="15"/>
                    <a:pt x="180" y="40"/>
                  </a:cubicBezTo>
                  <a:cubicBezTo>
                    <a:pt x="120" y="100"/>
                    <a:pt x="120" y="159"/>
                    <a:pt x="60" y="293"/>
                  </a:cubicBezTo>
                  <a:cubicBezTo>
                    <a:pt x="1" y="353"/>
                    <a:pt x="1" y="412"/>
                    <a:pt x="1" y="472"/>
                  </a:cubicBezTo>
                  <a:cubicBezTo>
                    <a:pt x="1" y="666"/>
                    <a:pt x="60" y="844"/>
                    <a:pt x="180" y="979"/>
                  </a:cubicBezTo>
                  <a:cubicBezTo>
                    <a:pt x="217" y="1008"/>
                    <a:pt x="265" y="1023"/>
                    <a:pt x="312" y="1023"/>
                  </a:cubicBezTo>
                  <a:cubicBezTo>
                    <a:pt x="358" y="1023"/>
                    <a:pt x="403" y="1008"/>
                    <a:pt x="433" y="979"/>
                  </a:cubicBezTo>
                  <a:cubicBezTo>
                    <a:pt x="552" y="785"/>
                    <a:pt x="627" y="666"/>
                    <a:pt x="627" y="532"/>
                  </a:cubicBezTo>
                  <a:cubicBezTo>
                    <a:pt x="627" y="472"/>
                    <a:pt x="627" y="412"/>
                    <a:pt x="552" y="353"/>
                  </a:cubicBezTo>
                  <a:cubicBezTo>
                    <a:pt x="552" y="293"/>
                    <a:pt x="552" y="159"/>
                    <a:pt x="493" y="100"/>
                  </a:cubicBezTo>
                  <a:cubicBezTo>
                    <a:pt x="458" y="30"/>
                    <a:pt x="402" y="1"/>
                    <a:pt x="33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3" name="Google Shape;5443;p32"/>
            <p:cNvSpPr/>
            <p:nvPr/>
          </p:nvSpPr>
          <p:spPr>
            <a:xfrm rot="10800000">
              <a:off x="7736885" y="4707898"/>
              <a:ext cx="17688" cy="48851"/>
            </a:xfrm>
            <a:custGeom>
              <a:rect b="b" l="l" r="r" t="t"/>
              <a:pathLst>
                <a:path extrusionOk="0" h="1566" w="567">
                  <a:moveTo>
                    <a:pt x="373" y="1"/>
                  </a:moveTo>
                  <a:cubicBezTo>
                    <a:pt x="313" y="1"/>
                    <a:pt x="194" y="1"/>
                    <a:pt x="135" y="75"/>
                  </a:cubicBezTo>
                  <a:cubicBezTo>
                    <a:pt x="75" y="195"/>
                    <a:pt x="75" y="314"/>
                    <a:pt x="0" y="448"/>
                  </a:cubicBezTo>
                  <a:lnTo>
                    <a:pt x="0" y="746"/>
                  </a:lnTo>
                  <a:cubicBezTo>
                    <a:pt x="0" y="999"/>
                    <a:pt x="0" y="1252"/>
                    <a:pt x="135" y="1491"/>
                  </a:cubicBezTo>
                  <a:cubicBezTo>
                    <a:pt x="194" y="1491"/>
                    <a:pt x="194" y="1491"/>
                    <a:pt x="194" y="1565"/>
                  </a:cubicBezTo>
                  <a:cubicBezTo>
                    <a:pt x="313" y="1565"/>
                    <a:pt x="373" y="1565"/>
                    <a:pt x="447" y="1431"/>
                  </a:cubicBezTo>
                  <a:cubicBezTo>
                    <a:pt x="567" y="1252"/>
                    <a:pt x="567" y="999"/>
                    <a:pt x="567" y="746"/>
                  </a:cubicBezTo>
                  <a:lnTo>
                    <a:pt x="567" y="448"/>
                  </a:lnTo>
                  <a:cubicBezTo>
                    <a:pt x="507" y="314"/>
                    <a:pt x="507" y="195"/>
                    <a:pt x="447" y="75"/>
                  </a:cubicBezTo>
                  <a:cubicBezTo>
                    <a:pt x="447" y="75"/>
                    <a:pt x="373" y="75"/>
                    <a:pt x="373"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4" name="Google Shape;5444;p32"/>
            <p:cNvSpPr/>
            <p:nvPr/>
          </p:nvSpPr>
          <p:spPr>
            <a:xfrm rot="10800000">
              <a:off x="7667164" y="4696294"/>
              <a:ext cx="19559" cy="39836"/>
            </a:xfrm>
            <a:custGeom>
              <a:rect b="b" l="l" r="r" t="t"/>
              <a:pathLst>
                <a:path extrusionOk="0" h="1277" w="627">
                  <a:moveTo>
                    <a:pt x="345" y="1"/>
                  </a:moveTo>
                  <a:cubicBezTo>
                    <a:pt x="318" y="1"/>
                    <a:pt x="289" y="8"/>
                    <a:pt x="254" y="25"/>
                  </a:cubicBezTo>
                  <a:cubicBezTo>
                    <a:pt x="194" y="159"/>
                    <a:pt x="135" y="219"/>
                    <a:pt x="60" y="338"/>
                  </a:cubicBezTo>
                  <a:cubicBezTo>
                    <a:pt x="60" y="398"/>
                    <a:pt x="0" y="532"/>
                    <a:pt x="0" y="651"/>
                  </a:cubicBezTo>
                  <a:cubicBezTo>
                    <a:pt x="0" y="830"/>
                    <a:pt x="60" y="1023"/>
                    <a:pt x="194" y="1202"/>
                  </a:cubicBezTo>
                  <a:lnTo>
                    <a:pt x="254" y="1277"/>
                  </a:lnTo>
                  <a:cubicBezTo>
                    <a:pt x="313" y="1277"/>
                    <a:pt x="433" y="1277"/>
                    <a:pt x="507" y="1202"/>
                  </a:cubicBezTo>
                  <a:lnTo>
                    <a:pt x="507" y="1143"/>
                  </a:lnTo>
                  <a:cubicBezTo>
                    <a:pt x="567" y="964"/>
                    <a:pt x="626" y="830"/>
                    <a:pt x="626" y="651"/>
                  </a:cubicBezTo>
                  <a:lnTo>
                    <a:pt x="626" y="398"/>
                  </a:lnTo>
                  <a:cubicBezTo>
                    <a:pt x="626" y="338"/>
                    <a:pt x="626" y="219"/>
                    <a:pt x="567" y="159"/>
                  </a:cubicBezTo>
                  <a:lnTo>
                    <a:pt x="507" y="85"/>
                  </a:lnTo>
                  <a:cubicBezTo>
                    <a:pt x="454" y="43"/>
                    <a:pt x="409" y="1"/>
                    <a:pt x="345"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5" name="Google Shape;5445;p32"/>
            <p:cNvSpPr/>
            <p:nvPr/>
          </p:nvSpPr>
          <p:spPr>
            <a:xfrm rot="10800000">
              <a:off x="7731301" y="4627166"/>
              <a:ext cx="19091" cy="25018"/>
            </a:xfrm>
            <a:custGeom>
              <a:rect b="b" l="l" r="r" t="t"/>
              <a:pathLst>
                <a:path extrusionOk="0" h="802" w="612">
                  <a:moveTo>
                    <a:pt x="239" y="1"/>
                  </a:moveTo>
                  <a:cubicBezTo>
                    <a:pt x="120" y="75"/>
                    <a:pt x="120" y="135"/>
                    <a:pt x="60" y="195"/>
                  </a:cubicBezTo>
                  <a:cubicBezTo>
                    <a:pt x="60" y="254"/>
                    <a:pt x="60" y="314"/>
                    <a:pt x="1" y="373"/>
                  </a:cubicBezTo>
                  <a:cubicBezTo>
                    <a:pt x="1" y="507"/>
                    <a:pt x="60" y="627"/>
                    <a:pt x="179" y="746"/>
                  </a:cubicBezTo>
                  <a:cubicBezTo>
                    <a:pt x="209" y="783"/>
                    <a:pt x="257" y="802"/>
                    <a:pt x="313" y="802"/>
                  </a:cubicBezTo>
                  <a:cubicBezTo>
                    <a:pt x="369" y="802"/>
                    <a:pt x="433" y="783"/>
                    <a:pt x="492" y="746"/>
                  </a:cubicBezTo>
                  <a:lnTo>
                    <a:pt x="492" y="686"/>
                  </a:lnTo>
                  <a:cubicBezTo>
                    <a:pt x="611" y="627"/>
                    <a:pt x="611" y="507"/>
                    <a:pt x="611" y="448"/>
                  </a:cubicBezTo>
                  <a:lnTo>
                    <a:pt x="611" y="254"/>
                  </a:lnTo>
                  <a:cubicBezTo>
                    <a:pt x="552" y="195"/>
                    <a:pt x="552" y="135"/>
                    <a:pt x="492" y="75"/>
                  </a:cubicBezTo>
                  <a:cubicBezTo>
                    <a:pt x="433" y="1"/>
                    <a:pt x="313" y="1"/>
                    <a:pt x="239"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6" name="Google Shape;5446;p32"/>
            <p:cNvSpPr/>
            <p:nvPr/>
          </p:nvSpPr>
          <p:spPr>
            <a:xfrm rot="10800000">
              <a:off x="7841451" y="4648409"/>
              <a:ext cx="19559" cy="20495"/>
            </a:xfrm>
            <a:custGeom>
              <a:rect b="b" l="l" r="r" t="t"/>
              <a:pathLst>
                <a:path extrusionOk="0" h="657" w="627">
                  <a:moveTo>
                    <a:pt x="314" y="1"/>
                  </a:moveTo>
                  <a:cubicBezTo>
                    <a:pt x="269" y="1"/>
                    <a:pt x="224" y="15"/>
                    <a:pt x="195" y="45"/>
                  </a:cubicBezTo>
                  <a:cubicBezTo>
                    <a:pt x="135" y="105"/>
                    <a:pt x="60" y="164"/>
                    <a:pt x="60" y="239"/>
                  </a:cubicBezTo>
                  <a:cubicBezTo>
                    <a:pt x="1" y="299"/>
                    <a:pt x="1" y="299"/>
                    <a:pt x="1" y="358"/>
                  </a:cubicBezTo>
                  <a:cubicBezTo>
                    <a:pt x="60" y="418"/>
                    <a:pt x="60" y="537"/>
                    <a:pt x="195" y="611"/>
                  </a:cubicBezTo>
                  <a:cubicBezTo>
                    <a:pt x="254" y="641"/>
                    <a:pt x="314" y="656"/>
                    <a:pt x="368" y="656"/>
                  </a:cubicBezTo>
                  <a:cubicBezTo>
                    <a:pt x="422" y="656"/>
                    <a:pt x="470" y="641"/>
                    <a:pt x="507" y="611"/>
                  </a:cubicBezTo>
                  <a:cubicBezTo>
                    <a:pt x="627" y="477"/>
                    <a:pt x="627" y="418"/>
                    <a:pt x="627" y="299"/>
                  </a:cubicBezTo>
                  <a:cubicBezTo>
                    <a:pt x="627" y="299"/>
                    <a:pt x="627" y="239"/>
                    <a:pt x="567" y="164"/>
                  </a:cubicBezTo>
                  <a:cubicBezTo>
                    <a:pt x="567" y="105"/>
                    <a:pt x="507" y="105"/>
                    <a:pt x="433" y="45"/>
                  </a:cubicBezTo>
                  <a:cubicBezTo>
                    <a:pt x="403" y="15"/>
                    <a:pt x="358" y="1"/>
                    <a:pt x="314" y="1"/>
                  </a:cubicBezTo>
                  <a:close/>
                </a:path>
              </a:pathLst>
            </a:custGeom>
            <a:solidFill>
              <a:srgbClr val="92321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7" name="Google Shape;5447;p32"/>
            <p:cNvSpPr/>
            <p:nvPr/>
          </p:nvSpPr>
          <p:spPr>
            <a:xfrm rot="10800000">
              <a:off x="8114719" y="4566616"/>
              <a:ext cx="290488" cy="182397"/>
            </a:xfrm>
            <a:custGeom>
              <a:rect b="b" l="l" r="r" t="t"/>
              <a:pathLst>
                <a:path extrusionOk="0" h="5847" w="9312">
                  <a:moveTo>
                    <a:pt x="5731" y="1"/>
                  </a:moveTo>
                  <a:cubicBezTo>
                    <a:pt x="3403" y="1"/>
                    <a:pt x="1232" y="1731"/>
                    <a:pt x="627" y="2986"/>
                  </a:cubicBezTo>
                  <a:cubicBezTo>
                    <a:pt x="1" y="4356"/>
                    <a:pt x="2429" y="5846"/>
                    <a:pt x="4783" y="5846"/>
                  </a:cubicBezTo>
                  <a:cubicBezTo>
                    <a:pt x="4805" y="5847"/>
                    <a:pt x="4827" y="5847"/>
                    <a:pt x="4849" y="5847"/>
                  </a:cubicBezTo>
                  <a:cubicBezTo>
                    <a:pt x="7187" y="5847"/>
                    <a:pt x="9075" y="2727"/>
                    <a:pt x="9193" y="2122"/>
                  </a:cubicBezTo>
                  <a:cubicBezTo>
                    <a:pt x="9312" y="1615"/>
                    <a:pt x="8388" y="125"/>
                    <a:pt x="5960" y="6"/>
                  </a:cubicBezTo>
                  <a:cubicBezTo>
                    <a:pt x="5884" y="2"/>
                    <a:pt x="5807" y="1"/>
                    <a:pt x="573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8" name="Google Shape;5448;p32"/>
            <p:cNvSpPr/>
            <p:nvPr/>
          </p:nvSpPr>
          <p:spPr>
            <a:xfrm rot="10800000">
              <a:off x="8007814" y="4646101"/>
              <a:ext cx="313728" cy="113893"/>
            </a:xfrm>
            <a:custGeom>
              <a:rect b="b" l="l" r="r" t="t"/>
              <a:pathLst>
                <a:path extrusionOk="0" h="3651" w="10057">
                  <a:moveTo>
                    <a:pt x="9863" y="1"/>
                  </a:moveTo>
                  <a:cubicBezTo>
                    <a:pt x="9818" y="1"/>
                    <a:pt x="9773" y="16"/>
                    <a:pt x="9743" y="45"/>
                  </a:cubicBezTo>
                  <a:cubicBezTo>
                    <a:pt x="9743" y="45"/>
                    <a:pt x="9609" y="105"/>
                    <a:pt x="9431" y="358"/>
                  </a:cubicBezTo>
                  <a:cubicBezTo>
                    <a:pt x="9311" y="418"/>
                    <a:pt x="9177" y="552"/>
                    <a:pt x="9058" y="671"/>
                  </a:cubicBezTo>
                  <a:cubicBezTo>
                    <a:pt x="8864" y="790"/>
                    <a:pt x="8686" y="924"/>
                    <a:pt x="8492" y="1044"/>
                  </a:cubicBezTo>
                  <a:cubicBezTo>
                    <a:pt x="8373" y="1103"/>
                    <a:pt x="8313" y="1163"/>
                    <a:pt x="8194" y="1222"/>
                  </a:cubicBezTo>
                  <a:cubicBezTo>
                    <a:pt x="8060" y="1297"/>
                    <a:pt x="7941" y="1356"/>
                    <a:pt x="7822" y="1416"/>
                  </a:cubicBezTo>
                  <a:cubicBezTo>
                    <a:pt x="7568" y="1535"/>
                    <a:pt x="7315" y="1669"/>
                    <a:pt x="7077" y="1788"/>
                  </a:cubicBezTo>
                  <a:cubicBezTo>
                    <a:pt x="6764" y="1848"/>
                    <a:pt x="6451" y="1967"/>
                    <a:pt x="6198" y="2101"/>
                  </a:cubicBezTo>
                  <a:cubicBezTo>
                    <a:pt x="5885" y="2161"/>
                    <a:pt x="5587" y="2280"/>
                    <a:pt x="5274" y="2340"/>
                  </a:cubicBezTo>
                  <a:cubicBezTo>
                    <a:pt x="4961" y="2414"/>
                    <a:pt x="4648" y="2533"/>
                    <a:pt x="4336" y="2593"/>
                  </a:cubicBezTo>
                  <a:cubicBezTo>
                    <a:pt x="3963" y="2652"/>
                    <a:pt x="3650" y="2712"/>
                    <a:pt x="3412" y="2787"/>
                  </a:cubicBezTo>
                  <a:cubicBezTo>
                    <a:pt x="3099" y="2846"/>
                    <a:pt x="2786" y="2906"/>
                    <a:pt x="2533" y="2906"/>
                  </a:cubicBezTo>
                  <a:cubicBezTo>
                    <a:pt x="2235" y="2965"/>
                    <a:pt x="1982" y="3025"/>
                    <a:pt x="1729" y="3084"/>
                  </a:cubicBezTo>
                  <a:cubicBezTo>
                    <a:pt x="1237" y="3159"/>
                    <a:pt x="864" y="3219"/>
                    <a:pt x="552" y="3278"/>
                  </a:cubicBezTo>
                  <a:cubicBezTo>
                    <a:pt x="298" y="3278"/>
                    <a:pt x="120" y="3338"/>
                    <a:pt x="120" y="3338"/>
                  </a:cubicBezTo>
                  <a:cubicBezTo>
                    <a:pt x="60" y="3338"/>
                    <a:pt x="0" y="3397"/>
                    <a:pt x="0" y="3457"/>
                  </a:cubicBezTo>
                  <a:cubicBezTo>
                    <a:pt x="0" y="3591"/>
                    <a:pt x="60" y="3651"/>
                    <a:pt x="179" y="3651"/>
                  </a:cubicBezTo>
                  <a:lnTo>
                    <a:pt x="1118" y="3651"/>
                  </a:lnTo>
                  <a:cubicBezTo>
                    <a:pt x="1297" y="3651"/>
                    <a:pt x="1550" y="3591"/>
                    <a:pt x="1788" y="3591"/>
                  </a:cubicBezTo>
                  <a:cubicBezTo>
                    <a:pt x="2041" y="3591"/>
                    <a:pt x="2295" y="3531"/>
                    <a:pt x="2607" y="3531"/>
                  </a:cubicBezTo>
                  <a:cubicBezTo>
                    <a:pt x="2905" y="3457"/>
                    <a:pt x="3159" y="3397"/>
                    <a:pt x="3472" y="3397"/>
                  </a:cubicBezTo>
                  <a:cubicBezTo>
                    <a:pt x="3784" y="3338"/>
                    <a:pt x="4097" y="3278"/>
                    <a:pt x="4470" y="3219"/>
                  </a:cubicBezTo>
                  <a:cubicBezTo>
                    <a:pt x="4768" y="3159"/>
                    <a:pt x="5080" y="3084"/>
                    <a:pt x="5393" y="2965"/>
                  </a:cubicBezTo>
                  <a:cubicBezTo>
                    <a:pt x="5766" y="2906"/>
                    <a:pt x="6079" y="2787"/>
                    <a:pt x="6391" y="2652"/>
                  </a:cubicBezTo>
                  <a:cubicBezTo>
                    <a:pt x="6704" y="2593"/>
                    <a:pt x="7002" y="2474"/>
                    <a:pt x="7256" y="2340"/>
                  </a:cubicBezTo>
                  <a:cubicBezTo>
                    <a:pt x="7568" y="2220"/>
                    <a:pt x="7881" y="2042"/>
                    <a:pt x="8120" y="1908"/>
                  </a:cubicBezTo>
                  <a:cubicBezTo>
                    <a:pt x="8254" y="1848"/>
                    <a:pt x="8373" y="1788"/>
                    <a:pt x="8432" y="1669"/>
                  </a:cubicBezTo>
                  <a:cubicBezTo>
                    <a:pt x="8567" y="1595"/>
                    <a:pt x="8686" y="1535"/>
                    <a:pt x="8805" y="1476"/>
                  </a:cubicBezTo>
                  <a:cubicBezTo>
                    <a:pt x="8999" y="1297"/>
                    <a:pt x="9177" y="1163"/>
                    <a:pt x="9311" y="984"/>
                  </a:cubicBezTo>
                  <a:cubicBezTo>
                    <a:pt x="9490" y="850"/>
                    <a:pt x="9609" y="731"/>
                    <a:pt x="9684" y="611"/>
                  </a:cubicBezTo>
                  <a:cubicBezTo>
                    <a:pt x="9803" y="477"/>
                    <a:pt x="9863" y="418"/>
                    <a:pt x="9922" y="358"/>
                  </a:cubicBezTo>
                  <a:lnTo>
                    <a:pt x="9982" y="299"/>
                  </a:lnTo>
                  <a:cubicBezTo>
                    <a:pt x="10056" y="179"/>
                    <a:pt x="10056" y="105"/>
                    <a:pt x="9982" y="45"/>
                  </a:cubicBezTo>
                  <a:cubicBezTo>
                    <a:pt x="9952" y="16"/>
                    <a:pt x="9907" y="1"/>
                    <a:pt x="9863"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9" name="Google Shape;5449;p32"/>
            <p:cNvSpPr/>
            <p:nvPr/>
          </p:nvSpPr>
          <p:spPr>
            <a:xfrm rot="10800000">
              <a:off x="7942304" y="4409175"/>
              <a:ext cx="160810" cy="183770"/>
            </a:xfrm>
            <a:custGeom>
              <a:rect b="b" l="l" r="r" t="t"/>
              <a:pathLst>
                <a:path extrusionOk="0" h="5891" w="5155">
                  <a:moveTo>
                    <a:pt x="1850" y="0"/>
                  </a:moveTo>
                  <a:cubicBezTo>
                    <a:pt x="1611" y="0"/>
                    <a:pt x="1388" y="49"/>
                    <a:pt x="1192" y="158"/>
                  </a:cubicBezTo>
                  <a:cubicBezTo>
                    <a:pt x="0" y="843"/>
                    <a:pt x="447" y="4061"/>
                    <a:pt x="1058" y="4880"/>
                  </a:cubicBezTo>
                  <a:cubicBezTo>
                    <a:pt x="1599" y="5525"/>
                    <a:pt x="2364" y="5890"/>
                    <a:pt x="2888" y="5890"/>
                  </a:cubicBezTo>
                  <a:cubicBezTo>
                    <a:pt x="2970" y="5890"/>
                    <a:pt x="3046" y="5882"/>
                    <a:pt x="3114" y="5863"/>
                  </a:cubicBezTo>
                  <a:cubicBezTo>
                    <a:pt x="4097" y="5685"/>
                    <a:pt x="5155" y="4061"/>
                    <a:pt x="4976" y="2646"/>
                  </a:cubicBezTo>
                  <a:cubicBezTo>
                    <a:pt x="4813" y="1392"/>
                    <a:pt x="3119" y="0"/>
                    <a:pt x="185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0" name="Google Shape;5450;p32"/>
            <p:cNvSpPr/>
            <p:nvPr/>
          </p:nvSpPr>
          <p:spPr>
            <a:xfrm rot="10800000">
              <a:off x="8075663" y="4128826"/>
              <a:ext cx="158970" cy="220393"/>
            </a:xfrm>
            <a:custGeom>
              <a:rect b="b" l="l" r="r" t="t"/>
              <a:pathLst>
                <a:path extrusionOk="0" h="7065" w="5096">
                  <a:moveTo>
                    <a:pt x="2710" y="1"/>
                  </a:moveTo>
                  <a:cubicBezTo>
                    <a:pt x="2569" y="1"/>
                    <a:pt x="2429" y="34"/>
                    <a:pt x="2294" y="106"/>
                  </a:cubicBezTo>
                  <a:cubicBezTo>
                    <a:pt x="1311" y="658"/>
                    <a:pt x="0" y="2654"/>
                    <a:pt x="254" y="4576"/>
                  </a:cubicBezTo>
                  <a:cubicBezTo>
                    <a:pt x="541" y="6343"/>
                    <a:pt x="1611" y="7065"/>
                    <a:pt x="2070" y="7065"/>
                  </a:cubicBezTo>
                  <a:cubicBezTo>
                    <a:pt x="2110" y="7065"/>
                    <a:pt x="2145" y="7059"/>
                    <a:pt x="2175" y="7049"/>
                  </a:cubicBezTo>
                  <a:cubicBezTo>
                    <a:pt x="2667" y="6929"/>
                    <a:pt x="5095" y="5186"/>
                    <a:pt x="4902" y="3265"/>
                  </a:cubicBezTo>
                  <a:cubicBezTo>
                    <a:pt x="4746" y="1587"/>
                    <a:pt x="3682" y="1"/>
                    <a:pt x="271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1" name="Google Shape;5451;p32"/>
            <p:cNvSpPr/>
            <p:nvPr/>
          </p:nvSpPr>
          <p:spPr>
            <a:xfrm rot="10800000">
              <a:off x="8103083" y="4131196"/>
              <a:ext cx="106469" cy="118042"/>
            </a:xfrm>
            <a:custGeom>
              <a:rect b="b" l="l" r="r" t="t"/>
              <a:pathLst>
                <a:path extrusionOk="0" h="3784" w="3413">
                  <a:moveTo>
                    <a:pt x="939" y="2667"/>
                  </a:moveTo>
                  <a:lnTo>
                    <a:pt x="939" y="2667"/>
                  </a:lnTo>
                  <a:cubicBezTo>
                    <a:pt x="999" y="2726"/>
                    <a:pt x="999" y="2726"/>
                    <a:pt x="999" y="2801"/>
                  </a:cubicBezTo>
                  <a:cubicBezTo>
                    <a:pt x="999" y="2726"/>
                    <a:pt x="939" y="2726"/>
                    <a:pt x="939" y="2667"/>
                  </a:cubicBezTo>
                  <a:close/>
                  <a:moveTo>
                    <a:pt x="2369" y="0"/>
                  </a:moveTo>
                  <a:cubicBezTo>
                    <a:pt x="2235" y="0"/>
                    <a:pt x="2176" y="60"/>
                    <a:pt x="2116" y="119"/>
                  </a:cubicBezTo>
                  <a:lnTo>
                    <a:pt x="2116" y="313"/>
                  </a:lnTo>
                  <a:cubicBezTo>
                    <a:pt x="2057" y="372"/>
                    <a:pt x="2057" y="492"/>
                    <a:pt x="1997" y="685"/>
                  </a:cubicBezTo>
                  <a:cubicBezTo>
                    <a:pt x="1997" y="864"/>
                    <a:pt x="1923" y="1058"/>
                    <a:pt x="1863" y="1237"/>
                  </a:cubicBezTo>
                  <a:cubicBezTo>
                    <a:pt x="1863" y="1371"/>
                    <a:pt x="1803" y="1430"/>
                    <a:pt x="1803" y="1549"/>
                  </a:cubicBezTo>
                  <a:cubicBezTo>
                    <a:pt x="1803" y="1683"/>
                    <a:pt x="1744" y="1743"/>
                    <a:pt x="1744" y="1862"/>
                  </a:cubicBezTo>
                  <a:cubicBezTo>
                    <a:pt x="1744" y="1981"/>
                    <a:pt x="1684" y="2115"/>
                    <a:pt x="1684" y="2175"/>
                  </a:cubicBezTo>
                  <a:cubicBezTo>
                    <a:pt x="1625" y="2294"/>
                    <a:pt x="1625" y="2428"/>
                    <a:pt x="1625" y="2488"/>
                  </a:cubicBezTo>
                  <a:cubicBezTo>
                    <a:pt x="1550" y="2547"/>
                    <a:pt x="1550" y="2607"/>
                    <a:pt x="1550" y="2667"/>
                  </a:cubicBezTo>
                  <a:lnTo>
                    <a:pt x="1550" y="2547"/>
                  </a:lnTo>
                  <a:cubicBezTo>
                    <a:pt x="1490" y="2428"/>
                    <a:pt x="1490" y="2235"/>
                    <a:pt x="1490" y="2056"/>
                  </a:cubicBezTo>
                  <a:lnTo>
                    <a:pt x="1490" y="1549"/>
                  </a:lnTo>
                  <a:cubicBezTo>
                    <a:pt x="1431" y="1371"/>
                    <a:pt x="1431" y="1177"/>
                    <a:pt x="1431" y="1058"/>
                  </a:cubicBezTo>
                  <a:cubicBezTo>
                    <a:pt x="1431" y="804"/>
                    <a:pt x="1371" y="626"/>
                    <a:pt x="1371" y="626"/>
                  </a:cubicBezTo>
                  <a:cubicBezTo>
                    <a:pt x="1371" y="566"/>
                    <a:pt x="1312" y="492"/>
                    <a:pt x="1312" y="492"/>
                  </a:cubicBezTo>
                  <a:cubicBezTo>
                    <a:pt x="1273" y="475"/>
                    <a:pt x="1241" y="467"/>
                    <a:pt x="1213" y="467"/>
                  </a:cubicBezTo>
                  <a:cubicBezTo>
                    <a:pt x="1144" y="467"/>
                    <a:pt x="1101" y="513"/>
                    <a:pt x="1058" y="566"/>
                  </a:cubicBezTo>
                  <a:cubicBezTo>
                    <a:pt x="1058" y="566"/>
                    <a:pt x="999" y="745"/>
                    <a:pt x="939" y="1058"/>
                  </a:cubicBezTo>
                  <a:cubicBezTo>
                    <a:pt x="880" y="1311"/>
                    <a:pt x="880" y="1743"/>
                    <a:pt x="880" y="2115"/>
                  </a:cubicBezTo>
                  <a:cubicBezTo>
                    <a:pt x="880" y="2294"/>
                    <a:pt x="939" y="2488"/>
                    <a:pt x="939" y="2667"/>
                  </a:cubicBezTo>
                  <a:cubicBezTo>
                    <a:pt x="880" y="2607"/>
                    <a:pt x="880" y="2488"/>
                    <a:pt x="805" y="2428"/>
                  </a:cubicBezTo>
                  <a:cubicBezTo>
                    <a:pt x="805" y="2294"/>
                    <a:pt x="746" y="2235"/>
                    <a:pt x="746" y="2115"/>
                  </a:cubicBezTo>
                  <a:cubicBezTo>
                    <a:pt x="686" y="1981"/>
                    <a:pt x="686" y="1922"/>
                    <a:pt x="686" y="1803"/>
                  </a:cubicBezTo>
                  <a:cubicBezTo>
                    <a:pt x="626" y="1743"/>
                    <a:pt x="626" y="1609"/>
                    <a:pt x="626" y="1490"/>
                  </a:cubicBezTo>
                  <a:cubicBezTo>
                    <a:pt x="626" y="1430"/>
                    <a:pt x="567" y="1311"/>
                    <a:pt x="567" y="1237"/>
                  </a:cubicBezTo>
                  <a:lnTo>
                    <a:pt x="567" y="998"/>
                  </a:lnTo>
                  <a:cubicBezTo>
                    <a:pt x="567" y="804"/>
                    <a:pt x="507" y="685"/>
                    <a:pt x="507" y="566"/>
                  </a:cubicBezTo>
                  <a:lnTo>
                    <a:pt x="507" y="492"/>
                  </a:lnTo>
                  <a:lnTo>
                    <a:pt x="507" y="432"/>
                  </a:lnTo>
                  <a:cubicBezTo>
                    <a:pt x="507" y="372"/>
                    <a:pt x="507" y="313"/>
                    <a:pt x="433" y="253"/>
                  </a:cubicBezTo>
                  <a:cubicBezTo>
                    <a:pt x="314" y="253"/>
                    <a:pt x="254" y="313"/>
                    <a:pt x="194" y="372"/>
                  </a:cubicBezTo>
                  <a:lnTo>
                    <a:pt x="194" y="432"/>
                  </a:lnTo>
                  <a:cubicBezTo>
                    <a:pt x="194" y="432"/>
                    <a:pt x="194" y="492"/>
                    <a:pt x="135" y="492"/>
                  </a:cubicBezTo>
                  <a:cubicBezTo>
                    <a:pt x="135" y="626"/>
                    <a:pt x="60" y="745"/>
                    <a:pt x="60" y="939"/>
                  </a:cubicBezTo>
                  <a:cubicBezTo>
                    <a:pt x="60" y="1058"/>
                    <a:pt x="1" y="1117"/>
                    <a:pt x="1" y="1237"/>
                  </a:cubicBezTo>
                  <a:lnTo>
                    <a:pt x="1" y="1549"/>
                  </a:lnTo>
                  <a:cubicBezTo>
                    <a:pt x="1" y="1803"/>
                    <a:pt x="60" y="2056"/>
                    <a:pt x="135" y="2294"/>
                  </a:cubicBezTo>
                  <a:cubicBezTo>
                    <a:pt x="194" y="2428"/>
                    <a:pt x="194" y="2547"/>
                    <a:pt x="254" y="2607"/>
                  </a:cubicBezTo>
                  <a:cubicBezTo>
                    <a:pt x="314" y="2726"/>
                    <a:pt x="373" y="2860"/>
                    <a:pt x="433" y="2980"/>
                  </a:cubicBezTo>
                  <a:cubicBezTo>
                    <a:pt x="507" y="3039"/>
                    <a:pt x="567" y="3173"/>
                    <a:pt x="626" y="3233"/>
                  </a:cubicBezTo>
                  <a:cubicBezTo>
                    <a:pt x="686" y="3292"/>
                    <a:pt x="746" y="3412"/>
                    <a:pt x="805" y="3471"/>
                  </a:cubicBezTo>
                  <a:cubicBezTo>
                    <a:pt x="939" y="3546"/>
                    <a:pt x="999" y="3605"/>
                    <a:pt x="1058" y="3605"/>
                  </a:cubicBezTo>
                  <a:cubicBezTo>
                    <a:pt x="1118" y="3665"/>
                    <a:pt x="1178" y="3665"/>
                    <a:pt x="1178" y="3724"/>
                  </a:cubicBezTo>
                  <a:cubicBezTo>
                    <a:pt x="1312" y="3784"/>
                    <a:pt x="1371" y="3784"/>
                    <a:pt x="1371" y="3784"/>
                  </a:cubicBezTo>
                  <a:lnTo>
                    <a:pt x="1550" y="3784"/>
                  </a:lnTo>
                  <a:lnTo>
                    <a:pt x="1997" y="3352"/>
                  </a:lnTo>
                  <a:lnTo>
                    <a:pt x="2176" y="3173"/>
                  </a:lnTo>
                  <a:cubicBezTo>
                    <a:pt x="2235" y="3099"/>
                    <a:pt x="2295" y="3039"/>
                    <a:pt x="2369" y="2920"/>
                  </a:cubicBezTo>
                  <a:cubicBezTo>
                    <a:pt x="2429" y="2860"/>
                    <a:pt x="2489" y="2801"/>
                    <a:pt x="2548" y="2667"/>
                  </a:cubicBezTo>
                  <a:cubicBezTo>
                    <a:pt x="2608" y="2607"/>
                    <a:pt x="2667" y="2488"/>
                    <a:pt x="2742" y="2428"/>
                  </a:cubicBezTo>
                  <a:cubicBezTo>
                    <a:pt x="2861" y="2235"/>
                    <a:pt x="2980" y="2056"/>
                    <a:pt x="3040" y="1862"/>
                  </a:cubicBezTo>
                  <a:cubicBezTo>
                    <a:pt x="3114" y="1743"/>
                    <a:pt x="3174" y="1683"/>
                    <a:pt x="3174" y="1549"/>
                  </a:cubicBezTo>
                  <a:cubicBezTo>
                    <a:pt x="3233" y="1490"/>
                    <a:pt x="3233" y="1371"/>
                    <a:pt x="3293" y="1311"/>
                  </a:cubicBezTo>
                  <a:cubicBezTo>
                    <a:pt x="3353" y="1117"/>
                    <a:pt x="3353" y="998"/>
                    <a:pt x="3412" y="939"/>
                  </a:cubicBezTo>
                  <a:lnTo>
                    <a:pt x="3412" y="745"/>
                  </a:lnTo>
                  <a:cubicBezTo>
                    <a:pt x="3412" y="685"/>
                    <a:pt x="3412" y="626"/>
                    <a:pt x="3353" y="566"/>
                  </a:cubicBezTo>
                  <a:cubicBezTo>
                    <a:pt x="3233" y="566"/>
                    <a:pt x="3174" y="566"/>
                    <a:pt x="3114" y="626"/>
                  </a:cubicBezTo>
                  <a:cubicBezTo>
                    <a:pt x="3114" y="626"/>
                    <a:pt x="3114" y="685"/>
                    <a:pt x="3040" y="745"/>
                  </a:cubicBezTo>
                  <a:cubicBezTo>
                    <a:pt x="2980" y="864"/>
                    <a:pt x="2921" y="939"/>
                    <a:pt x="2801" y="1117"/>
                  </a:cubicBezTo>
                  <a:cubicBezTo>
                    <a:pt x="2742" y="1237"/>
                    <a:pt x="2667" y="1371"/>
                    <a:pt x="2548" y="1549"/>
                  </a:cubicBezTo>
                  <a:cubicBezTo>
                    <a:pt x="2489" y="1609"/>
                    <a:pt x="2429" y="1743"/>
                    <a:pt x="2369" y="1803"/>
                  </a:cubicBezTo>
                  <a:cubicBezTo>
                    <a:pt x="2369" y="1743"/>
                    <a:pt x="2429" y="1743"/>
                    <a:pt x="2429" y="1683"/>
                  </a:cubicBezTo>
                  <a:cubicBezTo>
                    <a:pt x="2429" y="1549"/>
                    <a:pt x="2429" y="1430"/>
                    <a:pt x="2489" y="1311"/>
                  </a:cubicBezTo>
                  <a:lnTo>
                    <a:pt x="2489" y="745"/>
                  </a:lnTo>
                  <a:lnTo>
                    <a:pt x="2489" y="313"/>
                  </a:lnTo>
                  <a:lnTo>
                    <a:pt x="2489" y="119"/>
                  </a:lnTo>
                  <a:cubicBezTo>
                    <a:pt x="2429" y="60"/>
                    <a:pt x="2429" y="0"/>
                    <a:pt x="23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2" name="Google Shape;5452;p32"/>
            <p:cNvSpPr/>
            <p:nvPr/>
          </p:nvSpPr>
          <p:spPr>
            <a:xfrm rot="10800000">
              <a:off x="7963673" y="4415601"/>
              <a:ext cx="108309" cy="116201"/>
            </a:xfrm>
            <a:custGeom>
              <a:rect b="b" l="l" r="r" t="t"/>
              <a:pathLst>
                <a:path extrusionOk="0" h="3725" w="3472">
                  <a:moveTo>
                    <a:pt x="1058" y="0"/>
                  </a:moveTo>
                  <a:cubicBezTo>
                    <a:pt x="999" y="60"/>
                    <a:pt x="939" y="60"/>
                    <a:pt x="939" y="120"/>
                  </a:cubicBezTo>
                  <a:lnTo>
                    <a:pt x="939" y="179"/>
                  </a:lnTo>
                  <a:lnTo>
                    <a:pt x="939" y="313"/>
                  </a:lnTo>
                  <a:lnTo>
                    <a:pt x="939" y="745"/>
                  </a:lnTo>
                  <a:cubicBezTo>
                    <a:pt x="939" y="924"/>
                    <a:pt x="999" y="1118"/>
                    <a:pt x="1058" y="1356"/>
                  </a:cubicBezTo>
                  <a:cubicBezTo>
                    <a:pt x="1058" y="1431"/>
                    <a:pt x="1058" y="1550"/>
                    <a:pt x="1118" y="1669"/>
                  </a:cubicBezTo>
                  <a:lnTo>
                    <a:pt x="1118" y="1803"/>
                  </a:lnTo>
                  <a:cubicBezTo>
                    <a:pt x="1118" y="1728"/>
                    <a:pt x="1058" y="1609"/>
                    <a:pt x="999" y="1550"/>
                  </a:cubicBezTo>
                  <a:cubicBezTo>
                    <a:pt x="864" y="1431"/>
                    <a:pt x="745" y="1237"/>
                    <a:pt x="626" y="1118"/>
                  </a:cubicBezTo>
                  <a:cubicBezTo>
                    <a:pt x="567" y="984"/>
                    <a:pt x="492" y="864"/>
                    <a:pt x="432" y="805"/>
                  </a:cubicBezTo>
                  <a:cubicBezTo>
                    <a:pt x="373" y="745"/>
                    <a:pt x="313" y="686"/>
                    <a:pt x="313" y="686"/>
                  </a:cubicBezTo>
                  <a:cubicBezTo>
                    <a:pt x="283" y="648"/>
                    <a:pt x="254" y="630"/>
                    <a:pt x="222" y="630"/>
                  </a:cubicBezTo>
                  <a:cubicBezTo>
                    <a:pt x="190" y="630"/>
                    <a:pt x="157" y="648"/>
                    <a:pt x="120" y="686"/>
                  </a:cubicBezTo>
                  <a:cubicBezTo>
                    <a:pt x="60" y="686"/>
                    <a:pt x="0" y="745"/>
                    <a:pt x="0" y="805"/>
                  </a:cubicBezTo>
                  <a:cubicBezTo>
                    <a:pt x="0" y="805"/>
                    <a:pt x="60" y="864"/>
                    <a:pt x="60" y="984"/>
                  </a:cubicBezTo>
                  <a:cubicBezTo>
                    <a:pt x="120" y="1118"/>
                    <a:pt x="120" y="1237"/>
                    <a:pt x="254" y="1356"/>
                  </a:cubicBezTo>
                  <a:cubicBezTo>
                    <a:pt x="254" y="1431"/>
                    <a:pt x="313" y="1550"/>
                    <a:pt x="313" y="1609"/>
                  </a:cubicBezTo>
                  <a:cubicBezTo>
                    <a:pt x="373" y="1728"/>
                    <a:pt x="432" y="1803"/>
                    <a:pt x="492" y="1863"/>
                  </a:cubicBezTo>
                  <a:cubicBezTo>
                    <a:pt x="626" y="2041"/>
                    <a:pt x="745" y="2235"/>
                    <a:pt x="864" y="2414"/>
                  </a:cubicBezTo>
                  <a:cubicBezTo>
                    <a:pt x="939" y="2548"/>
                    <a:pt x="999" y="2607"/>
                    <a:pt x="1058" y="2667"/>
                  </a:cubicBezTo>
                  <a:cubicBezTo>
                    <a:pt x="1118" y="2786"/>
                    <a:pt x="1177" y="2846"/>
                    <a:pt x="1311" y="2920"/>
                  </a:cubicBezTo>
                  <a:cubicBezTo>
                    <a:pt x="1371" y="3039"/>
                    <a:pt x="1431" y="3099"/>
                    <a:pt x="1490" y="3159"/>
                  </a:cubicBezTo>
                  <a:cubicBezTo>
                    <a:pt x="1550" y="3218"/>
                    <a:pt x="1609" y="3293"/>
                    <a:pt x="1684" y="3352"/>
                  </a:cubicBezTo>
                  <a:cubicBezTo>
                    <a:pt x="1922" y="3531"/>
                    <a:pt x="2116" y="3665"/>
                    <a:pt x="2116" y="3665"/>
                  </a:cubicBezTo>
                  <a:lnTo>
                    <a:pt x="2175" y="3725"/>
                  </a:lnTo>
                  <a:lnTo>
                    <a:pt x="2354" y="3725"/>
                  </a:lnTo>
                  <a:lnTo>
                    <a:pt x="2488" y="3591"/>
                  </a:lnTo>
                  <a:cubicBezTo>
                    <a:pt x="2548" y="3591"/>
                    <a:pt x="2607" y="3531"/>
                    <a:pt x="2667" y="3471"/>
                  </a:cubicBezTo>
                  <a:cubicBezTo>
                    <a:pt x="2667" y="3412"/>
                    <a:pt x="2727" y="3352"/>
                    <a:pt x="2861" y="3293"/>
                  </a:cubicBezTo>
                  <a:cubicBezTo>
                    <a:pt x="2920" y="3218"/>
                    <a:pt x="2980" y="3159"/>
                    <a:pt x="3040" y="3099"/>
                  </a:cubicBezTo>
                  <a:cubicBezTo>
                    <a:pt x="3099" y="2980"/>
                    <a:pt x="3174" y="2920"/>
                    <a:pt x="3174" y="2786"/>
                  </a:cubicBezTo>
                  <a:cubicBezTo>
                    <a:pt x="3233" y="2667"/>
                    <a:pt x="3293" y="2548"/>
                    <a:pt x="3352" y="2414"/>
                  </a:cubicBezTo>
                  <a:cubicBezTo>
                    <a:pt x="3352" y="2295"/>
                    <a:pt x="3412" y="2235"/>
                    <a:pt x="3412" y="2101"/>
                  </a:cubicBezTo>
                  <a:cubicBezTo>
                    <a:pt x="3472" y="1863"/>
                    <a:pt x="3472" y="1609"/>
                    <a:pt x="3472" y="1356"/>
                  </a:cubicBezTo>
                  <a:lnTo>
                    <a:pt x="3472" y="1058"/>
                  </a:lnTo>
                  <a:cubicBezTo>
                    <a:pt x="3412" y="924"/>
                    <a:pt x="3412" y="864"/>
                    <a:pt x="3412" y="745"/>
                  </a:cubicBezTo>
                  <a:cubicBezTo>
                    <a:pt x="3352" y="552"/>
                    <a:pt x="3293" y="432"/>
                    <a:pt x="3293" y="313"/>
                  </a:cubicBezTo>
                  <a:cubicBezTo>
                    <a:pt x="3233" y="313"/>
                    <a:pt x="3233" y="239"/>
                    <a:pt x="3233" y="239"/>
                  </a:cubicBezTo>
                  <a:lnTo>
                    <a:pt x="3233" y="179"/>
                  </a:lnTo>
                  <a:cubicBezTo>
                    <a:pt x="3191" y="137"/>
                    <a:pt x="3112" y="95"/>
                    <a:pt x="3048" y="95"/>
                  </a:cubicBezTo>
                  <a:cubicBezTo>
                    <a:pt x="3021" y="95"/>
                    <a:pt x="2997" y="102"/>
                    <a:pt x="2980" y="120"/>
                  </a:cubicBezTo>
                  <a:cubicBezTo>
                    <a:pt x="2920" y="120"/>
                    <a:pt x="2861" y="179"/>
                    <a:pt x="2861" y="239"/>
                  </a:cubicBezTo>
                  <a:cubicBezTo>
                    <a:pt x="2861" y="239"/>
                    <a:pt x="2861" y="313"/>
                    <a:pt x="2920" y="313"/>
                  </a:cubicBezTo>
                  <a:lnTo>
                    <a:pt x="2920" y="432"/>
                  </a:lnTo>
                  <a:lnTo>
                    <a:pt x="2920" y="805"/>
                  </a:lnTo>
                  <a:lnTo>
                    <a:pt x="2920" y="1058"/>
                  </a:lnTo>
                  <a:lnTo>
                    <a:pt x="2920" y="1356"/>
                  </a:lnTo>
                  <a:cubicBezTo>
                    <a:pt x="2920" y="1490"/>
                    <a:pt x="2861" y="1550"/>
                    <a:pt x="2861" y="1669"/>
                  </a:cubicBezTo>
                  <a:cubicBezTo>
                    <a:pt x="2861" y="1728"/>
                    <a:pt x="2861" y="1863"/>
                    <a:pt x="2801" y="1982"/>
                  </a:cubicBezTo>
                  <a:cubicBezTo>
                    <a:pt x="2801" y="2041"/>
                    <a:pt x="2801" y="2175"/>
                    <a:pt x="2727" y="2295"/>
                  </a:cubicBezTo>
                  <a:cubicBezTo>
                    <a:pt x="2727" y="2354"/>
                    <a:pt x="2727" y="2473"/>
                    <a:pt x="2667" y="2548"/>
                  </a:cubicBezTo>
                  <a:cubicBezTo>
                    <a:pt x="2667" y="2607"/>
                    <a:pt x="2607" y="2607"/>
                    <a:pt x="2607" y="2667"/>
                  </a:cubicBezTo>
                  <a:lnTo>
                    <a:pt x="2607" y="2548"/>
                  </a:lnTo>
                  <a:cubicBezTo>
                    <a:pt x="2667" y="2354"/>
                    <a:pt x="2667" y="2175"/>
                    <a:pt x="2667" y="1982"/>
                  </a:cubicBezTo>
                  <a:cubicBezTo>
                    <a:pt x="2667" y="1550"/>
                    <a:pt x="2607" y="1177"/>
                    <a:pt x="2548" y="924"/>
                  </a:cubicBezTo>
                  <a:cubicBezTo>
                    <a:pt x="2429" y="611"/>
                    <a:pt x="2354" y="432"/>
                    <a:pt x="2354" y="432"/>
                  </a:cubicBezTo>
                  <a:cubicBezTo>
                    <a:pt x="2295" y="373"/>
                    <a:pt x="2235" y="373"/>
                    <a:pt x="2116" y="373"/>
                  </a:cubicBezTo>
                  <a:cubicBezTo>
                    <a:pt x="2056" y="432"/>
                    <a:pt x="2056" y="492"/>
                    <a:pt x="2056" y="492"/>
                  </a:cubicBezTo>
                  <a:lnTo>
                    <a:pt x="2056" y="984"/>
                  </a:lnTo>
                  <a:lnTo>
                    <a:pt x="2056" y="1431"/>
                  </a:lnTo>
                  <a:lnTo>
                    <a:pt x="2056" y="1982"/>
                  </a:lnTo>
                  <a:lnTo>
                    <a:pt x="2056" y="2473"/>
                  </a:lnTo>
                  <a:lnTo>
                    <a:pt x="2056" y="2607"/>
                  </a:lnTo>
                  <a:cubicBezTo>
                    <a:pt x="2056" y="2548"/>
                    <a:pt x="2056" y="2473"/>
                    <a:pt x="1982" y="2414"/>
                  </a:cubicBezTo>
                  <a:cubicBezTo>
                    <a:pt x="1922" y="2354"/>
                    <a:pt x="1922" y="2235"/>
                    <a:pt x="1922" y="2101"/>
                  </a:cubicBezTo>
                  <a:cubicBezTo>
                    <a:pt x="1863" y="2041"/>
                    <a:pt x="1803" y="1922"/>
                    <a:pt x="1803" y="1803"/>
                  </a:cubicBezTo>
                  <a:cubicBezTo>
                    <a:pt x="1743" y="1728"/>
                    <a:pt x="1743" y="1609"/>
                    <a:pt x="1684" y="1490"/>
                  </a:cubicBezTo>
                  <a:cubicBezTo>
                    <a:pt x="1684" y="1356"/>
                    <a:pt x="1609" y="1296"/>
                    <a:pt x="1609" y="1177"/>
                  </a:cubicBezTo>
                  <a:cubicBezTo>
                    <a:pt x="1550" y="984"/>
                    <a:pt x="1490" y="805"/>
                    <a:pt x="1431" y="611"/>
                  </a:cubicBezTo>
                  <a:cubicBezTo>
                    <a:pt x="1371" y="492"/>
                    <a:pt x="1371" y="373"/>
                    <a:pt x="1311" y="239"/>
                  </a:cubicBezTo>
                  <a:cubicBezTo>
                    <a:pt x="1237" y="179"/>
                    <a:pt x="1237" y="120"/>
                    <a:pt x="1237" y="120"/>
                  </a:cubicBezTo>
                  <a:cubicBezTo>
                    <a:pt x="1237" y="0"/>
                    <a:pt x="1118" y="0"/>
                    <a:pt x="1058"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3" name="Google Shape;5453;p32"/>
            <p:cNvSpPr/>
            <p:nvPr/>
          </p:nvSpPr>
          <p:spPr>
            <a:xfrm rot="10800000">
              <a:off x="7758254" y="4241096"/>
              <a:ext cx="213935" cy="122222"/>
            </a:xfrm>
            <a:custGeom>
              <a:rect b="b" l="l" r="r" t="t"/>
              <a:pathLst>
                <a:path extrusionOk="0" h="3918" w="6858">
                  <a:moveTo>
                    <a:pt x="5335" y="0"/>
                  </a:moveTo>
                  <a:cubicBezTo>
                    <a:pt x="3545" y="0"/>
                    <a:pt x="1" y="1073"/>
                    <a:pt x="94" y="3404"/>
                  </a:cubicBezTo>
                  <a:cubicBezTo>
                    <a:pt x="94" y="3746"/>
                    <a:pt x="809" y="3918"/>
                    <a:pt x="1710" y="3918"/>
                  </a:cubicBezTo>
                  <a:cubicBezTo>
                    <a:pt x="2611" y="3918"/>
                    <a:pt x="3699" y="3746"/>
                    <a:pt x="4444" y="3404"/>
                  </a:cubicBezTo>
                  <a:cubicBezTo>
                    <a:pt x="5934" y="2733"/>
                    <a:pt x="6857" y="990"/>
                    <a:pt x="6306" y="246"/>
                  </a:cubicBezTo>
                  <a:cubicBezTo>
                    <a:pt x="6196" y="83"/>
                    <a:pt x="5833" y="0"/>
                    <a:pt x="533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4" name="Google Shape;5454;p32"/>
            <p:cNvSpPr/>
            <p:nvPr/>
          </p:nvSpPr>
          <p:spPr>
            <a:xfrm rot="10800000">
              <a:off x="7843322" y="4252950"/>
              <a:ext cx="118042" cy="87377"/>
            </a:xfrm>
            <a:custGeom>
              <a:rect b="b" l="l" r="r" t="t"/>
              <a:pathLst>
                <a:path extrusionOk="0" h="2801" w="3784">
                  <a:moveTo>
                    <a:pt x="3531" y="0"/>
                  </a:moveTo>
                  <a:cubicBezTo>
                    <a:pt x="3531" y="0"/>
                    <a:pt x="3277" y="60"/>
                    <a:pt x="2905" y="134"/>
                  </a:cubicBezTo>
                  <a:cubicBezTo>
                    <a:pt x="2667" y="194"/>
                    <a:pt x="2473" y="313"/>
                    <a:pt x="2235" y="373"/>
                  </a:cubicBezTo>
                  <a:cubicBezTo>
                    <a:pt x="2101" y="432"/>
                    <a:pt x="1981" y="507"/>
                    <a:pt x="1862" y="566"/>
                  </a:cubicBezTo>
                  <a:cubicBezTo>
                    <a:pt x="1728" y="626"/>
                    <a:pt x="1609" y="685"/>
                    <a:pt x="1549" y="745"/>
                  </a:cubicBezTo>
                  <a:cubicBezTo>
                    <a:pt x="1415" y="805"/>
                    <a:pt x="1296" y="879"/>
                    <a:pt x="1177" y="939"/>
                  </a:cubicBezTo>
                  <a:cubicBezTo>
                    <a:pt x="1043" y="998"/>
                    <a:pt x="924" y="1117"/>
                    <a:pt x="864" y="1177"/>
                  </a:cubicBezTo>
                  <a:cubicBezTo>
                    <a:pt x="745" y="1252"/>
                    <a:pt x="670" y="1371"/>
                    <a:pt x="551" y="1430"/>
                  </a:cubicBezTo>
                  <a:cubicBezTo>
                    <a:pt x="492" y="1490"/>
                    <a:pt x="432" y="1624"/>
                    <a:pt x="298" y="1684"/>
                  </a:cubicBezTo>
                  <a:cubicBezTo>
                    <a:pt x="238" y="1743"/>
                    <a:pt x="238" y="1862"/>
                    <a:pt x="179" y="1922"/>
                  </a:cubicBezTo>
                  <a:cubicBezTo>
                    <a:pt x="119" y="1922"/>
                    <a:pt x="119" y="1996"/>
                    <a:pt x="119" y="2056"/>
                  </a:cubicBezTo>
                  <a:cubicBezTo>
                    <a:pt x="60" y="2056"/>
                    <a:pt x="60" y="2116"/>
                    <a:pt x="60" y="2116"/>
                  </a:cubicBezTo>
                  <a:cubicBezTo>
                    <a:pt x="0" y="2235"/>
                    <a:pt x="0" y="2294"/>
                    <a:pt x="0" y="2294"/>
                  </a:cubicBezTo>
                  <a:cubicBezTo>
                    <a:pt x="0" y="2369"/>
                    <a:pt x="0" y="2428"/>
                    <a:pt x="60" y="2488"/>
                  </a:cubicBezTo>
                  <a:cubicBezTo>
                    <a:pt x="60" y="2488"/>
                    <a:pt x="60" y="2548"/>
                    <a:pt x="119" y="2548"/>
                  </a:cubicBezTo>
                  <a:cubicBezTo>
                    <a:pt x="119" y="2548"/>
                    <a:pt x="179" y="2548"/>
                    <a:pt x="238" y="2607"/>
                  </a:cubicBezTo>
                  <a:cubicBezTo>
                    <a:pt x="372" y="2607"/>
                    <a:pt x="492" y="2667"/>
                    <a:pt x="670" y="2741"/>
                  </a:cubicBezTo>
                  <a:lnTo>
                    <a:pt x="924" y="2741"/>
                  </a:lnTo>
                  <a:cubicBezTo>
                    <a:pt x="1043" y="2801"/>
                    <a:pt x="1117" y="2801"/>
                    <a:pt x="1237" y="2801"/>
                  </a:cubicBezTo>
                  <a:lnTo>
                    <a:pt x="1922" y="2801"/>
                  </a:lnTo>
                  <a:cubicBezTo>
                    <a:pt x="2041" y="2801"/>
                    <a:pt x="2160" y="2741"/>
                    <a:pt x="2294" y="2741"/>
                  </a:cubicBezTo>
                  <a:cubicBezTo>
                    <a:pt x="2413" y="2741"/>
                    <a:pt x="2473" y="2667"/>
                    <a:pt x="2607" y="2667"/>
                  </a:cubicBezTo>
                  <a:cubicBezTo>
                    <a:pt x="2845" y="2607"/>
                    <a:pt x="3039" y="2548"/>
                    <a:pt x="3158" y="2428"/>
                  </a:cubicBezTo>
                  <a:cubicBezTo>
                    <a:pt x="3352" y="2369"/>
                    <a:pt x="3471" y="2294"/>
                    <a:pt x="3531" y="2235"/>
                  </a:cubicBezTo>
                  <a:cubicBezTo>
                    <a:pt x="3650" y="2175"/>
                    <a:pt x="3650" y="2116"/>
                    <a:pt x="3650" y="2116"/>
                  </a:cubicBezTo>
                  <a:cubicBezTo>
                    <a:pt x="3784" y="2116"/>
                    <a:pt x="3784" y="1996"/>
                    <a:pt x="3724" y="1922"/>
                  </a:cubicBezTo>
                  <a:cubicBezTo>
                    <a:pt x="3724" y="1852"/>
                    <a:pt x="3678" y="1823"/>
                    <a:pt x="3628" y="1823"/>
                  </a:cubicBezTo>
                  <a:cubicBezTo>
                    <a:pt x="3593" y="1823"/>
                    <a:pt x="3555" y="1838"/>
                    <a:pt x="3531" y="1862"/>
                  </a:cubicBezTo>
                  <a:lnTo>
                    <a:pt x="3412" y="1862"/>
                  </a:lnTo>
                  <a:cubicBezTo>
                    <a:pt x="3277" y="1922"/>
                    <a:pt x="3158" y="1922"/>
                    <a:pt x="3039" y="1996"/>
                  </a:cubicBezTo>
                  <a:cubicBezTo>
                    <a:pt x="2845" y="1996"/>
                    <a:pt x="2667" y="2056"/>
                    <a:pt x="2473" y="2116"/>
                  </a:cubicBezTo>
                  <a:lnTo>
                    <a:pt x="2160" y="2116"/>
                  </a:lnTo>
                  <a:cubicBezTo>
                    <a:pt x="2101" y="2175"/>
                    <a:pt x="1981" y="2175"/>
                    <a:pt x="1862" y="2175"/>
                  </a:cubicBezTo>
                  <a:cubicBezTo>
                    <a:pt x="2101" y="2116"/>
                    <a:pt x="2294" y="1996"/>
                    <a:pt x="2473" y="1922"/>
                  </a:cubicBezTo>
                  <a:cubicBezTo>
                    <a:pt x="2667" y="1862"/>
                    <a:pt x="2845" y="1743"/>
                    <a:pt x="2980" y="1684"/>
                  </a:cubicBezTo>
                  <a:cubicBezTo>
                    <a:pt x="3099" y="1624"/>
                    <a:pt x="3218" y="1549"/>
                    <a:pt x="3277" y="1490"/>
                  </a:cubicBezTo>
                  <a:cubicBezTo>
                    <a:pt x="3412" y="1430"/>
                    <a:pt x="3412" y="1371"/>
                    <a:pt x="3412" y="1371"/>
                  </a:cubicBezTo>
                  <a:cubicBezTo>
                    <a:pt x="3471" y="1371"/>
                    <a:pt x="3471" y="1311"/>
                    <a:pt x="3471" y="1252"/>
                  </a:cubicBezTo>
                  <a:cubicBezTo>
                    <a:pt x="3471" y="1153"/>
                    <a:pt x="3439" y="1094"/>
                    <a:pt x="3368" y="1094"/>
                  </a:cubicBezTo>
                  <a:cubicBezTo>
                    <a:pt x="3343" y="1094"/>
                    <a:pt x="3313" y="1102"/>
                    <a:pt x="3277" y="1117"/>
                  </a:cubicBezTo>
                  <a:lnTo>
                    <a:pt x="3158" y="1117"/>
                  </a:lnTo>
                  <a:cubicBezTo>
                    <a:pt x="3039" y="1177"/>
                    <a:pt x="2905" y="1177"/>
                    <a:pt x="2786" y="1252"/>
                  </a:cubicBezTo>
                  <a:cubicBezTo>
                    <a:pt x="2607" y="1252"/>
                    <a:pt x="2413" y="1311"/>
                    <a:pt x="2235" y="1371"/>
                  </a:cubicBezTo>
                  <a:cubicBezTo>
                    <a:pt x="2160" y="1430"/>
                    <a:pt x="2041" y="1430"/>
                    <a:pt x="1981" y="1490"/>
                  </a:cubicBezTo>
                  <a:cubicBezTo>
                    <a:pt x="1862" y="1490"/>
                    <a:pt x="1788" y="1549"/>
                    <a:pt x="1669" y="1624"/>
                  </a:cubicBezTo>
                  <a:cubicBezTo>
                    <a:pt x="1549" y="1624"/>
                    <a:pt x="1490" y="1684"/>
                    <a:pt x="1356" y="1684"/>
                  </a:cubicBezTo>
                  <a:cubicBezTo>
                    <a:pt x="1296" y="1743"/>
                    <a:pt x="1177" y="1803"/>
                    <a:pt x="1117" y="1803"/>
                  </a:cubicBezTo>
                  <a:cubicBezTo>
                    <a:pt x="983" y="1862"/>
                    <a:pt x="924" y="1862"/>
                    <a:pt x="804" y="1922"/>
                  </a:cubicBezTo>
                  <a:lnTo>
                    <a:pt x="924" y="1803"/>
                  </a:lnTo>
                  <a:cubicBezTo>
                    <a:pt x="983" y="1743"/>
                    <a:pt x="1117" y="1684"/>
                    <a:pt x="1177" y="1624"/>
                  </a:cubicBezTo>
                  <a:cubicBezTo>
                    <a:pt x="1296" y="1549"/>
                    <a:pt x="1356" y="1490"/>
                    <a:pt x="1490" y="1430"/>
                  </a:cubicBezTo>
                  <a:cubicBezTo>
                    <a:pt x="1609" y="1371"/>
                    <a:pt x="1728" y="1311"/>
                    <a:pt x="1788" y="1252"/>
                  </a:cubicBezTo>
                  <a:cubicBezTo>
                    <a:pt x="2041" y="1117"/>
                    <a:pt x="2294" y="1058"/>
                    <a:pt x="2473" y="939"/>
                  </a:cubicBezTo>
                  <a:cubicBezTo>
                    <a:pt x="2667" y="805"/>
                    <a:pt x="2905" y="685"/>
                    <a:pt x="3039" y="626"/>
                  </a:cubicBezTo>
                  <a:lnTo>
                    <a:pt x="3650" y="313"/>
                  </a:lnTo>
                  <a:cubicBezTo>
                    <a:pt x="3724" y="313"/>
                    <a:pt x="3724" y="194"/>
                    <a:pt x="3724" y="134"/>
                  </a:cubicBezTo>
                  <a:cubicBezTo>
                    <a:pt x="3724" y="60"/>
                    <a:pt x="3650" y="0"/>
                    <a:pt x="353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5" name="Google Shape;5455;p32"/>
            <p:cNvSpPr/>
            <p:nvPr/>
          </p:nvSpPr>
          <p:spPr>
            <a:xfrm rot="10800000">
              <a:off x="7795407" y="4411327"/>
              <a:ext cx="139005" cy="212563"/>
            </a:xfrm>
            <a:custGeom>
              <a:rect b="b" l="l" r="r" t="t"/>
              <a:pathLst>
                <a:path extrusionOk="0" h="6814" w="4456">
                  <a:moveTo>
                    <a:pt x="2498" y="0"/>
                  </a:moveTo>
                  <a:cubicBezTo>
                    <a:pt x="2097" y="0"/>
                    <a:pt x="1695" y="265"/>
                    <a:pt x="1371" y="897"/>
                  </a:cubicBezTo>
                  <a:cubicBezTo>
                    <a:pt x="253" y="3131"/>
                    <a:pt x="0" y="6304"/>
                    <a:pt x="864" y="6796"/>
                  </a:cubicBezTo>
                  <a:cubicBezTo>
                    <a:pt x="895" y="6808"/>
                    <a:pt x="933" y="6813"/>
                    <a:pt x="979" y="6813"/>
                  </a:cubicBezTo>
                  <a:cubicBezTo>
                    <a:pt x="1684" y="6813"/>
                    <a:pt x="4052" y="5421"/>
                    <a:pt x="4276" y="3265"/>
                  </a:cubicBezTo>
                  <a:cubicBezTo>
                    <a:pt x="4455" y="1584"/>
                    <a:pt x="3479" y="0"/>
                    <a:pt x="249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6" name="Google Shape;5456;p32"/>
            <p:cNvSpPr/>
            <p:nvPr/>
          </p:nvSpPr>
          <p:spPr>
            <a:xfrm rot="10800000">
              <a:off x="7820082" y="4417442"/>
              <a:ext cx="91121" cy="114361"/>
            </a:xfrm>
            <a:custGeom>
              <a:rect b="b" l="l" r="r" t="t"/>
              <a:pathLst>
                <a:path extrusionOk="0" h="3666" w="2921">
                  <a:moveTo>
                    <a:pt x="924" y="2850"/>
                  </a:moveTo>
                  <a:cubicBezTo>
                    <a:pt x="923" y="2865"/>
                    <a:pt x="916" y="2920"/>
                    <a:pt x="865" y="2920"/>
                  </a:cubicBezTo>
                  <a:cubicBezTo>
                    <a:pt x="894" y="2885"/>
                    <a:pt x="908" y="2866"/>
                    <a:pt x="924" y="2850"/>
                  </a:cubicBezTo>
                  <a:close/>
                  <a:moveTo>
                    <a:pt x="1804" y="0"/>
                  </a:moveTo>
                  <a:cubicBezTo>
                    <a:pt x="1744" y="0"/>
                    <a:pt x="1669" y="60"/>
                    <a:pt x="1610" y="120"/>
                  </a:cubicBezTo>
                  <a:lnTo>
                    <a:pt x="1610" y="179"/>
                  </a:lnTo>
                  <a:lnTo>
                    <a:pt x="1610" y="239"/>
                  </a:lnTo>
                  <a:cubicBezTo>
                    <a:pt x="1550" y="313"/>
                    <a:pt x="1550" y="373"/>
                    <a:pt x="1550" y="432"/>
                  </a:cubicBezTo>
                  <a:cubicBezTo>
                    <a:pt x="1491" y="492"/>
                    <a:pt x="1491" y="552"/>
                    <a:pt x="1491" y="611"/>
                  </a:cubicBezTo>
                  <a:cubicBezTo>
                    <a:pt x="1431" y="686"/>
                    <a:pt x="1431" y="805"/>
                    <a:pt x="1372" y="864"/>
                  </a:cubicBezTo>
                  <a:cubicBezTo>
                    <a:pt x="1372" y="924"/>
                    <a:pt x="1297" y="1058"/>
                    <a:pt x="1237" y="1118"/>
                  </a:cubicBezTo>
                  <a:cubicBezTo>
                    <a:pt x="1178" y="1237"/>
                    <a:pt x="1178" y="1296"/>
                    <a:pt x="1118" y="1431"/>
                  </a:cubicBezTo>
                  <a:cubicBezTo>
                    <a:pt x="1059" y="1490"/>
                    <a:pt x="999" y="1609"/>
                    <a:pt x="999" y="1669"/>
                  </a:cubicBezTo>
                  <a:cubicBezTo>
                    <a:pt x="925" y="1803"/>
                    <a:pt x="865" y="1863"/>
                    <a:pt x="805" y="1982"/>
                  </a:cubicBezTo>
                  <a:cubicBezTo>
                    <a:pt x="746" y="2041"/>
                    <a:pt x="746" y="2175"/>
                    <a:pt x="686" y="2235"/>
                  </a:cubicBezTo>
                  <a:lnTo>
                    <a:pt x="686" y="1922"/>
                  </a:lnTo>
                  <a:cubicBezTo>
                    <a:pt x="746" y="1490"/>
                    <a:pt x="746" y="1058"/>
                    <a:pt x="686" y="745"/>
                  </a:cubicBezTo>
                  <a:cubicBezTo>
                    <a:pt x="686" y="611"/>
                    <a:pt x="686" y="492"/>
                    <a:pt x="627" y="373"/>
                  </a:cubicBezTo>
                  <a:lnTo>
                    <a:pt x="627" y="239"/>
                  </a:lnTo>
                  <a:cubicBezTo>
                    <a:pt x="552" y="179"/>
                    <a:pt x="552" y="120"/>
                    <a:pt x="493" y="120"/>
                  </a:cubicBezTo>
                  <a:cubicBezTo>
                    <a:pt x="373" y="120"/>
                    <a:pt x="314" y="179"/>
                    <a:pt x="254" y="239"/>
                  </a:cubicBezTo>
                  <a:lnTo>
                    <a:pt x="254" y="373"/>
                  </a:lnTo>
                  <a:cubicBezTo>
                    <a:pt x="254" y="492"/>
                    <a:pt x="180" y="611"/>
                    <a:pt x="180" y="745"/>
                  </a:cubicBezTo>
                  <a:cubicBezTo>
                    <a:pt x="180" y="924"/>
                    <a:pt x="180" y="1058"/>
                    <a:pt x="120" y="1237"/>
                  </a:cubicBezTo>
                  <a:lnTo>
                    <a:pt x="120" y="1550"/>
                  </a:lnTo>
                  <a:lnTo>
                    <a:pt x="120" y="1863"/>
                  </a:lnTo>
                  <a:cubicBezTo>
                    <a:pt x="61" y="2041"/>
                    <a:pt x="61" y="2235"/>
                    <a:pt x="61" y="2414"/>
                  </a:cubicBezTo>
                  <a:lnTo>
                    <a:pt x="61" y="2727"/>
                  </a:lnTo>
                  <a:cubicBezTo>
                    <a:pt x="1" y="2786"/>
                    <a:pt x="61" y="2846"/>
                    <a:pt x="1" y="2980"/>
                  </a:cubicBezTo>
                  <a:lnTo>
                    <a:pt x="1" y="3471"/>
                  </a:lnTo>
                  <a:cubicBezTo>
                    <a:pt x="1" y="3531"/>
                    <a:pt x="1" y="3531"/>
                    <a:pt x="61" y="3531"/>
                  </a:cubicBezTo>
                  <a:cubicBezTo>
                    <a:pt x="61" y="3591"/>
                    <a:pt x="120" y="3665"/>
                    <a:pt x="180" y="3665"/>
                  </a:cubicBezTo>
                  <a:cubicBezTo>
                    <a:pt x="180" y="3665"/>
                    <a:pt x="254" y="3665"/>
                    <a:pt x="433" y="3591"/>
                  </a:cubicBezTo>
                  <a:lnTo>
                    <a:pt x="627" y="3591"/>
                  </a:lnTo>
                  <a:cubicBezTo>
                    <a:pt x="746" y="3531"/>
                    <a:pt x="805" y="3531"/>
                    <a:pt x="925" y="3471"/>
                  </a:cubicBezTo>
                  <a:cubicBezTo>
                    <a:pt x="1059" y="3412"/>
                    <a:pt x="1118" y="3352"/>
                    <a:pt x="1237" y="3293"/>
                  </a:cubicBezTo>
                  <a:cubicBezTo>
                    <a:pt x="1372" y="3218"/>
                    <a:pt x="1491" y="3159"/>
                    <a:pt x="1610" y="3099"/>
                  </a:cubicBezTo>
                  <a:cubicBezTo>
                    <a:pt x="1669" y="2980"/>
                    <a:pt x="1804" y="2920"/>
                    <a:pt x="1923" y="2786"/>
                  </a:cubicBezTo>
                  <a:cubicBezTo>
                    <a:pt x="2042" y="2667"/>
                    <a:pt x="2116" y="2548"/>
                    <a:pt x="2236" y="2473"/>
                  </a:cubicBezTo>
                  <a:cubicBezTo>
                    <a:pt x="2295" y="2354"/>
                    <a:pt x="2414" y="2235"/>
                    <a:pt x="2489" y="2101"/>
                  </a:cubicBezTo>
                  <a:cubicBezTo>
                    <a:pt x="2548" y="1982"/>
                    <a:pt x="2608" y="1803"/>
                    <a:pt x="2668" y="1669"/>
                  </a:cubicBezTo>
                  <a:cubicBezTo>
                    <a:pt x="2727" y="1550"/>
                    <a:pt x="2787" y="1431"/>
                    <a:pt x="2787" y="1296"/>
                  </a:cubicBezTo>
                  <a:cubicBezTo>
                    <a:pt x="2861" y="1177"/>
                    <a:pt x="2861" y="1058"/>
                    <a:pt x="2921" y="924"/>
                  </a:cubicBezTo>
                  <a:lnTo>
                    <a:pt x="2921" y="686"/>
                  </a:lnTo>
                  <a:lnTo>
                    <a:pt x="2921" y="432"/>
                  </a:lnTo>
                  <a:lnTo>
                    <a:pt x="2921" y="239"/>
                  </a:lnTo>
                  <a:cubicBezTo>
                    <a:pt x="2921" y="179"/>
                    <a:pt x="2861" y="120"/>
                    <a:pt x="2787" y="60"/>
                  </a:cubicBezTo>
                  <a:cubicBezTo>
                    <a:pt x="2727" y="60"/>
                    <a:pt x="2608" y="120"/>
                    <a:pt x="2608" y="179"/>
                  </a:cubicBezTo>
                  <a:cubicBezTo>
                    <a:pt x="2608" y="179"/>
                    <a:pt x="2608" y="239"/>
                    <a:pt x="2548" y="373"/>
                  </a:cubicBezTo>
                  <a:cubicBezTo>
                    <a:pt x="2548" y="432"/>
                    <a:pt x="2548" y="492"/>
                    <a:pt x="2489" y="552"/>
                  </a:cubicBezTo>
                  <a:cubicBezTo>
                    <a:pt x="2489" y="686"/>
                    <a:pt x="2414" y="745"/>
                    <a:pt x="2414" y="805"/>
                  </a:cubicBezTo>
                  <a:cubicBezTo>
                    <a:pt x="2355" y="924"/>
                    <a:pt x="2355" y="984"/>
                    <a:pt x="2295" y="1118"/>
                  </a:cubicBezTo>
                  <a:cubicBezTo>
                    <a:pt x="2236" y="1237"/>
                    <a:pt x="2176" y="1296"/>
                    <a:pt x="2116" y="1431"/>
                  </a:cubicBezTo>
                  <a:cubicBezTo>
                    <a:pt x="2116" y="1550"/>
                    <a:pt x="2042" y="1669"/>
                    <a:pt x="1923" y="1728"/>
                  </a:cubicBezTo>
                  <a:cubicBezTo>
                    <a:pt x="1863" y="1863"/>
                    <a:pt x="1804" y="1982"/>
                    <a:pt x="1744" y="2101"/>
                  </a:cubicBezTo>
                  <a:lnTo>
                    <a:pt x="1491" y="2354"/>
                  </a:lnTo>
                  <a:cubicBezTo>
                    <a:pt x="1431" y="2473"/>
                    <a:pt x="1297" y="2548"/>
                    <a:pt x="1237" y="2667"/>
                  </a:cubicBezTo>
                  <a:cubicBezTo>
                    <a:pt x="1120" y="2726"/>
                    <a:pt x="1061" y="2784"/>
                    <a:pt x="932" y="2843"/>
                  </a:cubicBezTo>
                  <a:lnTo>
                    <a:pt x="932" y="2843"/>
                  </a:lnTo>
                  <a:cubicBezTo>
                    <a:pt x="947" y="2828"/>
                    <a:pt x="966" y="2813"/>
                    <a:pt x="999" y="2786"/>
                  </a:cubicBezTo>
                  <a:cubicBezTo>
                    <a:pt x="1059" y="2727"/>
                    <a:pt x="1118" y="2667"/>
                    <a:pt x="1178" y="2548"/>
                  </a:cubicBezTo>
                  <a:cubicBezTo>
                    <a:pt x="1237" y="2473"/>
                    <a:pt x="1297" y="2354"/>
                    <a:pt x="1372" y="2295"/>
                  </a:cubicBezTo>
                  <a:cubicBezTo>
                    <a:pt x="1431" y="2175"/>
                    <a:pt x="1491" y="2101"/>
                    <a:pt x="1550" y="1982"/>
                  </a:cubicBezTo>
                  <a:cubicBezTo>
                    <a:pt x="1550" y="1863"/>
                    <a:pt x="1610" y="1728"/>
                    <a:pt x="1669" y="1669"/>
                  </a:cubicBezTo>
                  <a:cubicBezTo>
                    <a:pt x="1744" y="1550"/>
                    <a:pt x="1744" y="1431"/>
                    <a:pt x="1804" y="1356"/>
                  </a:cubicBezTo>
                  <a:cubicBezTo>
                    <a:pt x="1863" y="1237"/>
                    <a:pt x="1863" y="1118"/>
                    <a:pt x="1863" y="1058"/>
                  </a:cubicBezTo>
                  <a:cubicBezTo>
                    <a:pt x="1923" y="924"/>
                    <a:pt x="1923" y="864"/>
                    <a:pt x="1923" y="745"/>
                  </a:cubicBezTo>
                  <a:cubicBezTo>
                    <a:pt x="1982" y="686"/>
                    <a:pt x="1982" y="552"/>
                    <a:pt x="1982" y="492"/>
                  </a:cubicBezTo>
                  <a:lnTo>
                    <a:pt x="1982" y="313"/>
                  </a:lnTo>
                  <a:cubicBezTo>
                    <a:pt x="1982" y="179"/>
                    <a:pt x="1923" y="120"/>
                    <a:pt x="1923" y="120"/>
                  </a:cubicBezTo>
                  <a:cubicBezTo>
                    <a:pt x="1923" y="60"/>
                    <a:pt x="1863" y="0"/>
                    <a:pt x="180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7" name="Google Shape;5457;p32"/>
            <p:cNvSpPr/>
            <p:nvPr/>
          </p:nvSpPr>
          <p:spPr>
            <a:xfrm rot="10800000">
              <a:off x="7895824" y="3875585"/>
              <a:ext cx="632978" cy="564037"/>
            </a:xfrm>
            <a:custGeom>
              <a:rect b="b" l="l" r="r" t="t"/>
              <a:pathLst>
                <a:path extrusionOk="0" h="18081" w="20291">
                  <a:moveTo>
                    <a:pt x="20140" y="0"/>
                  </a:moveTo>
                  <a:cubicBezTo>
                    <a:pt x="20076" y="0"/>
                    <a:pt x="20030" y="42"/>
                    <a:pt x="19978" y="84"/>
                  </a:cubicBezTo>
                  <a:cubicBezTo>
                    <a:pt x="19978" y="84"/>
                    <a:pt x="19918" y="144"/>
                    <a:pt x="19799" y="338"/>
                  </a:cubicBezTo>
                  <a:cubicBezTo>
                    <a:pt x="19739" y="516"/>
                    <a:pt x="19546" y="770"/>
                    <a:pt x="19367" y="1083"/>
                  </a:cubicBezTo>
                  <a:cubicBezTo>
                    <a:pt x="19173" y="1381"/>
                    <a:pt x="18935" y="1753"/>
                    <a:pt x="18622" y="2200"/>
                  </a:cubicBezTo>
                  <a:cubicBezTo>
                    <a:pt x="18309" y="2572"/>
                    <a:pt x="17996" y="3064"/>
                    <a:pt x="17624" y="3556"/>
                  </a:cubicBezTo>
                  <a:cubicBezTo>
                    <a:pt x="17445" y="3809"/>
                    <a:pt x="17192" y="4122"/>
                    <a:pt x="16998" y="4360"/>
                  </a:cubicBezTo>
                  <a:cubicBezTo>
                    <a:pt x="16819" y="4613"/>
                    <a:pt x="16566" y="4926"/>
                    <a:pt x="16387" y="5179"/>
                  </a:cubicBezTo>
                  <a:cubicBezTo>
                    <a:pt x="15881" y="5731"/>
                    <a:pt x="15389" y="6356"/>
                    <a:pt x="14898" y="6967"/>
                  </a:cubicBezTo>
                  <a:cubicBezTo>
                    <a:pt x="14391" y="7533"/>
                    <a:pt x="13840" y="8159"/>
                    <a:pt x="13274" y="8770"/>
                  </a:cubicBezTo>
                  <a:cubicBezTo>
                    <a:pt x="12976" y="9023"/>
                    <a:pt x="12663" y="9336"/>
                    <a:pt x="12350" y="9649"/>
                  </a:cubicBezTo>
                  <a:lnTo>
                    <a:pt x="11918" y="10081"/>
                  </a:lnTo>
                  <a:lnTo>
                    <a:pt x="11412" y="10513"/>
                  </a:lnTo>
                  <a:cubicBezTo>
                    <a:pt x="11114" y="10766"/>
                    <a:pt x="10801" y="11064"/>
                    <a:pt x="10548" y="11377"/>
                  </a:cubicBezTo>
                  <a:cubicBezTo>
                    <a:pt x="10175" y="11630"/>
                    <a:pt x="9862" y="11883"/>
                    <a:pt x="9549" y="12181"/>
                  </a:cubicBezTo>
                  <a:cubicBezTo>
                    <a:pt x="9371" y="12315"/>
                    <a:pt x="9251" y="12434"/>
                    <a:pt x="9058" y="12554"/>
                  </a:cubicBezTo>
                  <a:cubicBezTo>
                    <a:pt x="8939" y="12688"/>
                    <a:pt x="8745" y="12807"/>
                    <a:pt x="8626" y="12926"/>
                  </a:cubicBezTo>
                  <a:cubicBezTo>
                    <a:pt x="8253" y="13179"/>
                    <a:pt x="7941" y="13433"/>
                    <a:pt x="7628" y="13671"/>
                  </a:cubicBezTo>
                  <a:cubicBezTo>
                    <a:pt x="7017" y="14118"/>
                    <a:pt x="6332" y="14550"/>
                    <a:pt x="5765" y="14922"/>
                  </a:cubicBezTo>
                  <a:cubicBezTo>
                    <a:pt x="5155" y="15295"/>
                    <a:pt x="4529" y="15667"/>
                    <a:pt x="3963" y="15980"/>
                  </a:cubicBezTo>
                  <a:cubicBezTo>
                    <a:pt x="3412" y="16218"/>
                    <a:pt x="2920" y="16531"/>
                    <a:pt x="2473" y="16725"/>
                  </a:cubicBezTo>
                  <a:cubicBezTo>
                    <a:pt x="2354" y="16785"/>
                    <a:pt x="2235" y="16844"/>
                    <a:pt x="2101" y="16904"/>
                  </a:cubicBezTo>
                  <a:cubicBezTo>
                    <a:pt x="1981" y="16963"/>
                    <a:pt x="1922" y="17023"/>
                    <a:pt x="1803" y="17023"/>
                  </a:cubicBezTo>
                  <a:cubicBezTo>
                    <a:pt x="1609" y="17157"/>
                    <a:pt x="1430" y="17217"/>
                    <a:pt x="1237" y="17276"/>
                  </a:cubicBezTo>
                  <a:cubicBezTo>
                    <a:pt x="551" y="17589"/>
                    <a:pt x="179" y="17708"/>
                    <a:pt x="179" y="17708"/>
                  </a:cubicBezTo>
                  <a:lnTo>
                    <a:pt x="119" y="17708"/>
                  </a:lnTo>
                  <a:cubicBezTo>
                    <a:pt x="60" y="17768"/>
                    <a:pt x="0" y="17842"/>
                    <a:pt x="60" y="17961"/>
                  </a:cubicBezTo>
                  <a:cubicBezTo>
                    <a:pt x="60" y="18021"/>
                    <a:pt x="179" y="18081"/>
                    <a:pt x="313" y="18081"/>
                  </a:cubicBezTo>
                  <a:cubicBezTo>
                    <a:pt x="313" y="18081"/>
                    <a:pt x="685" y="17902"/>
                    <a:pt x="1356" y="17649"/>
                  </a:cubicBezTo>
                  <a:cubicBezTo>
                    <a:pt x="1549" y="17589"/>
                    <a:pt x="1728" y="17529"/>
                    <a:pt x="1981" y="17470"/>
                  </a:cubicBezTo>
                  <a:cubicBezTo>
                    <a:pt x="2041" y="17395"/>
                    <a:pt x="2175" y="17336"/>
                    <a:pt x="2294" y="17336"/>
                  </a:cubicBezTo>
                  <a:cubicBezTo>
                    <a:pt x="2414" y="17276"/>
                    <a:pt x="2548" y="17217"/>
                    <a:pt x="2667" y="17157"/>
                  </a:cubicBezTo>
                  <a:cubicBezTo>
                    <a:pt x="3099" y="16963"/>
                    <a:pt x="3665" y="16725"/>
                    <a:pt x="4216" y="16412"/>
                  </a:cubicBezTo>
                  <a:cubicBezTo>
                    <a:pt x="4782" y="16099"/>
                    <a:pt x="5393" y="15786"/>
                    <a:pt x="6019" y="15414"/>
                  </a:cubicBezTo>
                  <a:cubicBezTo>
                    <a:pt x="6332" y="15235"/>
                    <a:pt x="6704" y="14982"/>
                    <a:pt x="7017" y="14788"/>
                  </a:cubicBezTo>
                  <a:cubicBezTo>
                    <a:pt x="7315" y="14609"/>
                    <a:pt x="7687" y="14416"/>
                    <a:pt x="8000" y="14177"/>
                  </a:cubicBezTo>
                  <a:cubicBezTo>
                    <a:pt x="8313" y="13924"/>
                    <a:pt x="8626" y="13671"/>
                    <a:pt x="8998" y="13433"/>
                  </a:cubicBezTo>
                  <a:cubicBezTo>
                    <a:pt x="9117" y="13299"/>
                    <a:pt x="9311" y="13179"/>
                    <a:pt x="9490" y="13060"/>
                  </a:cubicBezTo>
                  <a:cubicBezTo>
                    <a:pt x="9624" y="12926"/>
                    <a:pt x="9803" y="12807"/>
                    <a:pt x="9922" y="12628"/>
                  </a:cubicBezTo>
                  <a:cubicBezTo>
                    <a:pt x="10294" y="12375"/>
                    <a:pt x="10607" y="12122"/>
                    <a:pt x="10920" y="11809"/>
                  </a:cubicBezTo>
                  <a:cubicBezTo>
                    <a:pt x="11233" y="11570"/>
                    <a:pt x="11546" y="11258"/>
                    <a:pt x="11918" y="11004"/>
                  </a:cubicBezTo>
                  <a:cubicBezTo>
                    <a:pt x="12037" y="10826"/>
                    <a:pt x="12231" y="10691"/>
                    <a:pt x="12350" y="10572"/>
                  </a:cubicBezTo>
                  <a:lnTo>
                    <a:pt x="12782" y="10081"/>
                  </a:lnTo>
                  <a:cubicBezTo>
                    <a:pt x="13095" y="9768"/>
                    <a:pt x="13408" y="9515"/>
                    <a:pt x="13721" y="9202"/>
                  </a:cubicBezTo>
                  <a:cubicBezTo>
                    <a:pt x="14272" y="8591"/>
                    <a:pt x="14838" y="7965"/>
                    <a:pt x="15330" y="7340"/>
                  </a:cubicBezTo>
                  <a:cubicBezTo>
                    <a:pt x="15643" y="7042"/>
                    <a:pt x="15881" y="6729"/>
                    <a:pt x="16134" y="6416"/>
                  </a:cubicBezTo>
                  <a:cubicBezTo>
                    <a:pt x="16328" y="6103"/>
                    <a:pt x="16566" y="5850"/>
                    <a:pt x="16819" y="5552"/>
                  </a:cubicBezTo>
                  <a:cubicBezTo>
                    <a:pt x="17073" y="5239"/>
                    <a:pt x="17251" y="4986"/>
                    <a:pt x="17445" y="4673"/>
                  </a:cubicBezTo>
                  <a:cubicBezTo>
                    <a:pt x="17624" y="4435"/>
                    <a:pt x="17877" y="4122"/>
                    <a:pt x="17996" y="3868"/>
                  </a:cubicBezTo>
                  <a:cubicBezTo>
                    <a:pt x="18190" y="3615"/>
                    <a:pt x="18369" y="3377"/>
                    <a:pt x="18562" y="3124"/>
                  </a:cubicBezTo>
                  <a:cubicBezTo>
                    <a:pt x="18682" y="2870"/>
                    <a:pt x="18860" y="2632"/>
                    <a:pt x="18994" y="2438"/>
                  </a:cubicBezTo>
                  <a:cubicBezTo>
                    <a:pt x="19307" y="2006"/>
                    <a:pt x="19486" y="1574"/>
                    <a:pt x="19680" y="1261"/>
                  </a:cubicBezTo>
                  <a:cubicBezTo>
                    <a:pt x="19918" y="948"/>
                    <a:pt x="20052" y="710"/>
                    <a:pt x="20112" y="516"/>
                  </a:cubicBezTo>
                  <a:cubicBezTo>
                    <a:pt x="20231" y="338"/>
                    <a:pt x="20291" y="263"/>
                    <a:pt x="20291" y="263"/>
                  </a:cubicBezTo>
                  <a:cubicBezTo>
                    <a:pt x="20291" y="144"/>
                    <a:pt x="20291" y="84"/>
                    <a:pt x="20231" y="25"/>
                  </a:cubicBezTo>
                  <a:cubicBezTo>
                    <a:pt x="20196" y="7"/>
                    <a:pt x="20166" y="0"/>
                    <a:pt x="20140"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8" name="Google Shape;5458;p32"/>
            <p:cNvSpPr/>
            <p:nvPr/>
          </p:nvSpPr>
          <p:spPr>
            <a:xfrm rot="10800000">
              <a:off x="7944145" y="4186443"/>
              <a:ext cx="133421" cy="89779"/>
            </a:xfrm>
            <a:custGeom>
              <a:rect b="b" l="l" r="r" t="t"/>
              <a:pathLst>
                <a:path extrusionOk="0" h="2878" w="4277">
                  <a:moveTo>
                    <a:pt x="4023" y="1"/>
                  </a:moveTo>
                  <a:cubicBezTo>
                    <a:pt x="4023" y="1"/>
                    <a:pt x="3963" y="61"/>
                    <a:pt x="3844" y="61"/>
                  </a:cubicBezTo>
                  <a:cubicBezTo>
                    <a:pt x="3785" y="61"/>
                    <a:pt x="3725" y="120"/>
                    <a:pt x="3591" y="120"/>
                  </a:cubicBezTo>
                  <a:cubicBezTo>
                    <a:pt x="3531" y="180"/>
                    <a:pt x="3412" y="180"/>
                    <a:pt x="3278" y="239"/>
                  </a:cubicBezTo>
                  <a:cubicBezTo>
                    <a:pt x="3219" y="314"/>
                    <a:pt x="3099" y="373"/>
                    <a:pt x="2980" y="373"/>
                  </a:cubicBezTo>
                  <a:cubicBezTo>
                    <a:pt x="2846" y="433"/>
                    <a:pt x="2727" y="493"/>
                    <a:pt x="2608" y="552"/>
                  </a:cubicBezTo>
                  <a:cubicBezTo>
                    <a:pt x="2474" y="612"/>
                    <a:pt x="2354" y="746"/>
                    <a:pt x="2235" y="805"/>
                  </a:cubicBezTo>
                  <a:cubicBezTo>
                    <a:pt x="2101" y="865"/>
                    <a:pt x="1982" y="925"/>
                    <a:pt x="1863" y="1059"/>
                  </a:cubicBezTo>
                  <a:cubicBezTo>
                    <a:pt x="1729" y="1118"/>
                    <a:pt x="1610" y="1178"/>
                    <a:pt x="1490" y="1297"/>
                  </a:cubicBezTo>
                  <a:cubicBezTo>
                    <a:pt x="1416" y="1357"/>
                    <a:pt x="1297" y="1491"/>
                    <a:pt x="1178" y="1550"/>
                  </a:cubicBezTo>
                  <a:cubicBezTo>
                    <a:pt x="1043" y="1610"/>
                    <a:pt x="984" y="1729"/>
                    <a:pt x="865" y="1804"/>
                  </a:cubicBezTo>
                  <a:cubicBezTo>
                    <a:pt x="746" y="1863"/>
                    <a:pt x="671" y="1982"/>
                    <a:pt x="611" y="2042"/>
                  </a:cubicBezTo>
                  <a:cubicBezTo>
                    <a:pt x="299" y="2355"/>
                    <a:pt x="60" y="2608"/>
                    <a:pt x="60" y="2608"/>
                  </a:cubicBezTo>
                  <a:cubicBezTo>
                    <a:pt x="60" y="2668"/>
                    <a:pt x="1" y="2727"/>
                    <a:pt x="60" y="2787"/>
                  </a:cubicBezTo>
                  <a:cubicBezTo>
                    <a:pt x="102" y="2829"/>
                    <a:pt x="173" y="2878"/>
                    <a:pt x="232" y="2878"/>
                  </a:cubicBezTo>
                  <a:cubicBezTo>
                    <a:pt x="258" y="2878"/>
                    <a:pt x="281" y="2869"/>
                    <a:pt x="299" y="2846"/>
                  </a:cubicBezTo>
                  <a:cubicBezTo>
                    <a:pt x="299" y="2846"/>
                    <a:pt x="552" y="2727"/>
                    <a:pt x="924" y="2474"/>
                  </a:cubicBezTo>
                  <a:cubicBezTo>
                    <a:pt x="984" y="2414"/>
                    <a:pt x="1118" y="2355"/>
                    <a:pt x="1237" y="2236"/>
                  </a:cubicBezTo>
                  <a:cubicBezTo>
                    <a:pt x="1297" y="2176"/>
                    <a:pt x="1416" y="2102"/>
                    <a:pt x="1550" y="2042"/>
                  </a:cubicBezTo>
                  <a:cubicBezTo>
                    <a:pt x="1669" y="1982"/>
                    <a:pt x="1729" y="1863"/>
                    <a:pt x="1863" y="1804"/>
                  </a:cubicBezTo>
                  <a:cubicBezTo>
                    <a:pt x="1982" y="1729"/>
                    <a:pt x="2101" y="1669"/>
                    <a:pt x="2235" y="1550"/>
                  </a:cubicBezTo>
                  <a:cubicBezTo>
                    <a:pt x="2354" y="1491"/>
                    <a:pt x="2474" y="1431"/>
                    <a:pt x="2608" y="1357"/>
                  </a:cubicBezTo>
                  <a:cubicBezTo>
                    <a:pt x="2727" y="1237"/>
                    <a:pt x="2846" y="1178"/>
                    <a:pt x="2906" y="1118"/>
                  </a:cubicBezTo>
                  <a:cubicBezTo>
                    <a:pt x="3040" y="1059"/>
                    <a:pt x="3159" y="984"/>
                    <a:pt x="3278" y="925"/>
                  </a:cubicBezTo>
                  <a:cubicBezTo>
                    <a:pt x="3353" y="865"/>
                    <a:pt x="3472" y="805"/>
                    <a:pt x="3531" y="746"/>
                  </a:cubicBezTo>
                  <a:cubicBezTo>
                    <a:pt x="3725" y="612"/>
                    <a:pt x="3904" y="493"/>
                    <a:pt x="3963" y="433"/>
                  </a:cubicBezTo>
                  <a:cubicBezTo>
                    <a:pt x="4097" y="373"/>
                    <a:pt x="4157" y="373"/>
                    <a:pt x="4157" y="373"/>
                  </a:cubicBezTo>
                  <a:cubicBezTo>
                    <a:pt x="4217" y="314"/>
                    <a:pt x="4276" y="239"/>
                    <a:pt x="4217" y="180"/>
                  </a:cubicBezTo>
                  <a:cubicBezTo>
                    <a:pt x="4217" y="61"/>
                    <a:pt x="4157" y="1"/>
                    <a:pt x="4023"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9" name="Google Shape;5459;p32"/>
            <p:cNvSpPr/>
            <p:nvPr/>
          </p:nvSpPr>
          <p:spPr>
            <a:xfrm rot="10800000">
              <a:off x="7986913" y="4236386"/>
              <a:ext cx="52064" cy="192723"/>
            </a:xfrm>
            <a:custGeom>
              <a:rect b="b" l="l" r="r" t="t"/>
              <a:pathLst>
                <a:path extrusionOk="0" h="6178" w="1669">
                  <a:moveTo>
                    <a:pt x="1296" y="1"/>
                  </a:moveTo>
                  <a:cubicBezTo>
                    <a:pt x="1237" y="1"/>
                    <a:pt x="1117" y="60"/>
                    <a:pt x="1117" y="120"/>
                  </a:cubicBezTo>
                  <a:lnTo>
                    <a:pt x="1117" y="433"/>
                  </a:lnTo>
                  <a:lnTo>
                    <a:pt x="1117" y="746"/>
                  </a:lnTo>
                  <a:lnTo>
                    <a:pt x="1117" y="1118"/>
                  </a:lnTo>
                  <a:lnTo>
                    <a:pt x="1117" y="1550"/>
                  </a:lnTo>
                  <a:cubicBezTo>
                    <a:pt x="1058" y="1669"/>
                    <a:pt x="1058" y="1863"/>
                    <a:pt x="1058" y="2042"/>
                  </a:cubicBezTo>
                  <a:cubicBezTo>
                    <a:pt x="1058" y="2235"/>
                    <a:pt x="998" y="2355"/>
                    <a:pt x="998" y="2533"/>
                  </a:cubicBezTo>
                  <a:cubicBezTo>
                    <a:pt x="998" y="2667"/>
                    <a:pt x="924" y="2727"/>
                    <a:pt x="924" y="2846"/>
                  </a:cubicBezTo>
                  <a:lnTo>
                    <a:pt x="864" y="3099"/>
                  </a:lnTo>
                  <a:cubicBezTo>
                    <a:pt x="864" y="3278"/>
                    <a:pt x="805" y="3472"/>
                    <a:pt x="745" y="3651"/>
                  </a:cubicBezTo>
                  <a:cubicBezTo>
                    <a:pt x="745" y="3844"/>
                    <a:pt x="685" y="3963"/>
                    <a:pt x="626" y="4157"/>
                  </a:cubicBezTo>
                  <a:cubicBezTo>
                    <a:pt x="626" y="4336"/>
                    <a:pt x="551" y="4470"/>
                    <a:pt x="492" y="4649"/>
                  </a:cubicBezTo>
                  <a:cubicBezTo>
                    <a:pt x="432" y="4768"/>
                    <a:pt x="373" y="4902"/>
                    <a:pt x="373" y="5081"/>
                  </a:cubicBezTo>
                  <a:cubicBezTo>
                    <a:pt x="313" y="5215"/>
                    <a:pt x="253" y="5334"/>
                    <a:pt x="179" y="5394"/>
                  </a:cubicBezTo>
                  <a:cubicBezTo>
                    <a:pt x="179" y="5513"/>
                    <a:pt x="119" y="5647"/>
                    <a:pt x="119" y="5706"/>
                  </a:cubicBezTo>
                  <a:cubicBezTo>
                    <a:pt x="60" y="5826"/>
                    <a:pt x="0" y="5960"/>
                    <a:pt x="0" y="5960"/>
                  </a:cubicBezTo>
                  <a:cubicBezTo>
                    <a:pt x="0" y="6019"/>
                    <a:pt x="0" y="6079"/>
                    <a:pt x="60" y="6138"/>
                  </a:cubicBezTo>
                  <a:cubicBezTo>
                    <a:pt x="84" y="6163"/>
                    <a:pt x="122" y="6178"/>
                    <a:pt x="162" y="6178"/>
                  </a:cubicBezTo>
                  <a:cubicBezTo>
                    <a:pt x="218" y="6178"/>
                    <a:pt x="278" y="6149"/>
                    <a:pt x="313" y="6079"/>
                  </a:cubicBezTo>
                  <a:cubicBezTo>
                    <a:pt x="313" y="6079"/>
                    <a:pt x="373" y="6019"/>
                    <a:pt x="432" y="5885"/>
                  </a:cubicBezTo>
                  <a:cubicBezTo>
                    <a:pt x="492" y="5826"/>
                    <a:pt x="551" y="5706"/>
                    <a:pt x="626" y="5647"/>
                  </a:cubicBezTo>
                  <a:cubicBezTo>
                    <a:pt x="685" y="5513"/>
                    <a:pt x="745" y="5394"/>
                    <a:pt x="805" y="5274"/>
                  </a:cubicBezTo>
                  <a:cubicBezTo>
                    <a:pt x="864" y="5140"/>
                    <a:pt x="924" y="4962"/>
                    <a:pt x="998" y="4842"/>
                  </a:cubicBezTo>
                  <a:cubicBezTo>
                    <a:pt x="1058" y="4708"/>
                    <a:pt x="1177" y="4530"/>
                    <a:pt x="1237" y="4336"/>
                  </a:cubicBezTo>
                  <a:cubicBezTo>
                    <a:pt x="1237" y="4157"/>
                    <a:pt x="1296" y="3963"/>
                    <a:pt x="1371" y="3785"/>
                  </a:cubicBezTo>
                  <a:cubicBezTo>
                    <a:pt x="1430" y="3591"/>
                    <a:pt x="1490" y="3412"/>
                    <a:pt x="1549" y="3219"/>
                  </a:cubicBezTo>
                  <a:lnTo>
                    <a:pt x="1549" y="2906"/>
                  </a:lnTo>
                  <a:cubicBezTo>
                    <a:pt x="1609" y="2846"/>
                    <a:pt x="1609" y="2727"/>
                    <a:pt x="1609" y="2667"/>
                  </a:cubicBezTo>
                  <a:cubicBezTo>
                    <a:pt x="1609" y="2474"/>
                    <a:pt x="1669" y="2295"/>
                    <a:pt x="1669" y="2101"/>
                  </a:cubicBezTo>
                  <a:lnTo>
                    <a:pt x="1669" y="1550"/>
                  </a:lnTo>
                  <a:cubicBezTo>
                    <a:pt x="1669" y="1356"/>
                    <a:pt x="1669" y="1237"/>
                    <a:pt x="1609" y="1044"/>
                  </a:cubicBezTo>
                  <a:lnTo>
                    <a:pt x="1609" y="671"/>
                  </a:lnTo>
                  <a:cubicBezTo>
                    <a:pt x="1549" y="552"/>
                    <a:pt x="1549" y="433"/>
                    <a:pt x="1549" y="373"/>
                  </a:cubicBezTo>
                  <a:cubicBezTo>
                    <a:pt x="1490" y="179"/>
                    <a:pt x="1490" y="120"/>
                    <a:pt x="1490" y="120"/>
                  </a:cubicBezTo>
                  <a:cubicBezTo>
                    <a:pt x="1490" y="60"/>
                    <a:pt x="1371" y="1"/>
                    <a:pt x="1296"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0" name="Google Shape;5460;p32"/>
            <p:cNvSpPr/>
            <p:nvPr/>
          </p:nvSpPr>
          <p:spPr>
            <a:xfrm rot="10800000">
              <a:off x="8153276" y="4054207"/>
              <a:ext cx="63700" cy="101633"/>
            </a:xfrm>
            <a:custGeom>
              <a:rect b="b" l="l" r="r" t="t"/>
              <a:pathLst>
                <a:path extrusionOk="0" h="3258" w="2042">
                  <a:moveTo>
                    <a:pt x="1833" y="0"/>
                  </a:moveTo>
                  <a:cubicBezTo>
                    <a:pt x="1792" y="0"/>
                    <a:pt x="1758" y="15"/>
                    <a:pt x="1728" y="45"/>
                  </a:cubicBezTo>
                  <a:cubicBezTo>
                    <a:pt x="1728" y="45"/>
                    <a:pt x="1609" y="239"/>
                    <a:pt x="1416" y="552"/>
                  </a:cubicBezTo>
                  <a:cubicBezTo>
                    <a:pt x="1416" y="611"/>
                    <a:pt x="1356" y="671"/>
                    <a:pt x="1356" y="790"/>
                  </a:cubicBezTo>
                  <a:cubicBezTo>
                    <a:pt x="1296" y="850"/>
                    <a:pt x="1237" y="924"/>
                    <a:pt x="1177" y="1043"/>
                  </a:cubicBezTo>
                  <a:cubicBezTo>
                    <a:pt x="1118" y="1103"/>
                    <a:pt x="1118" y="1162"/>
                    <a:pt x="1043" y="1297"/>
                  </a:cubicBezTo>
                  <a:cubicBezTo>
                    <a:pt x="984" y="1356"/>
                    <a:pt x="984" y="1475"/>
                    <a:pt x="924" y="1535"/>
                  </a:cubicBezTo>
                  <a:cubicBezTo>
                    <a:pt x="805" y="1729"/>
                    <a:pt x="671" y="1907"/>
                    <a:pt x="611" y="2041"/>
                  </a:cubicBezTo>
                  <a:cubicBezTo>
                    <a:pt x="552" y="2101"/>
                    <a:pt x="552" y="2161"/>
                    <a:pt x="492" y="2161"/>
                  </a:cubicBezTo>
                  <a:cubicBezTo>
                    <a:pt x="492" y="2220"/>
                    <a:pt x="492" y="2280"/>
                    <a:pt x="432" y="2280"/>
                  </a:cubicBezTo>
                  <a:cubicBezTo>
                    <a:pt x="373" y="2339"/>
                    <a:pt x="373" y="2473"/>
                    <a:pt x="298" y="2533"/>
                  </a:cubicBezTo>
                  <a:cubicBezTo>
                    <a:pt x="120" y="2786"/>
                    <a:pt x="60" y="2965"/>
                    <a:pt x="60" y="2965"/>
                  </a:cubicBezTo>
                  <a:cubicBezTo>
                    <a:pt x="0" y="3025"/>
                    <a:pt x="0" y="3084"/>
                    <a:pt x="60" y="3159"/>
                  </a:cubicBezTo>
                  <a:cubicBezTo>
                    <a:pt x="95" y="3229"/>
                    <a:pt x="150" y="3257"/>
                    <a:pt x="202" y="3257"/>
                  </a:cubicBezTo>
                  <a:cubicBezTo>
                    <a:pt x="239" y="3257"/>
                    <a:pt x="274" y="3243"/>
                    <a:pt x="298" y="3218"/>
                  </a:cubicBezTo>
                  <a:cubicBezTo>
                    <a:pt x="298" y="3218"/>
                    <a:pt x="492" y="3084"/>
                    <a:pt x="745" y="2846"/>
                  </a:cubicBezTo>
                  <a:cubicBezTo>
                    <a:pt x="745" y="2786"/>
                    <a:pt x="864" y="2712"/>
                    <a:pt x="924" y="2652"/>
                  </a:cubicBezTo>
                  <a:cubicBezTo>
                    <a:pt x="924" y="2593"/>
                    <a:pt x="984" y="2593"/>
                    <a:pt x="984" y="2533"/>
                  </a:cubicBezTo>
                  <a:lnTo>
                    <a:pt x="1118" y="2414"/>
                  </a:lnTo>
                  <a:cubicBezTo>
                    <a:pt x="1237" y="2220"/>
                    <a:pt x="1356" y="2041"/>
                    <a:pt x="1490" y="1848"/>
                  </a:cubicBezTo>
                  <a:cubicBezTo>
                    <a:pt x="1550" y="1788"/>
                    <a:pt x="1550" y="1669"/>
                    <a:pt x="1609" y="1535"/>
                  </a:cubicBezTo>
                  <a:cubicBezTo>
                    <a:pt x="1669" y="1475"/>
                    <a:pt x="1728" y="1356"/>
                    <a:pt x="1728" y="1297"/>
                  </a:cubicBezTo>
                  <a:cubicBezTo>
                    <a:pt x="1788" y="1162"/>
                    <a:pt x="1863" y="1043"/>
                    <a:pt x="1863" y="984"/>
                  </a:cubicBezTo>
                  <a:cubicBezTo>
                    <a:pt x="1922" y="924"/>
                    <a:pt x="1922" y="790"/>
                    <a:pt x="1922" y="730"/>
                  </a:cubicBezTo>
                  <a:cubicBezTo>
                    <a:pt x="2041" y="418"/>
                    <a:pt x="2041" y="179"/>
                    <a:pt x="2041" y="179"/>
                  </a:cubicBezTo>
                  <a:cubicBezTo>
                    <a:pt x="2041" y="105"/>
                    <a:pt x="2041" y="45"/>
                    <a:pt x="1982" y="45"/>
                  </a:cubicBezTo>
                  <a:cubicBezTo>
                    <a:pt x="1922" y="15"/>
                    <a:pt x="1874" y="0"/>
                    <a:pt x="1833"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1" name="Google Shape;5461;p32"/>
            <p:cNvSpPr/>
            <p:nvPr/>
          </p:nvSpPr>
          <p:spPr>
            <a:xfrm rot="10800000">
              <a:off x="8114719" y="2133032"/>
              <a:ext cx="319281" cy="325613"/>
            </a:xfrm>
            <a:custGeom>
              <a:rect b="b" l="l" r="r" t="t"/>
              <a:pathLst>
                <a:path extrusionOk="0" h="10438" w="10235">
                  <a:moveTo>
                    <a:pt x="9233" y="0"/>
                  </a:moveTo>
                  <a:cubicBezTo>
                    <a:pt x="8434" y="0"/>
                    <a:pt x="3320" y="2597"/>
                    <a:pt x="1177" y="4797"/>
                  </a:cubicBezTo>
                  <a:cubicBezTo>
                    <a:pt x="0" y="6034"/>
                    <a:pt x="0" y="9326"/>
                    <a:pt x="432" y="9832"/>
                  </a:cubicBezTo>
                  <a:cubicBezTo>
                    <a:pt x="748" y="10174"/>
                    <a:pt x="1322" y="10438"/>
                    <a:pt x="2091" y="10438"/>
                  </a:cubicBezTo>
                  <a:cubicBezTo>
                    <a:pt x="3134" y="10438"/>
                    <a:pt x="4535" y="9953"/>
                    <a:pt x="6138" y="8521"/>
                  </a:cubicBezTo>
                  <a:cubicBezTo>
                    <a:pt x="8879" y="6034"/>
                    <a:pt x="10235" y="521"/>
                    <a:pt x="9311" y="15"/>
                  </a:cubicBezTo>
                  <a:cubicBezTo>
                    <a:pt x="9293" y="5"/>
                    <a:pt x="9267" y="0"/>
                    <a:pt x="923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2" name="Google Shape;5462;p32"/>
            <p:cNvSpPr/>
            <p:nvPr/>
          </p:nvSpPr>
          <p:spPr>
            <a:xfrm rot="10800000">
              <a:off x="8137959" y="2122332"/>
              <a:ext cx="315569" cy="329825"/>
            </a:xfrm>
            <a:custGeom>
              <a:rect b="b" l="l" r="r" t="t"/>
              <a:pathLst>
                <a:path extrusionOk="0" h="10573" w="10116">
                  <a:moveTo>
                    <a:pt x="9937" y="1"/>
                  </a:moveTo>
                  <a:cubicBezTo>
                    <a:pt x="9878" y="1"/>
                    <a:pt x="9744" y="1"/>
                    <a:pt x="9684" y="60"/>
                  </a:cubicBezTo>
                  <a:cubicBezTo>
                    <a:pt x="9684" y="60"/>
                    <a:pt x="9192" y="686"/>
                    <a:pt x="8447" y="1610"/>
                  </a:cubicBezTo>
                  <a:cubicBezTo>
                    <a:pt x="8388" y="1490"/>
                    <a:pt x="8388" y="1431"/>
                    <a:pt x="8388" y="1356"/>
                  </a:cubicBezTo>
                  <a:cubicBezTo>
                    <a:pt x="8328" y="1237"/>
                    <a:pt x="8254" y="1058"/>
                    <a:pt x="8135" y="924"/>
                  </a:cubicBezTo>
                  <a:cubicBezTo>
                    <a:pt x="8098" y="851"/>
                    <a:pt x="8038" y="800"/>
                    <a:pt x="7966" y="800"/>
                  </a:cubicBezTo>
                  <a:cubicBezTo>
                    <a:pt x="7922" y="800"/>
                    <a:pt x="7873" y="819"/>
                    <a:pt x="7822" y="865"/>
                  </a:cubicBezTo>
                  <a:cubicBezTo>
                    <a:pt x="7762" y="865"/>
                    <a:pt x="7762" y="924"/>
                    <a:pt x="7762" y="984"/>
                  </a:cubicBezTo>
                  <a:lnTo>
                    <a:pt x="7762" y="1058"/>
                  </a:lnTo>
                  <a:cubicBezTo>
                    <a:pt x="7762" y="1356"/>
                    <a:pt x="7762" y="1610"/>
                    <a:pt x="7703" y="1922"/>
                  </a:cubicBezTo>
                  <a:lnTo>
                    <a:pt x="7703" y="2295"/>
                  </a:lnTo>
                  <a:cubicBezTo>
                    <a:pt x="7703" y="2354"/>
                    <a:pt x="7703" y="2414"/>
                    <a:pt x="7643" y="2474"/>
                  </a:cubicBezTo>
                  <a:lnTo>
                    <a:pt x="7643" y="2548"/>
                  </a:lnTo>
                  <a:cubicBezTo>
                    <a:pt x="7390" y="2846"/>
                    <a:pt x="7136" y="3159"/>
                    <a:pt x="6838" y="3472"/>
                  </a:cubicBezTo>
                  <a:cubicBezTo>
                    <a:pt x="6645" y="3725"/>
                    <a:pt x="6392" y="3963"/>
                    <a:pt x="6213" y="4217"/>
                  </a:cubicBezTo>
                  <a:lnTo>
                    <a:pt x="6213" y="3904"/>
                  </a:lnTo>
                  <a:cubicBezTo>
                    <a:pt x="6272" y="3591"/>
                    <a:pt x="6272" y="3218"/>
                    <a:pt x="6272" y="2921"/>
                  </a:cubicBezTo>
                  <a:lnTo>
                    <a:pt x="6272" y="1982"/>
                  </a:lnTo>
                  <a:cubicBezTo>
                    <a:pt x="6272" y="1863"/>
                    <a:pt x="6153" y="1729"/>
                    <a:pt x="6019" y="1729"/>
                  </a:cubicBezTo>
                  <a:cubicBezTo>
                    <a:pt x="5960" y="1729"/>
                    <a:pt x="5900" y="1863"/>
                    <a:pt x="5840" y="1922"/>
                  </a:cubicBezTo>
                  <a:cubicBezTo>
                    <a:pt x="5781" y="2235"/>
                    <a:pt x="5721" y="2548"/>
                    <a:pt x="5647" y="2846"/>
                  </a:cubicBezTo>
                  <a:lnTo>
                    <a:pt x="5468" y="3785"/>
                  </a:lnTo>
                  <a:cubicBezTo>
                    <a:pt x="5468" y="3963"/>
                    <a:pt x="5468" y="4097"/>
                    <a:pt x="5408" y="4276"/>
                  </a:cubicBezTo>
                  <a:cubicBezTo>
                    <a:pt x="5349" y="4410"/>
                    <a:pt x="5349" y="4589"/>
                    <a:pt x="5349" y="4708"/>
                  </a:cubicBezTo>
                  <a:lnTo>
                    <a:pt x="5215" y="5155"/>
                  </a:lnTo>
                  <a:lnTo>
                    <a:pt x="5155" y="5453"/>
                  </a:lnTo>
                  <a:cubicBezTo>
                    <a:pt x="4842" y="5766"/>
                    <a:pt x="4604" y="6079"/>
                    <a:pt x="4291" y="6392"/>
                  </a:cubicBezTo>
                  <a:cubicBezTo>
                    <a:pt x="4157" y="6511"/>
                    <a:pt x="4038" y="6704"/>
                    <a:pt x="3859" y="6883"/>
                  </a:cubicBezTo>
                  <a:cubicBezTo>
                    <a:pt x="3784" y="6943"/>
                    <a:pt x="3725" y="7017"/>
                    <a:pt x="3606" y="7077"/>
                  </a:cubicBezTo>
                  <a:cubicBezTo>
                    <a:pt x="3665" y="6943"/>
                    <a:pt x="3665" y="6764"/>
                    <a:pt x="3725" y="6645"/>
                  </a:cubicBezTo>
                  <a:cubicBezTo>
                    <a:pt x="3725" y="6392"/>
                    <a:pt x="3725" y="6198"/>
                    <a:pt x="3784" y="5960"/>
                  </a:cubicBezTo>
                  <a:cubicBezTo>
                    <a:pt x="3784" y="5587"/>
                    <a:pt x="3859" y="5155"/>
                    <a:pt x="3859" y="4708"/>
                  </a:cubicBezTo>
                  <a:cubicBezTo>
                    <a:pt x="3859" y="4276"/>
                    <a:pt x="3859" y="3904"/>
                    <a:pt x="3784" y="3472"/>
                  </a:cubicBezTo>
                  <a:cubicBezTo>
                    <a:pt x="3784" y="3353"/>
                    <a:pt x="3665" y="3293"/>
                    <a:pt x="3546" y="3293"/>
                  </a:cubicBezTo>
                  <a:cubicBezTo>
                    <a:pt x="3487" y="3293"/>
                    <a:pt x="3352" y="3353"/>
                    <a:pt x="3352" y="3472"/>
                  </a:cubicBezTo>
                  <a:cubicBezTo>
                    <a:pt x="3293" y="3844"/>
                    <a:pt x="3233" y="4276"/>
                    <a:pt x="3174" y="4649"/>
                  </a:cubicBezTo>
                  <a:cubicBezTo>
                    <a:pt x="3174" y="4902"/>
                    <a:pt x="3114" y="5081"/>
                    <a:pt x="3114" y="5274"/>
                  </a:cubicBezTo>
                  <a:cubicBezTo>
                    <a:pt x="3040" y="5528"/>
                    <a:pt x="3040" y="5706"/>
                    <a:pt x="2980" y="5900"/>
                  </a:cubicBezTo>
                  <a:cubicBezTo>
                    <a:pt x="2980" y="6079"/>
                    <a:pt x="2980" y="6272"/>
                    <a:pt x="2920" y="6511"/>
                  </a:cubicBezTo>
                  <a:cubicBezTo>
                    <a:pt x="2861" y="6704"/>
                    <a:pt x="2861" y="6883"/>
                    <a:pt x="2801" y="7077"/>
                  </a:cubicBezTo>
                  <a:lnTo>
                    <a:pt x="2667" y="7688"/>
                  </a:lnTo>
                  <a:lnTo>
                    <a:pt x="2548" y="8194"/>
                  </a:lnTo>
                  <a:lnTo>
                    <a:pt x="2488" y="8254"/>
                  </a:lnTo>
                  <a:cubicBezTo>
                    <a:pt x="2295" y="8433"/>
                    <a:pt x="2056" y="8686"/>
                    <a:pt x="1863" y="8880"/>
                  </a:cubicBezTo>
                  <a:cubicBezTo>
                    <a:pt x="1624" y="9058"/>
                    <a:pt x="1371" y="9252"/>
                    <a:pt x="1177" y="9431"/>
                  </a:cubicBezTo>
                  <a:cubicBezTo>
                    <a:pt x="999" y="9624"/>
                    <a:pt x="805" y="9744"/>
                    <a:pt x="626" y="9863"/>
                  </a:cubicBezTo>
                  <a:cubicBezTo>
                    <a:pt x="313" y="10056"/>
                    <a:pt x="194" y="10176"/>
                    <a:pt x="194" y="10176"/>
                  </a:cubicBezTo>
                  <a:lnTo>
                    <a:pt x="135" y="10176"/>
                  </a:lnTo>
                  <a:cubicBezTo>
                    <a:pt x="60" y="10235"/>
                    <a:pt x="1" y="10369"/>
                    <a:pt x="60" y="10488"/>
                  </a:cubicBezTo>
                  <a:cubicBezTo>
                    <a:pt x="113" y="10531"/>
                    <a:pt x="188" y="10573"/>
                    <a:pt x="269" y="10573"/>
                  </a:cubicBezTo>
                  <a:cubicBezTo>
                    <a:pt x="303" y="10573"/>
                    <a:pt x="338" y="10565"/>
                    <a:pt x="373" y="10548"/>
                  </a:cubicBezTo>
                  <a:cubicBezTo>
                    <a:pt x="373" y="10548"/>
                    <a:pt x="567" y="10429"/>
                    <a:pt x="939" y="10235"/>
                  </a:cubicBezTo>
                  <a:cubicBezTo>
                    <a:pt x="1118" y="10176"/>
                    <a:pt x="1311" y="10056"/>
                    <a:pt x="1490" y="9863"/>
                  </a:cubicBezTo>
                  <a:cubicBezTo>
                    <a:pt x="1744" y="9744"/>
                    <a:pt x="1997" y="9550"/>
                    <a:pt x="2235" y="9371"/>
                  </a:cubicBezTo>
                  <a:cubicBezTo>
                    <a:pt x="2488" y="9177"/>
                    <a:pt x="2742" y="8999"/>
                    <a:pt x="2980" y="8745"/>
                  </a:cubicBezTo>
                  <a:lnTo>
                    <a:pt x="6272" y="8745"/>
                  </a:lnTo>
                  <a:cubicBezTo>
                    <a:pt x="6392" y="8745"/>
                    <a:pt x="6526" y="8626"/>
                    <a:pt x="6526" y="8507"/>
                  </a:cubicBezTo>
                  <a:cubicBezTo>
                    <a:pt x="6466" y="8373"/>
                    <a:pt x="6392" y="8313"/>
                    <a:pt x="6332" y="8313"/>
                  </a:cubicBezTo>
                  <a:cubicBezTo>
                    <a:pt x="6019" y="8254"/>
                    <a:pt x="5781" y="8194"/>
                    <a:pt x="5468" y="8135"/>
                  </a:cubicBezTo>
                  <a:cubicBezTo>
                    <a:pt x="5155" y="8135"/>
                    <a:pt x="4902" y="8060"/>
                    <a:pt x="4604" y="8060"/>
                  </a:cubicBezTo>
                  <a:cubicBezTo>
                    <a:pt x="4351" y="8001"/>
                    <a:pt x="4097" y="8001"/>
                    <a:pt x="3859" y="8001"/>
                  </a:cubicBezTo>
                  <a:cubicBezTo>
                    <a:pt x="3859" y="7941"/>
                    <a:pt x="3919" y="7881"/>
                    <a:pt x="3978" y="7822"/>
                  </a:cubicBezTo>
                  <a:cubicBezTo>
                    <a:pt x="4291" y="7569"/>
                    <a:pt x="4604" y="7256"/>
                    <a:pt x="4902" y="6943"/>
                  </a:cubicBezTo>
                  <a:cubicBezTo>
                    <a:pt x="5155" y="6645"/>
                    <a:pt x="5408" y="6392"/>
                    <a:pt x="5721" y="6079"/>
                  </a:cubicBezTo>
                  <a:cubicBezTo>
                    <a:pt x="5781" y="6019"/>
                    <a:pt x="5840" y="6019"/>
                    <a:pt x="5960" y="5960"/>
                  </a:cubicBezTo>
                  <a:cubicBezTo>
                    <a:pt x="6094" y="5960"/>
                    <a:pt x="6213" y="5900"/>
                    <a:pt x="6332" y="5900"/>
                  </a:cubicBezTo>
                  <a:cubicBezTo>
                    <a:pt x="6466" y="5826"/>
                    <a:pt x="6585" y="5766"/>
                    <a:pt x="6704" y="5766"/>
                  </a:cubicBezTo>
                  <a:cubicBezTo>
                    <a:pt x="6838" y="5706"/>
                    <a:pt x="6958" y="5706"/>
                    <a:pt x="7077" y="5706"/>
                  </a:cubicBezTo>
                  <a:cubicBezTo>
                    <a:pt x="7211" y="5647"/>
                    <a:pt x="7330" y="5647"/>
                    <a:pt x="7449" y="5587"/>
                  </a:cubicBezTo>
                  <a:lnTo>
                    <a:pt x="7822" y="5528"/>
                  </a:lnTo>
                  <a:cubicBezTo>
                    <a:pt x="7956" y="5528"/>
                    <a:pt x="8075" y="5453"/>
                    <a:pt x="8194" y="5453"/>
                  </a:cubicBezTo>
                  <a:cubicBezTo>
                    <a:pt x="8328" y="5453"/>
                    <a:pt x="8447" y="5453"/>
                    <a:pt x="8567" y="5394"/>
                  </a:cubicBezTo>
                  <a:cubicBezTo>
                    <a:pt x="8701" y="5394"/>
                    <a:pt x="8760" y="5274"/>
                    <a:pt x="8760" y="5155"/>
                  </a:cubicBezTo>
                  <a:cubicBezTo>
                    <a:pt x="8760" y="5081"/>
                    <a:pt x="8626" y="5021"/>
                    <a:pt x="8567" y="4961"/>
                  </a:cubicBezTo>
                  <a:lnTo>
                    <a:pt x="8135" y="4961"/>
                  </a:lnTo>
                  <a:cubicBezTo>
                    <a:pt x="8015" y="4902"/>
                    <a:pt x="7881" y="4902"/>
                    <a:pt x="7762" y="4902"/>
                  </a:cubicBezTo>
                  <a:cubicBezTo>
                    <a:pt x="7449" y="4902"/>
                    <a:pt x="7211" y="4961"/>
                    <a:pt x="6958" y="4961"/>
                  </a:cubicBezTo>
                  <a:cubicBezTo>
                    <a:pt x="6838" y="4961"/>
                    <a:pt x="6704" y="5021"/>
                    <a:pt x="6585" y="5021"/>
                  </a:cubicBezTo>
                  <a:lnTo>
                    <a:pt x="6645" y="4961"/>
                  </a:lnTo>
                  <a:cubicBezTo>
                    <a:pt x="6898" y="4649"/>
                    <a:pt x="7211" y="4276"/>
                    <a:pt x="7449" y="3963"/>
                  </a:cubicBezTo>
                  <a:cubicBezTo>
                    <a:pt x="7643" y="3725"/>
                    <a:pt x="7822" y="3472"/>
                    <a:pt x="8015" y="3218"/>
                  </a:cubicBezTo>
                  <a:lnTo>
                    <a:pt x="8328" y="3218"/>
                  </a:lnTo>
                  <a:cubicBezTo>
                    <a:pt x="8507" y="3218"/>
                    <a:pt x="8626" y="3218"/>
                    <a:pt x="8760" y="3159"/>
                  </a:cubicBezTo>
                  <a:lnTo>
                    <a:pt x="8939" y="3159"/>
                  </a:lnTo>
                  <a:cubicBezTo>
                    <a:pt x="8999" y="3159"/>
                    <a:pt x="9073" y="3099"/>
                    <a:pt x="9133" y="3099"/>
                  </a:cubicBezTo>
                  <a:cubicBezTo>
                    <a:pt x="9311" y="3040"/>
                    <a:pt x="9446" y="3040"/>
                    <a:pt x="9565" y="2980"/>
                  </a:cubicBezTo>
                  <a:cubicBezTo>
                    <a:pt x="9684" y="2921"/>
                    <a:pt x="9684" y="2786"/>
                    <a:pt x="9684" y="2667"/>
                  </a:cubicBezTo>
                  <a:cubicBezTo>
                    <a:pt x="9624" y="2608"/>
                    <a:pt x="9565" y="2548"/>
                    <a:pt x="9505" y="2548"/>
                  </a:cubicBezTo>
                  <a:lnTo>
                    <a:pt x="9446" y="2548"/>
                  </a:lnTo>
                  <a:cubicBezTo>
                    <a:pt x="9311" y="2548"/>
                    <a:pt x="9192" y="2474"/>
                    <a:pt x="9073" y="2474"/>
                  </a:cubicBezTo>
                  <a:lnTo>
                    <a:pt x="8567" y="2474"/>
                  </a:lnTo>
                  <a:cubicBezTo>
                    <a:pt x="8626" y="2354"/>
                    <a:pt x="8760" y="2235"/>
                    <a:pt x="8820" y="2176"/>
                  </a:cubicBezTo>
                  <a:cubicBezTo>
                    <a:pt x="9192" y="1610"/>
                    <a:pt x="9505" y="1178"/>
                    <a:pt x="9684" y="865"/>
                  </a:cubicBezTo>
                  <a:cubicBezTo>
                    <a:pt x="9937" y="492"/>
                    <a:pt x="10056" y="313"/>
                    <a:pt x="10056" y="313"/>
                  </a:cubicBezTo>
                  <a:cubicBezTo>
                    <a:pt x="10116" y="239"/>
                    <a:pt x="10056" y="60"/>
                    <a:pt x="9937"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3" name="Google Shape;5463;p32"/>
            <p:cNvSpPr/>
            <p:nvPr/>
          </p:nvSpPr>
          <p:spPr>
            <a:xfrm rot="10800000">
              <a:off x="7957621" y="3655566"/>
              <a:ext cx="367103" cy="233027"/>
            </a:xfrm>
            <a:custGeom>
              <a:rect b="b" l="l" r="r" t="t"/>
              <a:pathLst>
                <a:path extrusionOk="0" h="7470" w="11768">
                  <a:moveTo>
                    <a:pt x="4623" y="0"/>
                  </a:moveTo>
                  <a:cubicBezTo>
                    <a:pt x="1955" y="0"/>
                    <a:pt x="0" y="1999"/>
                    <a:pt x="1086" y="4394"/>
                  </a:cubicBezTo>
                  <a:cubicBezTo>
                    <a:pt x="2066" y="6577"/>
                    <a:pt x="7027" y="7470"/>
                    <a:pt x="9599" y="7470"/>
                  </a:cubicBezTo>
                  <a:cubicBezTo>
                    <a:pt x="10467" y="7470"/>
                    <a:pt x="11063" y="7368"/>
                    <a:pt x="11142" y="7180"/>
                  </a:cubicBezTo>
                  <a:cubicBezTo>
                    <a:pt x="11767" y="5824"/>
                    <a:pt x="9786" y="1161"/>
                    <a:pt x="6240" y="238"/>
                  </a:cubicBezTo>
                  <a:cubicBezTo>
                    <a:pt x="5686" y="76"/>
                    <a:pt x="5141" y="0"/>
                    <a:pt x="462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4" name="Google Shape;5464;p32"/>
            <p:cNvSpPr/>
            <p:nvPr/>
          </p:nvSpPr>
          <p:spPr>
            <a:xfrm rot="10800000">
              <a:off x="7946016" y="3623685"/>
              <a:ext cx="311856" cy="201270"/>
            </a:xfrm>
            <a:custGeom>
              <a:rect b="b" l="l" r="r" t="t"/>
              <a:pathLst>
                <a:path extrusionOk="0" h="6452" w="9997">
                  <a:moveTo>
                    <a:pt x="120" y="0"/>
                  </a:moveTo>
                  <a:cubicBezTo>
                    <a:pt x="120" y="0"/>
                    <a:pt x="60" y="60"/>
                    <a:pt x="0" y="60"/>
                  </a:cubicBezTo>
                  <a:cubicBezTo>
                    <a:pt x="0" y="120"/>
                    <a:pt x="60" y="179"/>
                    <a:pt x="120" y="239"/>
                  </a:cubicBezTo>
                  <a:cubicBezTo>
                    <a:pt x="120" y="239"/>
                    <a:pt x="254" y="298"/>
                    <a:pt x="566" y="373"/>
                  </a:cubicBezTo>
                  <a:cubicBezTo>
                    <a:pt x="864" y="492"/>
                    <a:pt x="1311" y="671"/>
                    <a:pt x="1803" y="864"/>
                  </a:cubicBezTo>
                  <a:cubicBezTo>
                    <a:pt x="2056" y="924"/>
                    <a:pt x="2354" y="1043"/>
                    <a:pt x="2607" y="1177"/>
                  </a:cubicBezTo>
                  <a:cubicBezTo>
                    <a:pt x="2920" y="1297"/>
                    <a:pt x="3233" y="1416"/>
                    <a:pt x="3546" y="1609"/>
                  </a:cubicBezTo>
                  <a:cubicBezTo>
                    <a:pt x="3844" y="1729"/>
                    <a:pt x="4157" y="1922"/>
                    <a:pt x="4470" y="2041"/>
                  </a:cubicBezTo>
                  <a:cubicBezTo>
                    <a:pt x="4782" y="2235"/>
                    <a:pt x="5095" y="2414"/>
                    <a:pt x="5408" y="2607"/>
                  </a:cubicBezTo>
                  <a:cubicBezTo>
                    <a:pt x="5706" y="2786"/>
                    <a:pt x="6079" y="2980"/>
                    <a:pt x="6332" y="3159"/>
                  </a:cubicBezTo>
                  <a:cubicBezTo>
                    <a:pt x="6645" y="3352"/>
                    <a:pt x="6958" y="3531"/>
                    <a:pt x="7196" y="3784"/>
                  </a:cubicBezTo>
                  <a:cubicBezTo>
                    <a:pt x="7330" y="3904"/>
                    <a:pt x="7449" y="3963"/>
                    <a:pt x="7568" y="4097"/>
                  </a:cubicBezTo>
                  <a:cubicBezTo>
                    <a:pt x="7762" y="4216"/>
                    <a:pt x="7881" y="4276"/>
                    <a:pt x="7941" y="4395"/>
                  </a:cubicBezTo>
                  <a:cubicBezTo>
                    <a:pt x="8194" y="4589"/>
                    <a:pt x="8447" y="4768"/>
                    <a:pt x="8626" y="5021"/>
                  </a:cubicBezTo>
                  <a:cubicBezTo>
                    <a:pt x="8820" y="5215"/>
                    <a:pt x="8939" y="5393"/>
                    <a:pt x="9133" y="5513"/>
                  </a:cubicBezTo>
                  <a:cubicBezTo>
                    <a:pt x="9252" y="5706"/>
                    <a:pt x="9371" y="5885"/>
                    <a:pt x="9431" y="6019"/>
                  </a:cubicBezTo>
                  <a:cubicBezTo>
                    <a:pt x="9684" y="6257"/>
                    <a:pt x="9743" y="6391"/>
                    <a:pt x="9743" y="6391"/>
                  </a:cubicBezTo>
                  <a:lnTo>
                    <a:pt x="9803" y="6391"/>
                  </a:lnTo>
                  <a:cubicBezTo>
                    <a:pt x="9803" y="6451"/>
                    <a:pt x="9877" y="6451"/>
                    <a:pt x="9937" y="6451"/>
                  </a:cubicBezTo>
                  <a:cubicBezTo>
                    <a:pt x="9997" y="6391"/>
                    <a:pt x="9997" y="6332"/>
                    <a:pt x="9997" y="6257"/>
                  </a:cubicBezTo>
                  <a:cubicBezTo>
                    <a:pt x="9997" y="6257"/>
                    <a:pt x="9877" y="6079"/>
                    <a:pt x="9684" y="5825"/>
                  </a:cubicBezTo>
                  <a:cubicBezTo>
                    <a:pt x="9565" y="5706"/>
                    <a:pt x="9505" y="5513"/>
                    <a:pt x="9371" y="5334"/>
                  </a:cubicBezTo>
                  <a:cubicBezTo>
                    <a:pt x="9192" y="5140"/>
                    <a:pt x="9058" y="4961"/>
                    <a:pt x="8879" y="4768"/>
                  </a:cubicBezTo>
                  <a:cubicBezTo>
                    <a:pt x="8686" y="4529"/>
                    <a:pt x="8447" y="4336"/>
                    <a:pt x="8194" y="4097"/>
                  </a:cubicBezTo>
                  <a:cubicBezTo>
                    <a:pt x="8134" y="4023"/>
                    <a:pt x="8015" y="3904"/>
                    <a:pt x="7822" y="3784"/>
                  </a:cubicBezTo>
                  <a:cubicBezTo>
                    <a:pt x="7702" y="3650"/>
                    <a:pt x="7568" y="3591"/>
                    <a:pt x="7449" y="3472"/>
                  </a:cubicBezTo>
                  <a:cubicBezTo>
                    <a:pt x="7196" y="3218"/>
                    <a:pt x="6898" y="3040"/>
                    <a:pt x="6585" y="2786"/>
                  </a:cubicBezTo>
                  <a:cubicBezTo>
                    <a:pt x="6272" y="2607"/>
                    <a:pt x="5959" y="2414"/>
                    <a:pt x="5647" y="2235"/>
                  </a:cubicBezTo>
                  <a:cubicBezTo>
                    <a:pt x="5334" y="2041"/>
                    <a:pt x="5036" y="1863"/>
                    <a:pt x="4663" y="1669"/>
                  </a:cubicBezTo>
                  <a:cubicBezTo>
                    <a:pt x="4350" y="1550"/>
                    <a:pt x="4038" y="1356"/>
                    <a:pt x="3725" y="1237"/>
                  </a:cubicBezTo>
                  <a:cubicBezTo>
                    <a:pt x="3546" y="1177"/>
                    <a:pt x="3412" y="1118"/>
                    <a:pt x="3233" y="984"/>
                  </a:cubicBezTo>
                  <a:cubicBezTo>
                    <a:pt x="3099" y="924"/>
                    <a:pt x="2920" y="924"/>
                    <a:pt x="2801" y="864"/>
                  </a:cubicBezTo>
                  <a:cubicBezTo>
                    <a:pt x="2488" y="745"/>
                    <a:pt x="2175" y="611"/>
                    <a:pt x="1922" y="552"/>
                  </a:cubicBezTo>
                  <a:cubicBezTo>
                    <a:pt x="864" y="179"/>
                    <a:pt x="120" y="0"/>
                    <a:pt x="120"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5" name="Google Shape;5465;p32"/>
            <p:cNvSpPr/>
            <p:nvPr/>
          </p:nvSpPr>
          <p:spPr>
            <a:xfrm rot="10800000">
              <a:off x="8110539" y="3733335"/>
              <a:ext cx="129678" cy="147864"/>
            </a:xfrm>
            <a:custGeom>
              <a:rect b="b" l="l" r="r" t="t"/>
              <a:pathLst>
                <a:path extrusionOk="0" h="4740" w="4157">
                  <a:moveTo>
                    <a:pt x="2414" y="1"/>
                  </a:moveTo>
                  <a:cubicBezTo>
                    <a:pt x="2354" y="1"/>
                    <a:pt x="2354" y="60"/>
                    <a:pt x="2354" y="120"/>
                  </a:cubicBezTo>
                  <a:cubicBezTo>
                    <a:pt x="2354" y="314"/>
                    <a:pt x="2354" y="433"/>
                    <a:pt x="2414" y="612"/>
                  </a:cubicBezTo>
                  <a:lnTo>
                    <a:pt x="2414" y="865"/>
                  </a:lnTo>
                  <a:cubicBezTo>
                    <a:pt x="2414" y="924"/>
                    <a:pt x="2473" y="1059"/>
                    <a:pt x="2473" y="1118"/>
                  </a:cubicBezTo>
                  <a:lnTo>
                    <a:pt x="2608" y="1610"/>
                  </a:lnTo>
                  <a:cubicBezTo>
                    <a:pt x="2667" y="1669"/>
                    <a:pt x="2667" y="1729"/>
                    <a:pt x="2727" y="1803"/>
                  </a:cubicBezTo>
                  <a:lnTo>
                    <a:pt x="2786" y="2042"/>
                  </a:lnTo>
                  <a:cubicBezTo>
                    <a:pt x="2846" y="2235"/>
                    <a:pt x="2906" y="2355"/>
                    <a:pt x="2980" y="2474"/>
                  </a:cubicBezTo>
                  <a:lnTo>
                    <a:pt x="3099" y="2727"/>
                  </a:lnTo>
                  <a:cubicBezTo>
                    <a:pt x="3099" y="2787"/>
                    <a:pt x="3159" y="2846"/>
                    <a:pt x="3218" y="2980"/>
                  </a:cubicBezTo>
                  <a:cubicBezTo>
                    <a:pt x="3278" y="3100"/>
                    <a:pt x="3352" y="3219"/>
                    <a:pt x="3472" y="3353"/>
                  </a:cubicBezTo>
                  <a:cubicBezTo>
                    <a:pt x="3478" y="3373"/>
                    <a:pt x="3486" y="3393"/>
                    <a:pt x="3494" y="3412"/>
                  </a:cubicBezTo>
                  <a:lnTo>
                    <a:pt x="3159" y="3412"/>
                  </a:lnTo>
                  <a:cubicBezTo>
                    <a:pt x="3099" y="3412"/>
                    <a:pt x="2980" y="3472"/>
                    <a:pt x="2906" y="3472"/>
                  </a:cubicBezTo>
                  <a:lnTo>
                    <a:pt x="2667" y="3472"/>
                  </a:lnTo>
                  <a:cubicBezTo>
                    <a:pt x="2533" y="3532"/>
                    <a:pt x="2473" y="3532"/>
                    <a:pt x="2414" y="3532"/>
                  </a:cubicBezTo>
                  <a:cubicBezTo>
                    <a:pt x="2235" y="3591"/>
                    <a:pt x="2101" y="3666"/>
                    <a:pt x="1922" y="3666"/>
                  </a:cubicBezTo>
                  <a:cubicBezTo>
                    <a:pt x="1609" y="3785"/>
                    <a:pt x="1297" y="3904"/>
                    <a:pt x="984" y="4038"/>
                  </a:cubicBezTo>
                  <a:cubicBezTo>
                    <a:pt x="805" y="4098"/>
                    <a:pt x="671" y="4217"/>
                    <a:pt x="492" y="4276"/>
                  </a:cubicBezTo>
                  <a:cubicBezTo>
                    <a:pt x="373" y="4336"/>
                    <a:pt x="239" y="4470"/>
                    <a:pt x="60" y="4530"/>
                  </a:cubicBezTo>
                  <a:cubicBezTo>
                    <a:pt x="60" y="4530"/>
                    <a:pt x="0" y="4589"/>
                    <a:pt x="60" y="4649"/>
                  </a:cubicBezTo>
                  <a:cubicBezTo>
                    <a:pt x="60" y="4691"/>
                    <a:pt x="89" y="4740"/>
                    <a:pt x="127" y="4740"/>
                  </a:cubicBezTo>
                  <a:cubicBezTo>
                    <a:pt x="144" y="4740"/>
                    <a:pt x="161" y="4731"/>
                    <a:pt x="179" y="4708"/>
                  </a:cubicBezTo>
                  <a:cubicBezTo>
                    <a:pt x="492" y="4589"/>
                    <a:pt x="805" y="4470"/>
                    <a:pt x="1118" y="4336"/>
                  </a:cubicBezTo>
                  <a:cubicBezTo>
                    <a:pt x="1416" y="4217"/>
                    <a:pt x="1729" y="4157"/>
                    <a:pt x="2041" y="4038"/>
                  </a:cubicBezTo>
                  <a:lnTo>
                    <a:pt x="2235" y="4038"/>
                  </a:lnTo>
                  <a:cubicBezTo>
                    <a:pt x="2354" y="3964"/>
                    <a:pt x="2414" y="3964"/>
                    <a:pt x="2473" y="3964"/>
                  </a:cubicBezTo>
                  <a:cubicBezTo>
                    <a:pt x="2533" y="3904"/>
                    <a:pt x="2667" y="3904"/>
                    <a:pt x="2727" y="3904"/>
                  </a:cubicBezTo>
                  <a:lnTo>
                    <a:pt x="2980" y="3844"/>
                  </a:lnTo>
                  <a:lnTo>
                    <a:pt x="4023" y="3844"/>
                  </a:lnTo>
                  <a:cubicBezTo>
                    <a:pt x="4157" y="3725"/>
                    <a:pt x="4157" y="3591"/>
                    <a:pt x="4097" y="3532"/>
                  </a:cubicBezTo>
                  <a:cubicBezTo>
                    <a:pt x="4023" y="3412"/>
                    <a:pt x="3904" y="3293"/>
                    <a:pt x="3844" y="3159"/>
                  </a:cubicBezTo>
                  <a:cubicBezTo>
                    <a:pt x="3725" y="3040"/>
                    <a:pt x="3650" y="2846"/>
                    <a:pt x="3591" y="2727"/>
                  </a:cubicBezTo>
                  <a:cubicBezTo>
                    <a:pt x="3531" y="2667"/>
                    <a:pt x="3472" y="2608"/>
                    <a:pt x="3472" y="2548"/>
                  </a:cubicBezTo>
                  <a:lnTo>
                    <a:pt x="3352" y="2355"/>
                  </a:lnTo>
                  <a:lnTo>
                    <a:pt x="3218" y="2101"/>
                  </a:lnTo>
                  <a:cubicBezTo>
                    <a:pt x="3218" y="2042"/>
                    <a:pt x="3159" y="1982"/>
                    <a:pt x="3159" y="1923"/>
                  </a:cubicBezTo>
                  <a:lnTo>
                    <a:pt x="3040" y="1669"/>
                  </a:lnTo>
                  <a:cubicBezTo>
                    <a:pt x="3040" y="1610"/>
                    <a:pt x="2980" y="1550"/>
                    <a:pt x="2980" y="1491"/>
                  </a:cubicBezTo>
                  <a:lnTo>
                    <a:pt x="2786" y="984"/>
                  </a:lnTo>
                  <a:cubicBezTo>
                    <a:pt x="2786" y="924"/>
                    <a:pt x="2727" y="865"/>
                    <a:pt x="2727" y="805"/>
                  </a:cubicBezTo>
                  <a:lnTo>
                    <a:pt x="2667" y="552"/>
                  </a:lnTo>
                  <a:cubicBezTo>
                    <a:pt x="2667" y="433"/>
                    <a:pt x="2608" y="239"/>
                    <a:pt x="2533" y="120"/>
                  </a:cubicBezTo>
                  <a:lnTo>
                    <a:pt x="2533" y="60"/>
                  </a:lnTo>
                  <a:cubicBezTo>
                    <a:pt x="2533" y="60"/>
                    <a:pt x="2473" y="1"/>
                    <a:pt x="2414"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6" name="Google Shape;5466;p32"/>
            <p:cNvSpPr/>
            <p:nvPr/>
          </p:nvSpPr>
          <p:spPr>
            <a:xfrm rot="10800000">
              <a:off x="8019449" y="3683642"/>
              <a:ext cx="155226" cy="156006"/>
            </a:xfrm>
            <a:custGeom>
              <a:rect b="b" l="l" r="r" t="t"/>
              <a:pathLst>
                <a:path extrusionOk="0" h="5001" w="4976">
                  <a:moveTo>
                    <a:pt x="3595" y="0"/>
                  </a:moveTo>
                  <a:cubicBezTo>
                    <a:pt x="3580" y="0"/>
                    <a:pt x="3563" y="7"/>
                    <a:pt x="3546" y="25"/>
                  </a:cubicBezTo>
                  <a:cubicBezTo>
                    <a:pt x="3486" y="25"/>
                    <a:pt x="3412" y="99"/>
                    <a:pt x="3412" y="159"/>
                  </a:cubicBezTo>
                  <a:lnTo>
                    <a:pt x="3486" y="650"/>
                  </a:lnTo>
                  <a:cubicBezTo>
                    <a:pt x="3546" y="769"/>
                    <a:pt x="3546" y="844"/>
                    <a:pt x="3546" y="903"/>
                  </a:cubicBezTo>
                  <a:lnTo>
                    <a:pt x="3605" y="1142"/>
                  </a:lnTo>
                  <a:cubicBezTo>
                    <a:pt x="3665" y="1335"/>
                    <a:pt x="3665" y="1514"/>
                    <a:pt x="3724" y="1708"/>
                  </a:cubicBezTo>
                  <a:cubicBezTo>
                    <a:pt x="3784" y="1827"/>
                    <a:pt x="3784" y="2021"/>
                    <a:pt x="3859" y="2200"/>
                  </a:cubicBezTo>
                  <a:lnTo>
                    <a:pt x="4037" y="2706"/>
                  </a:lnTo>
                  <a:lnTo>
                    <a:pt x="4156" y="3198"/>
                  </a:lnTo>
                  <a:cubicBezTo>
                    <a:pt x="4244" y="3401"/>
                    <a:pt x="4324" y="3604"/>
                    <a:pt x="4403" y="3823"/>
                  </a:cubicBezTo>
                  <a:lnTo>
                    <a:pt x="3546" y="3823"/>
                  </a:lnTo>
                  <a:cubicBezTo>
                    <a:pt x="3352" y="3883"/>
                    <a:pt x="3173" y="3883"/>
                    <a:pt x="2920" y="3943"/>
                  </a:cubicBezTo>
                  <a:lnTo>
                    <a:pt x="2667" y="3943"/>
                  </a:lnTo>
                  <a:cubicBezTo>
                    <a:pt x="2548" y="4002"/>
                    <a:pt x="2488" y="4002"/>
                    <a:pt x="2369" y="4002"/>
                  </a:cubicBezTo>
                  <a:cubicBezTo>
                    <a:pt x="1996" y="4121"/>
                    <a:pt x="1549" y="4255"/>
                    <a:pt x="1177" y="4375"/>
                  </a:cubicBezTo>
                  <a:cubicBezTo>
                    <a:pt x="998" y="4434"/>
                    <a:pt x="805" y="4494"/>
                    <a:pt x="626" y="4568"/>
                  </a:cubicBezTo>
                  <a:cubicBezTo>
                    <a:pt x="432" y="4628"/>
                    <a:pt x="253" y="4687"/>
                    <a:pt x="60" y="4747"/>
                  </a:cubicBezTo>
                  <a:cubicBezTo>
                    <a:pt x="60" y="4807"/>
                    <a:pt x="0" y="4866"/>
                    <a:pt x="0" y="4941"/>
                  </a:cubicBezTo>
                  <a:cubicBezTo>
                    <a:pt x="60" y="5000"/>
                    <a:pt x="134" y="5000"/>
                    <a:pt x="194" y="5000"/>
                  </a:cubicBezTo>
                  <a:cubicBezTo>
                    <a:pt x="566" y="4866"/>
                    <a:pt x="939" y="4747"/>
                    <a:pt x="1311" y="4687"/>
                  </a:cubicBezTo>
                  <a:cubicBezTo>
                    <a:pt x="1683" y="4568"/>
                    <a:pt x="2056" y="4494"/>
                    <a:pt x="2428" y="4434"/>
                  </a:cubicBezTo>
                  <a:cubicBezTo>
                    <a:pt x="2548" y="4375"/>
                    <a:pt x="2607" y="4375"/>
                    <a:pt x="2741" y="4375"/>
                  </a:cubicBezTo>
                  <a:cubicBezTo>
                    <a:pt x="2801" y="4375"/>
                    <a:pt x="2920" y="4315"/>
                    <a:pt x="2980" y="4315"/>
                  </a:cubicBezTo>
                  <a:cubicBezTo>
                    <a:pt x="3233" y="4315"/>
                    <a:pt x="3412" y="4255"/>
                    <a:pt x="3605" y="4255"/>
                  </a:cubicBezTo>
                  <a:lnTo>
                    <a:pt x="4410" y="4255"/>
                  </a:lnTo>
                  <a:lnTo>
                    <a:pt x="4723" y="4315"/>
                  </a:lnTo>
                  <a:lnTo>
                    <a:pt x="4842" y="4315"/>
                  </a:lnTo>
                  <a:cubicBezTo>
                    <a:pt x="4901" y="4255"/>
                    <a:pt x="4976" y="4121"/>
                    <a:pt x="4976" y="4002"/>
                  </a:cubicBezTo>
                  <a:cubicBezTo>
                    <a:pt x="4663" y="3376"/>
                    <a:pt x="4469" y="2706"/>
                    <a:pt x="4231" y="2080"/>
                  </a:cubicBezTo>
                  <a:cubicBezTo>
                    <a:pt x="4156" y="1887"/>
                    <a:pt x="4097" y="1768"/>
                    <a:pt x="4097" y="1589"/>
                  </a:cubicBezTo>
                  <a:cubicBezTo>
                    <a:pt x="4037" y="1395"/>
                    <a:pt x="3978" y="1276"/>
                    <a:pt x="3918" y="1082"/>
                  </a:cubicBezTo>
                  <a:lnTo>
                    <a:pt x="3859" y="844"/>
                  </a:lnTo>
                  <a:cubicBezTo>
                    <a:pt x="3859" y="769"/>
                    <a:pt x="3784" y="710"/>
                    <a:pt x="3784" y="591"/>
                  </a:cubicBezTo>
                  <a:lnTo>
                    <a:pt x="3665" y="99"/>
                  </a:lnTo>
                  <a:cubicBezTo>
                    <a:pt x="3665" y="46"/>
                    <a:pt x="3634" y="0"/>
                    <a:pt x="3595"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7" name="Google Shape;5467;p32"/>
            <p:cNvSpPr/>
            <p:nvPr/>
          </p:nvSpPr>
          <p:spPr>
            <a:xfrm rot="10800000">
              <a:off x="8275030" y="3139445"/>
              <a:ext cx="31164" cy="26984"/>
            </a:xfrm>
            <a:custGeom>
              <a:rect b="b" l="l" r="r" t="t"/>
              <a:pathLst>
                <a:path extrusionOk="0" h="865" w="999">
                  <a:moveTo>
                    <a:pt x="926" y="0"/>
                  </a:moveTo>
                  <a:cubicBezTo>
                    <a:pt x="909" y="0"/>
                    <a:pt x="894" y="15"/>
                    <a:pt x="864" y="45"/>
                  </a:cubicBezTo>
                  <a:cubicBezTo>
                    <a:pt x="864" y="45"/>
                    <a:pt x="805" y="45"/>
                    <a:pt x="745" y="119"/>
                  </a:cubicBezTo>
                  <a:cubicBezTo>
                    <a:pt x="685" y="179"/>
                    <a:pt x="626" y="179"/>
                    <a:pt x="626" y="239"/>
                  </a:cubicBezTo>
                  <a:cubicBezTo>
                    <a:pt x="551" y="239"/>
                    <a:pt x="492" y="298"/>
                    <a:pt x="432" y="358"/>
                  </a:cubicBezTo>
                  <a:cubicBezTo>
                    <a:pt x="253" y="551"/>
                    <a:pt x="0" y="730"/>
                    <a:pt x="0" y="730"/>
                  </a:cubicBezTo>
                  <a:lnTo>
                    <a:pt x="0" y="864"/>
                  </a:lnTo>
                  <a:lnTo>
                    <a:pt x="119" y="864"/>
                  </a:lnTo>
                  <a:cubicBezTo>
                    <a:pt x="119" y="864"/>
                    <a:pt x="313" y="671"/>
                    <a:pt x="551" y="492"/>
                  </a:cubicBezTo>
                  <a:cubicBezTo>
                    <a:pt x="626" y="417"/>
                    <a:pt x="626" y="358"/>
                    <a:pt x="685" y="358"/>
                  </a:cubicBezTo>
                  <a:cubicBezTo>
                    <a:pt x="745" y="298"/>
                    <a:pt x="805" y="298"/>
                    <a:pt x="805" y="239"/>
                  </a:cubicBezTo>
                  <a:cubicBezTo>
                    <a:pt x="924" y="179"/>
                    <a:pt x="924" y="119"/>
                    <a:pt x="924" y="119"/>
                  </a:cubicBezTo>
                  <a:cubicBezTo>
                    <a:pt x="998" y="119"/>
                    <a:pt x="998" y="45"/>
                    <a:pt x="998" y="45"/>
                  </a:cubicBezTo>
                  <a:cubicBezTo>
                    <a:pt x="961" y="15"/>
                    <a:pt x="942" y="0"/>
                    <a:pt x="92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8" name="Google Shape;5468;p32"/>
            <p:cNvSpPr/>
            <p:nvPr/>
          </p:nvSpPr>
          <p:spPr>
            <a:xfrm rot="10800000">
              <a:off x="8327562" y="3079519"/>
              <a:ext cx="23271" cy="34876"/>
            </a:xfrm>
            <a:custGeom>
              <a:rect b="b" l="l" r="r" t="t"/>
              <a:pathLst>
                <a:path extrusionOk="0" h="1118" w="746">
                  <a:moveTo>
                    <a:pt x="567" y="1"/>
                  </a:moveTo>
                  <a:cubicBezTo>
                    <a:pt x="567" y="1"/>
                    <a:pt x="433" y="239"/>
                    <a:pt x="254" y="492"/>
                  </a:cubicBezTo>
                  <a:cubicBezTo>
                    <a:pt x="120" y="746"/>
                    <a:pt x="1" y="984"/>
                    <a:pt x="1" y="984"/>
                  </a:cubicBezTo>
                  <a:cubicBezTo>
                    <a:pt x="1" y="1058"/>
                    <a:pt x="1" y="1118"/>
                    <a:pt x="60" y="1118"/>
                  </a:cubicBezTo>
                  <a:cubicBezTo>
                    <a:pt x="120" y="1118"/>
                    <a:pt x="195" y="1118"/>
                    <a:pt x="195" y="1058"/>
                  </a:cubicBezTo>
                  <a:cubicBezTo>
                    <a:pt x="195" y="1058"/>
                    <a:pt x="314" y="805"/>
                    <a:pt x="433" y="552"/>
                  </a:cubicBezTo>
                  <a:cubicBezTo>
                    <a:pt x="567" y="373"/>
                    <a:pt x="746" y="120"/>
                    <a:pt x="746" y="120"/>
                  </a:cubicBezTo>
                  <a:cubicBezTo>
                    <a:pt x="746" y="60"/>
                    <a:pt x="746" y="1"/>
                    <a:pt x="68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9" name="Google Shape;5469;p32"/>
            <p:cNvSpPr/>
            <p:nvPr/>
          </p:nvSpPr>
          <p:spPr>
            <a:xfrm rot="10800000">
              <a:off x="8350803" y="3006086"/>
              <a:ext cx="11636" cy="40460"/>
            </a:xfrm>
            <a:custGeom>
              <a:rect b="b" l="l" r="r" t="t"/>
              <a:pathLst>
                <a:path extrusionOk="0" h="1297" w="373">
                  <a:moveTo>
                    <a:pt x="194" y="1"/>
                  </a:moveTo>
                  <a:cubicBezTo>
                    <a:pt x="120" y="1"/>
                    <a:pt x="60" y="1"/>
                    <a:pt x="60" y="60"/>
                  </a:cubicBezTo>
                  <a:lnTo>
                    <a:pt x="60" y="239"/>
                  </a:lnTo>
                  <a:cubicBezTo>
                    <a:pt x="0" y="373"/>
                    <a:pt x="60" y="492"/>
                    <a:pt x="60" y="612"/>
                  </a:cubicBezTo>
                  <a:lnTo>
                    <a:pt x="60" y="865"/>
                  </a:lnTo>
                  <a:cubicBezTo>
                    <a:pt x="60" y="924"/>
                    <a:pt x="60" y="984"/>
                    <a:pt x="120" y="1044"/>
                  </a:cubicBezTo>
                  <a:lnTo>
                    <a:pt x="120" y="1178"/>
                  </a:lnTo>
                  <a:cubicBezTo>
                    <a:pt x="120" y="1237"/>
                    <a:pt x="194" y="1297"/>
                    <a:pt x="313" y="1297"/>
                  </a:cubicBezTo>
                  <a:cubicBezTo>
                    <a:pt x="373" y="1297"/>
                    <a:pt x="373" y="1237"/>
                    <a:pt x="373" y="1118"/>
                  </a:cubicBezTo>
                  <a:cubicBezTo>
                    <a:pt x="373" y="1118"/>
                    <a:pt x="373" y="1044"/>
                    <a:pt x="313" y="984"/>
                  </a:cubicBezTo>
                  <a:lnTo>
                    <a:pt x="313" y="805"/>
                  </a:lnTo>
                  <a:lnTo>
                    <a:pt x="313" y="612"/>
                  </a:lnTo>
                  <a:cubicBezTo>
                    <a:pt x="254" y="492"/>
                    <a:pt x="254" y="373"/>
                    <a:pt x="254" y="239"/>
                  </a:cubicBezTo>
                  <a:lnTo>
                    <a:pt x="254" y="120"/>
                  </a:lnTo>
                  <a:cubicBezTo>
                    <a:pt x="254" y="60"/>
                    <a:pt x="254" y="1"/>
                    <a:pt x="19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0" name="Google Shape;5470;p32"/>
            <p:cNvSpPr/>
            <p:nvPr/>
          </p:nvSpPr>
          <p:spPr>
            <a:xfrm rot="10800000">
              <a:off x="8312214" y="2941949"/>
              <a:ext cx="30696" cy="34876"/>
            </a:xfrm>
            <a:custGeom>
              <a:rect b="b" l="l" r="r" t="t"/>
              <a:pathLst>
                <a:path extrusionOk="0" h="1118" w="984">
                  <a:moveTo>
                    <a:pt x="60" y="0"/>
                  </a:moveTo>
                  <a:cubicBezTo>
                    <a:pt x="0" y="60"/>
                    <a:pt x="0" y="120"/>
                    <a:pt x="0" y="179"/>
                  </a:cubicBezTo>
                  <a:cubicBezTo>
                    <a:pt x="0" y="179"/>
                    <a:pt x="179" y="432"/>
                    <a:pt x="313" y="611"/>
                  </a:cubicBezTo>
                  <a:cubicBezTo>
                    <a:pt x="492" y="864"/>
                    <a:pt x="685" y="1043"/>
                    <a:pt x="685" y="1043"/>
                  </a:cubicBezTo>
                  <a:cubicBezTo>
                    <a:pt x="745" y="1118"/>
                    <a:pt x="864" y="1118"/>
                    <a:pt x="924" y="1118"/>
                  </a:cubicBezTo>
                  <a:cubicBezTo>
                    <a:pt x="983" y="1043"/>
                    <a:pt x="983" y="924"/>
                    <a:pt x="924" y="864"/>
                  </a:cubicBezTo>
                  <a:lnTo>
                    <a:pt x="551" y="492"/>
                  </a:lnTo>
                  <a:cubicBezTo>
                    <a:pt x="432" y="239"/>
                    <a:pt x="238" y="60"/>
                    <a:pt x="238" y="60"/>
                  </a:cubicBezTo>
                  <a:cubicBezTo>
                    <a:pt x="179" y="0"/>
                    <a:pt x="119" y="0"/>
                    <a:pt x="6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1" name="Google Shape;5471;p32"/>
            <p:cNvSpPr/>
            <p:nvPr/>
          </p:nvSpPr>
          <p:spPr>
            <a:xfrm rot="10800000">
              <a:off x="8248078" y="2904453"/>
              <a:ext cx="42800" cy="22960"/>
            </a:xfrm>
            <a:custGeom>
              <a:rect b="b" l="l" r="r" t="t"/>
              <a:pathLst>
                <a:path extrusionOk="0" h="736" w="1372">
                  <a:moveTo>
                    <a:pt x="188" y="1"/>
                  </a:moveTo>
                  <a:cubicBezTo>
                    <a:pt x="127" y="1"/>
                    <a:pt x="60" y="43"/>
                    <a:pt x="60" y="85"/>
                  </a:cubicBezTo>
                  <a:cubicBezTo>
                    <a:pt x="1" y="144"/>
                    <a:pt x="60" y="279"/>
                    <a:pt x="135" y="279"/>
                  </a:cubicBezTo>
                  <a:cubicBezTo>
                    <a:pt x="135" y="279"/>
                    <a:pt x="373" y="398"/>
                    <a:pt x="626" y="517"/>
                  </a:cubicBezTo>
                  <a:cubicBezTo>
                    <a:pt x="880" y="651"/>
                    <a:pt x="1118" y="711"/>
                    <a:pt x="1118" y="711"/>
                  </a:cubicBezTo>
                  <a:cubicBezTo>
                    <a:pt x="1135" y="728"/>
                    <a:pt x="1159" y="735"/>
                    <a:pt x="1184" y="735"/>
                  </a:cubicBezTo>
                  <a:cubicBezTo>
                    <a:pt x="1245" y="735"/>
                    <a:pt x="1312" y="693"/>
                    <a:pt x="1312" y="651"/>
                  </a:cubicBezTo>
                  <a:cubicBezTo>
                    <a:pt x="1371" y="576"/>
                    <a:pt x="1312" y="457"/>
                    <a:pt x="1252" y="457"/>
                  </a:cubicBezTo>
                  <a:lnTo>
                    <a:pt x="1252" y="398"/>
                  </a:lnTo>
                  <a:cubicBezTo>
                    <a:pt x="1252" y="398"/>
                    <a:pt x="999" y="338"/>
                    <a:pt x="746" y="279"/>
                  </a:cubicBezTo>
                  <a:cubicBezTo>
                    <a:pt x="507" y="144"/>
                    <a:pt x="254" y="25"/>
                    <a:pt x="254" y="25"/>
                  </a:cubicBezTo>
                  <a:cubicBezTo>
                    <a:pt x="236" y="8"/>
                    <a:pt x="213" y="1"/>
                    <a:pt x="18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2" name="Google Shape;5472;p32"/>
            <p:cNvSpPr/>
            <p:nvPr/>
          </p:nvSpPr>
          <p:spPr>
            <a:xfrm rot="10800000">
              <a:off x="8176516" y="2888044"/>
              <a:ext cx="44640" cy="15348"/>
            </a:xfrm>
            <a:custGeom>
              <a:rect b="b" l="l" r="r" t="t"/>
              <a:pathLst>
                <a:path extrusionOk="0" h="492" w="1431">
                  <a:moveTo>
                    <a:pt x="194" y="0"/>
                  </a:moveTo>
                  <a:cubicBezTo>
                    <a:pt x="134" y="0"/>
                    <a:pt x="60" y="0"/>
                    <a:pt x="0" y="119"/>
                  </a:cubicBezTo>
                  <a:cubicBezTo>
                    <a:pt x="0" y="179"/>
                    <a:pt x="60" y="313"/>
                    <a:pt x="194" y="313"/>
                  </a:cubicBezTo>
                  <a:lnTo>
                    <a:pt x="1252" y="492"/>
                  </a:lnTo>
                  <a:cubicBezTo>
                    <a:pt x="1311" y="492"/>
                    <a:pt x="1430" y="432"/>
                    <a:pt x="1430" y="373"/>
                  </a:cubicBezTo>
                  <a:cubicBezTo>
                    <a:pt x="1430" y="313"/>
                    <a:pt x="1371" y="179"/>
                    <a:pt x="1311" y="179"/>
                  </a:cubicBezTo>
                  <a:lnTo>
                    <a:pt x="194"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3" name="Google Shape;5473;p32"/>
            <p:cNvSpPr/>
            <p:nvPr/>
          </p:nvSpPr>
          <p:spPr>
            <a:xfrm rot="10800000">
              <a:off x="8103083" y="2876409"/>
              <a:ext cx="44203" cy="15878"/>
            </a:xfrm>
            <a:custGeom>
              <a:rect b="b" l="l" r="r" t="t"/>
              <a:pathLst>
                <a:path extrusionOk="0" h="509" w="1417">
                  <a:moveTo>
                    <a:pt x="140" y="0"/>
                  </a:moveTo>
                  <a:cubicBezTo>
                    <a:pt x="79" y="0"/>
                    <a:pt x="1" y="88"/>
                    <a:pt x="1" y="136"/>
                  </a:cubicBezTo>
                  <a:cubicBezTo>
                    <a:pt x="1" y="270"/>
                    <a:pt x="61" y="329"/>
                    <a:pt x="120" y="329"/>
                  </a:cubicBezTo>
                  <a:lnTo>
                    <a:pt x="1237" y="508"/>
                  </a:lnTo>
                  <a:cubicBezTo>
                    <a:pt x="1297" y="508"/>
                    <a:pt x="1416" y="449"/>
                    <a:pt x="1416" y="329"/>
                  </a:cubicBezTo>
                  <a:cubicBezTo>
                    <a:pt x="1416" y="270"/>
                    <a:pt x="1357" y="136"/>
                    <a:pt x="1297" y="136"/>
                  </a:cubicBezTo>
                  <a:lnTo>
                    <a:pt x="180" y="17"/>
                  </a:lnTo>
                  <a:cubicBezTo>
                    <a:pt x="168" y="5"/>
                    <a:pt x="155" y="0"/>
                    <a:pt x="14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4" name="Google Shape;5474;p32"/>
            <p:cNvSpPr/>
            <p:nvPr/>
          </p:nvSpPr>
          <p:spPr>
            <a:xfrm rot="10800000">
              <a:off x="8029213" y="2860624"/>
              <a:ext cx="46481" cy="20277"/>
            </a:xfrm>
            <a:custGeom>
              <a:rect b="b" l="l" r="r" t="t"/>
              <a:pathLst>
                <a:path extrusionOk="0" h="650" w="1490">
                  <a:moveTo>
                    <a:pt x="181" y="1"/>
                  </a:moveTo>
                  <a:cubicBezTo>
                    <a:pt x="124" y="1"/>
                    <a:pt x="60" y="56"/>
                    <a:pt x="60" y="143"/>
                  </a:cubicBezTo>
                  <a:cubicBezTo>
                    <a:pt x="0" y="203"/>
                    <a:pt x="60" y="337"/>
                    <a:pt x="179" y="396"/>
                  </a:cubicBezTo>
                  <a:lnTo>
                    <a:pt x="1237" y="650"/>
                  </a:lnTo>
                  <a:cubicBezTo>
                    <a:pt x="1356" y="650"/>
                    <a:pt x="1430" y="575"/>
                    <a:pt x="1490" y="456"/>
                  </a:cubicBezTo>
                  <a:cubicBezTo>
                    <a:pt x="1490" y="396"/>
                    <a:pt x="1430" y="277"/>
                    <a:pt x="1296" y="277"/>
                  </a:cubicBezTo>
                  <a:lnTo>
                    <a:pt x="239" y="24"/>
                  </a:lnTo>
                  <a:cubicBezTo>
                    <a:pt x="223" y="8"/>
                    <a:pt x="202" y="1"/>
                    <a:pt x="18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5" name="Google Shape;5475;p32"/>
            <p:cNvSpPr/>
            <p:nvPr/>
          </p:nvSpPr>
          <p:spPr>
            <a:xfrm rot="10800000">
              <a:off x="7961333" y="2830583"/>
              <a:ext cx="42800" cy="28949"/>
            </a:xfrm>
            <a:custGeom>
              <a:rect b="b" l="l" r="r" t="t"/>
              <a:pathLst>
                <a:path extrusionOk="0" h="928" w="1372">
                  <a:moveTo>
                    <a:pt x="210" y="1"/>
                  </a:moveTo>
                  <a:cubicBezTo>
                    <a:pt x="120" y="1"/>
                    <a:pt x="44" y="56"/>
                    <a:pt x="0" y="143"/>
                  </a:cubicBezTo>
                  <a:cubicBezTo>
                    <a:pt x="0" y="203"/>
                    <a:pt x="0" y="337"/>
                    <a:pt x="120" y="397"/>
                  </a:cubicBezTo>
                  <a:cubicBezTo>
                    <a:pt x="120" y="397"/>
                    <a:pt x="373" y="516"/>
                    <a:pt x="626" y="635"/>
                  </a:cubicBezTo>
                  <a:cubicBezTo>
                    <a:pt x="805" y="769"/>
                    <a:pt x="1058" y="888"/>
                    <a:pt x="1058" y="888"/>
                  </a:cubicBezTo>
                  <a:cubicBezTo>
                    <a:pt x="1083" y="913"/>
                    <a:pt x="1118" y="928"/>
                    <a:pt x="1154" y="928"/>
                  </a:cubicBezTo>
                  <a:cubicBezTo>
                    <a:pt x="1206" y="928"/>
                    <a:pt x="1262" y="899"/>
                    <a:pt x="1297" y="829"/>
                  </a:cubicBezTo>
                  <a:cubicBezTo>
                    <a:pt x="1371" y="769"/>
                    <a:pt x="1371" y="635"/>
                    <a:pt x="1237" y="576"/>
                  </a:cubicBezTo>
                  <a:cubicBezTo>
                    <a:pt x="1237" y="576"/>
                    <a:pt x="999" y="397"/>
                    <a:pt x="805" y="263"/>
                  </a:cubicBezTo>
                  <a:cubicBezTo>
                    <a:pt x="552" y="143"/>
                    <a:pt x="313" y="24"/>
                    <a:pt x="313" y="24"/>
                  </a:cubicBezTo>
                  <a:cubicBezTo>
                    <a:pt x="277" y="8"/>
                    <a:pt x="243" y="1"/>
                    <a:pt x="21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6" name="Google Shape;5476;p32"/>
            <p:cNvSpPr/>
            <p:nvPr/>
          </p:nvSpPr>
          <p:spPr>
            <a:xfrm rot="10800000">
              <a:off x="7911172" y="2776210"/>
              <a:ext cx="33004" cy="39711"/>
            </a:xfrm>
            <a:custGeom>
              <a:rect b="b" l="l" r="r" t="t"/>
              <a:pathLst>
                <a:path extrusionOk="0" h="1273" w="1058">
                  <a:moveTo>
                    <a:pt x="244" y="1"/>
                  </a:moveTo>
                  <a:cubicBezTo>
                    <a:pt x="190" y="1"/>
                    <a:pt x="127" y="19"/>
                    <a:pt x="60" y="56"/>
                  </a:cubicBezTo>
                  <a:cubicBezTo>
                    <a:pt x="0" y="116"/>
                    <a:pt x="0" y="235"/>
                    <a:pt x="60" y="295"/>
                  </a:cubicBezTo>
                  <a:cubicBezTo>
                    <a:pt x="60" y="295"/>
                    <a:pt x="194" y="548"/>
                    <a:pt x="373" y="727"/>
                  </a:cubicBezTo>
                  <a:cubicBezTo>
                    <a:pt x="492" y="980"/>
                    <a:pt x="686" y="1174"/>
                    <a:pt x="686" y="1174"/>
                  </a:cubicBezTo>
                  <a:cubicBezTo>
                    <a:pt x="720" y="1244"/>
                    <a:pt x="776" y="1273"/>
                    <a:pt x="831" y="1273"/>
                  </a:cubicBezTo>
                  <a:cubicBezTo>
                    <a:pt x="869" y="1273"/>
                    <a:pt x="908" y="1258"/>
                    <a:pt x="939" y="1233"/>
                  </a:cubicBezTo>
                  <a:cubicBezTo>
                    <a:pt x="1058" y="1174"/>
                    <a:pt x="1058" y="1040"/>
                    <a:pt x="998" y="980"/>
                  </a:cubicBezTo>
                  <a:cubicBezTo>
                    <a:pt x="998" y="980"/>
                    <a:pt x="864" y="727"/>
                    <a:pt x="686" y="488"/>
                  </a:cubicBezTo>
                  <a:cubicBezTo>
                    <a:pt x="492" y="295"/>
                    <a:pt x="373" y="56"/>
                    <a:pt x="373" y="56"/>
                  </a:cubicBezTo>
                  <a:cubicBezTo>
                    <a:pt x="343" y="19"/>
                    <a:pt x="298" y="1"/>
                    <a:pt x="24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7" name="Google Shape;5477;p32"/>
            <p:cNvSpPr/>
            <p:nvPr/>
          </p:nvSpPr>
          <p:spPr>
            <a:xfrm rot="10800000">
              <a:off x="7884188" y="2706989"/>
              <a:ext cx="23271" cy="45389"/>
            </a:xfrm>
            <a:custGeom>
              <a:rect b="b" l="l" r="r" t="t"/>
              <a:pathLst>
                <a:path extrusionOk="0" h="1455" w="746">
                  <a:moveTo>
                    <a:pt x="134" y="1"/>
                  </a:moveTo>
                  <a:cubicBezTo>
                    <a:pt x="60" y="60"/>
                    <a:pt x="0" y="120"/>
                    <a:pt x="0" y="254"/>
                  </a:cubicBezTo>
                  <a:cubicBezTo>
                    <a:pt x="0" y="254"/>
                    <a:pt x="60" y="492"/>
                    <a:pt x="194" y="805"/>
                  </a:cubicBezTo>
                  <a:cubicBezTo>
                    <a:pt x="194" y="865"/>
                    <a:pt x="194" y="924"/>
                    <a:pt x="253" y="999"/>
                  </a:cubicBezTo>
                  <a:lnTo>
                    <a:pt x="253" y="1059"/>
                  </a:lnTo>
                  <a:lnTo>
                    <a:pt x="253" y="1118"/>
                  </a:lnTo>
                  <a:cubicBezTo>
                    <a:pt x="313" y="1237"/>
                    <a:pt x="313" y="1297"/>
                    <a:pt x="313" y="1297"/>
                  </a:cubicBezTo>
                  <a:cubicBezTo>
                    <a:pt x="313" y="1396"/>
                    <a:pt x="378" y="1454"/>
                    <a:pt x="465" y="1454"/>
                  </a:cubicBezTo>
                  <a:cubicBezTo>
                    <a:pt x="497" y="1454"/>
                    <a:pt x="531" y="1447"/>
                    <a:pt x="566" y="1431"/>
                  </a:cubicBezTo>
                  <a:cubicBezTo>
                    <a:pt x="685" y="1431"/>
                    <a:pt x="745" y="1297"/>
                    <a:pt x="685" y="1178"/>
                  </a:cubicBezTo>
                  <a:lnTo>
                    <a:pt x="685" y="1059"/>
                  </a:lnTo>
                  <a:cubicBezTo>
                    <a:pt x="685" y="999"/>
                    <a:pt x="685" y="999"/>
                    <a:pt x="626" y="924"/>
                  </a:cubicBezTo>
                  <a:lnTo>
                    <a:pt x="626" y="865"/>
                  </a:lnTo>
                  <a:cubicBezTo>
                    <a:pt x="626" y="805"/>
                    <a:pt x="566" y="746"/>
                    <a:pt x="566" y="686"/>
                  </a:cubicBezTo>
                  <a:cubicBezTo>
                    <a:pt x="507" y="373"/>
                    <a:pt x="432" y="120"/>
                    <a:pt x="432" y="120"/>
                  </a:cubicBezTo>
                  <a:cubicBezTo>
                    <a:pt x="373" y="60"/>
                    <a:pt x="253" y="1"/>
                    <a:pt x="13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8" name="Google Shape;5478;p32"/>
            <p:cNvSpPr/>
            <p:nvPr/>
          </p:nvSpPr>
          <p:spPr>
            <a:xfrm rot="10800000">
              <a:off x="7878167" y="2633805"/>
              <a:ext cx="13507" cy="46980"/>
            </a:xfrm>
            <a:custGeom>
              <a:rect b="b" l="l" r="r" t="t"/>
              <a:pathLst>
                <a:path extrusionOk="0" h="1506" w="433">
                  <a:moveTo>
                    <a:pt x="179" y="0"/>
                  </a:moveTo>
                  <a:cubicBezTo>
                    <a:pt x="60" y="0"/>
                    <a:pt x="1" y="119"/>
                    <a:pt x="1" y="253"/>
                  </a:cubicBezTo>
                  <a:lnTo>
                    <a:pt x="60" y="1311"/>
                  </a:lnTo>
                  <a:cubicBezTo>
                    <a:pt x="60" y="1408"/>
                    <a:pt x="100" y="1506"/>
                    <a:pt x="179" y="1506"/>
                  </a:cubicBezTo>
                  <a:cubicBezTo>
                    <a:pt x="197" y="1506"/>
                    <a:pt x="217" y="1501"/>
                    <a:pt x="239" y="1490"/>
                  </a:cubicBezTo>
                  <a:cubicBezTo>
                    <a:pt x="373" y="1490"/>
                    <a:pt x="433" y="1430"/>
                    <a:pt x="433" y="1311"/>
                  </a:cubicBezTo>
                  <a:lnTo>
                    <a:pt x="433" y="253"/>
                  </a:lnTo>
                  <a:cubicBezTo>
                    <a:pt x="433" y="119"/>
                    <a:pt x="299" y="0"/>
                    <a:pt x="17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9" name="Google Shape;5479;p32"/>
            <p:cNvSpPr/>
            <p:nvPr/>
          </p:nvSpPr>
          <p:spPr>
            <a:xfrm rot="10800000">
              <a:off x="7880008" y="2558532"/>
              <a:ext cx="19559" cy="47198"/>
            </a:xfrm>
            <a:custGeom>
              <a:rect b="b" l="l" r="r" t="t"/>
              <a:pathLst>
                <a:path extrusionOk="0" h="1513" w="627">
                  <a:moveTo>
                    <a:pt x="357" y="0"/>
                  </a:moveTo>
                  <a:cubicBezTo>
                    <a:pt x="263" y="0"/>
                    <a:pt x="179" y="94"/>
                    <a:pt x="179" y="142"/>
                  </a:cubicBezTo>
                  <a:lnTo>
                    <a:pt x="0" y="1259"/>
                  </a:lnTo>
                  <a:cubicBezTo>
                    <a:pt x="0" y="1318"/>
                    <a:pt x="60" y="1438"/>
                    <a:pt x="179" y="1512"/>
                  </a:cubicBezTo>
                  <a:cubicBezTo>
                    <a:pt x="313" y="1512"/>
                    <a:pt x="432" y="1438"/>
                    <a:pt x="432" y="1318"/>
                  </a:cubicBezTo>
                  <a:lnTo>
                    <a:pt x="626" y="261"/>
                  </a:lnTo>
                  <a:cubicBezTo>
                    <a:pt x="626" y="142"/>
                    <a:pt x="552" y="22"/>
                    <a:pt x="432" y="22"/>
                  </a:cubicBezTo>
                  <a:cubicBezTo>
                    <a:pt x="408" y="7"/>
                    <a:pt x="382" y="0"/>
                    <a:pt x="35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0" name="Google Shape;5480;p32"/>
            <p:cNvSpPr/>
            <p:nvPr/>
          </p:nvSpPr>
          <p:spPr>
            <a:xfrm rot="10800000">
              <a:off x="7895824" y="2488125"/>
              <a:ext cx="26984" cy="46075"/>
            </a:xfrm>
            <a:custGeom>
              <a:rect b="b" l="l" r="r" t="t"/>
              <a:pathLst>
                <a:path extrusionOk="0" h="1477" w="865">
                  <a:moveTo>
                    <a:pt x="583" y="0"/>
                  </a:moveTo>
                  <a:cubicBezTo>
                    <a:pt x="496" y="0"/>
                    <a:pt x="433" y="55"/>
                    <a:pt x="433" y="143"/>
                  </a:cubicBezTo>
                  <a:lnTo>
                    <a:pt x="60" y="1141"/>
                  </a:lnTo>
                  <a:lnTo>
                    <a:pt x="60" y="1200"/>
                  </a:lnTo>
                  <a:cubicBezTo>
                    <a:pt x="1" y="1260"/>
                    <a:pt x="60" y="1379"/>
                    <a:pt x="179" y="1454"/>
                  </a:cubicBezTo>
                  <a:cubicBezTo>
                    <a:pt x="215" y="1469"/>
                    <a:pt x="249" y="1477"/>
                    <a:pt x="280" y="1477"/>
                  </a:cubicBezTo>
                  <a:cubicBezTo>
                    <a:pt x="368" y="1477"/>
                    <a:pt x="433" y="1418"/>
                    <a:pt x="433" y="1320"/>
                  </a:cubicBezTo>
                  <a:lnTo>
                    <a:pt x="805" y="262"/>
                  </a:lnTo>
                  <a:cubicBezTo>
                    <a:pt x="865" y="202"/>
                    <a:pt x="805" y="83"/>
                    <a:pt x="686" y="24"/>
                  </a:cubicBezTo>
                  <a:cubicBezTo>
                    <a:pt x="650" y="8"/>
                    <a:pt x="615" y="0"/>
                    <a:pt x="58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1" name="Google Shape;5481;p32"/>
            <p:cNvSpPr/>
            <p:nvPr/>
          </p:nvSpPr>
          <p:spPr>
            <a:xfrm rot="10800000">
              <a:off x="7924648" y="2422085"/>
              <a:ext cx="29292" cy="42456"/>
            </a:xfrm>
            <a:custGeom>
              <a:rect b="b" l="l" r="r" t="t"/>
              <a:pathLst>
                <a:path extrusionOk="0" h="1361" w="939">
                  <a:moveTo>
                    <a:pt x="702" y="0"/>
                  </a:moveTo>
                  <a:cubicBezTo>
                    <a:pt x="621" y="0"/>
                    <a:pt x="549" y="43"/>
                    <a:pt x="507" y="85"/>
                  </a:cubicBezTo>
                  <a:lnTo>
                    <a:pt x="0" y="1083"/>
                  </a:lnTo>
                  <a:cubicBezTo>
                    <a:pt x="0" y="1142"/>
                    <a:pt x="0" y="1262"/>
                    <a:pt x="134" y="1321"/>
                  </a:cubicBezTo>
                  <a:cubicBezTo>
                    <a:pt x="184" y="1346"/>
                    <a:pt x="233" y="1360"/>
                    <a:pt x="274" y="1360"/>
                  </a:cubicBezTo>
                  <a:cubicBezTo>
                    <a:pt x="332" y="1360"/>
                    <a:pt x="373" y="1331"/>
                    <a:pt x="373" y="1262"/>
                  </a:cubicBezTo>
                  <a:lnTo>
                    <a:pt x="939" y="264"/>
                  </a:lnTo>
                  <a:cubicBezTo>
                    <a:pt x="939" y="204"/>
                    <a:pt x="939" y="85"/>
                    <a:pt x="805" y="25"/>
                  </a:cubicBezTo>
                  <a:cubicBezTo>
                    <a:pt x="770" y="8"/>
                    <a:pt x="735" y="0"/>
                    <a:pt x="70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2" name="Google Shape;5482;p32"/>
            <p:cNvSpPr/>
            <p:nvPr/>
          </p:nvSpPr>
          <p:spPr>
            <a:xfrm rot="10800000">
              <a:off x="7959493" y="2358416"/>
              <a:ext cx="33036" cy="41021"/>
            </a:xfrm>
            <a:custGeom>
              <a:rect b="b" l="l" r="r" t="t"/>
              <a:pathLst>
                <a:path extrusionOk="0" h="1315" w="1059">
                  <a:moveTo>
                    <a:pt x="785" y="1"/>
                  </a:moveTo>
                  <a:cubicBezTo>
                    <a:pt x="720" y="1"/>
                    <a:pt x="662" y="33"/>
                    <a:pt x="627" y="113"/>
                  </a:cubicBezTo>
                  <a:lnTo>
                    <a:pt x="60" y="977"/>
                  </a:lnTo>
                  <a:cubicBezTo>
                    <a:pt x="1" y="1096"/>
                    <a:pt x="1" y="1231"/>
                    <a:pt x="120" y="1290"/>
                  </a:cubicBezTo>
                  <a:cubicBezTo>
                    <a:pt x="138" y="1308"/>
                    <a:pt x="161" y="1315"/>
                    <a:pt x="188" y="1315"/>
                  </a:cubicBezTo>
                  <a:cubicBezTo>
                    <a:pt x="252" y="1315"/>
                    <a:pt x="331" y="1273"/>
                    <a:pt x="373" y="1231"/>
                  </a:cubicBezTo>
                  <a:lnTo>
                    <a:pt x="999" y="292"/>
                  </a:lnTo>
                  <a:cubicBezTo>
                    <a:pt x="1059" y="232"/>
                    <a:pt x="999" y="113"/>
                    <a:pt x="925" y="39"/>
                  </a:cubicBezTo>
                  <a:cubicBezTo>
                    <a:pt x="877" y="15"/>
                    <a:pt x="829" y="1"/>
                    <a:pt x="78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3" name="Google Shape;5483;p32"/>
            <p:cNvSpPr/>
            <p:nvPr/>
          </p:nvSpPr>
          <p:spPr>
            <a:xfrm rot="10800000">
              <a:off x="8000389" y="2297835"/>
              <a:ext cx="34876" cy="39368"/>
            </a:xfrm>
            <a:custGeom>
              <a:rect b="b" l="l" r="r" t="t"/>
              <a:pathLst>
                <a:path extrusionOk="0" h="1262" w="1118">
                  <a:moveTo>
                    <a:pt x="849" y="1"/>
                  </a:moveTo>
                  <a:cubicBezTo>
                    <a:pt x="781" y="1"/>
                    <a:pt x="721" y="30"/>
                    <a:pt x="686" y="100"/>
                  </a:cubicBezTo>
                  <a:lnTo>
                    <a:pt x="60" y="964"/>
                  </a:lnTo>
                  <a:cubicBezTo>
                    <a:pt x="0" y="1023"/>
                    <a:pt x="0" y="1157"/>
                    <a:pt x="134" y="1217"/>
                  </a:cubicBezTo>
                  <a:cubicBezTo>
                    <a:pt x="164" y="1247"/>
                    <a:pt x="209" y="1262"/>
                    <a:pt x="254" y="1262"/>
                  </a:cubicBezTo>
                  <a:cubicBezTo>
                    <a:pt x="298" y="1262"/>
                    <a:pt x="343" y="1247"/>
                    <a:pt x="373" y="1217"/>
                  </a:cubicBezTo>
                  <a:lnTo>
                    <a:pt x="1058" y="278"/>
                  </a:lnTo>
                  <a:cubicBezTo>
                    <a:pt x="1118" y="219"/>
                    <a:pt x="1058" y="100"/>
                    <a:pt x="998" y="40"/>
                  </a:cubicBezTo>
                  <a:cubicBezTo>
                    <a:pt x="949" y="15"/>
                    <a:pt x="897" y="1"/>
                    <a:pt x="84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4" name="Google Shape;5484;p32"/>
            <p:cNvSpPr/>
            <p:nvPr/>
          </p:nvSpPr>
          <p:spPr>
            <a:xfrm rot="10800000">
              <a:off x="8044998" y="2238065"/>
              <a:ext cx="34876" cy="39337"/>
            </a:xfrm>
            <a:custGeom>
              <a:rect b="b" l="l" r="r" t="t"/>
              <a:pathLst>
                <a:path extrusionOk="0" h="1261" w="1118">
                  <a:moveTo>
                    <a:pt x="877" y="0"/>
                  </a:moveTo>
                  <a:cubicBezTo>
                    <a:pt x="831" y="0"/>
                    <a:pt x="782" y="15"/>
                    <a:pt x="745" y="45"/>
                  </a:cubicBezTo>
                  <a:lnTo>
                    <a:pt x="75" y="909"/>
                  </a:lnTo>
                  <a:cubicBezTo>
                    <a:pt x="0" y="1043"/>
                    <a:pt x="0" y="1162"/>
                    <a:pt x="134" y="1222"/>
                  </a:cubicBezTo>
                  <a:cubicBezTo>
                    <a:pt x="159" y="1246"/>
                    <a:pt x="194" y="1261"/>
                    <a:pt x="230" y="1261"/>
                  </a:cubicBezTo>
                  <a:cubicBezTo>
                    <a:pt x="282" y="1261"/>
                    <a:pt x="338" y="1232"/>
                    <a:pt x="373" y="1162"/>
                  </a:cubicBezTo>
                  <a:lnTo>
                    <a:pt x="1058" y="298"/>
                  </a:lnTo>
                  <a:cubicBezTo>
                    <a:pt x="1117" y="224"/>
                    <a:pt x="1117" y="104"/>
                    <a:pt x="998" y="45"/>
                  </a:cubicBezTo>
                  <a:cubicBezTo>
                    <a:pt x="968" y="15"/>
                    <a:pt x="924" y="0"/>
                    <a:pt x="87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5" name="Google Shape;5485;p32"/>
            <p:cNvSpPr/>
            <p:nvPr/>
          </p:nvSpPr>
          <p:spPr>
            <a:xfrm rot="10800000">
              <a:off x="8089139" y="2179793"/>
              <a:ext cx="34907" cy="38900"/>
            </a:xfrm>
            <a:custGeom>
              <a:rect b="b" l="l" r="r" t="t"/>
              <a:pathLst>
                <a:path extrusionOk="0" h="1247" w="1119">
                  <a:moveTo>
                    <a:pt x="918" y="0"/>
                  </a:moveTo>
                  <a:cubicBezTo>
                    <a:pt x="853" y="0"/>
                    <a:pt x="766" y="42"/>
                    <a:pt x="671" y="85"/>
                  </a:cubicBezTo>
                  <a:lnTo>
                    <a:pt x="60" y="949"/>
                  </a:lnTo>
                  <a:cubicBezTo>
                    <a:pt x="1" y="1023"/>
                    <a:pt x="1" y="1142"/>
                    <a:pt x="60" y="1202"/>
                  </a:cubicBezTo>
                  <a:cubicBezTo>
                    <a:pt x="120" y="1232"/>
                    <a:pt x="180" y="1247"/>
                    <a:pt x="234" y="1247"/>
                  </a:cubicBezTo>
                  <a:cubicBezTo>
                    <a:pt x="288" y="1247"/>
                    <a:pt x="336" y="1232"/>
                    <a:pt x="373" y="1202"/>
                  </a:cubicBezTo>
                  <a:lnTo>
                    <a:pt x="1044" y="338"/>
                  </a:lnTo>
                  <a:cubicBezTo>
                    <a:pt x="1118" y="204"/>
                    <a:pt x="1044" y="85"/>
                    <a:pt x="984" y="25"/>
                  </a:cubicBezTo>
                  <a:cubicBezTo>
                    <a:pt x="967" y="7"/>
                    <a:pt x="944" y="0"/>
                    <a:pt x="9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6" name="Google Shape;5486;p32"/>
            <p:cNvSpPr/>
            <p:nvPr/>
          </p:nvSpPr>
          <p:spPr>
            <a:xfrm rot="10800000">
              <a:off x="8135620" y="2119836"/>
              <a:ext cx="33036" cy="39368"/>
            </a:xfrm>
            <a:custGeom>
              <a:rect b="b" l="l" r="r" t="t"/>
              <a:pathLst>
                <a:path extrusionOk="0" h="1262" w="1059">
                  <a:moveTo>
                    <a:pt x="840" y="1"/>
                  </a:moveTo>
                  <a:cubicBezTo>
                    <a:pt x="776" y="1"/>
                    <a:pt x="721" y="29"/>
                    <a:pt x="686" y="99"/>
                  </a:cubicBezTo>
                  <a:lnTo>
                    <a:pt x="60" y="978"/>
                  </a:lnTo>
                  <a:cubicBezTo>
                    <a:pt x="1" y="1038"/>
                    <a:pt x="60" y="1157"/>
                    <a:pt x="120" y="1217"/>
                  </a:cubicBezTo>
                  <a:cubicBezTo>
                    <a:pt x="150" y="1246"/>
                    <a:pt x="198" y="1261"/>
                    <a:pt x="247" y="1261"/>
                  </a:cubicBezTo>
                  <a:cubicBezTo>
                    <a:pt x="295" y="1261"/>
                    <a:pt x="343" y="1246"/>
                    <a:pt x="373" y="1217"/>
                  </a:cubicBezTo>
                  <a:lnTo>
                    <a:pt x="984" y="293"/>
                  </a:lnTo>
                  <a:cubicBezTo>
                    <a:pt x="1058" y="233"/>
                    <a:pt x="1058" y="99"/>
                    <a:pt x="984" y="40"/>
                  </a:cubicBezTo>
                  <a:cubicBezTo>
                    <a:pt x="935" y="15"/>
                    <a:pt x="885" y="1"/>
                    <a:pt x="8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7" name="Google Shape;5487;p32"/>
            <p:cNvSpPr/>
            <p:nvPr/>
          </p:nvSpPr>
          <p:spPr>
            <a:xfrm rot="10800000">
              <a:off x="8178388" y="2057758"/>
              <a:ext cx="29292" cy="40273"/>
            </a:xfrm>
            <a:custGeom>
              <a:rect b="b" l="l" r="r" t="t"/>
              <a:pathLst>
                <a:path extrusionOk="0" h="1291" w="939">
                  <a:moveTo>
                    <a:pt x="879" y="0"/>
                  </a:moveTo>
                  <a:cubicBezTo>
                    <a:pt x="745" y="0"/>
                    <a:pt x="626" y="0"/>
                    <a:pt x="566" y="135"/>
                  </a:cubicBezTo>
                  <a:lnTo>
                    <a:pt x="0" y="999"/>
                  </a:lnTo>
                  <a:cubicBezTo>
                    <a:pt x="0" y="1118"/>
                    <a:pt x="0" y="1252"/>
                    <a:pt x="75" y="1252"/>
                  </a:cubicBezTo>
                  <a:cubicBezTo>
                    <a:pt x="122" y="1276"/>
                    <a:pt x="161" y="1290"/>
                    <a:pt x="193" y="1290"/>
                  </a:cubicBezTo>
                  <a:cubicBezTo>
                    <a:pt x="242" y="1290"/>
                    <a:pt x="277" y="1258"/>
                    <a:pt x="313" y="1177"/>
                  </a:cubicBezTo>
                  <a:lnTo>
                    <a:pt x="939" y="313"/>
                  </a:lnTo>
                  <a:cubicBezTo>
                    <a:pt x="939" y="194"/>
                    <a:pt x="939" y="60"/>
                    <a:pt x="87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8" name="Google Shape;5488;p32"/>
            <p:cNvSpPr/>
            <p:nvPr/>
          </p:nvSpPr>
          <p:spPr>
            <a:xfrm rot="10800000">
              <a:off x="8215104" y="1990595"/>
              <a:ext cx="25112" cy="42207"/>
            </a:xfrm>
            <a:custGeom>
              <a:rect b="b" l="l" r="r" t="t"/>
              <a:pathLst>
                <a:path extrusionOk="0" h="1353" w="805">
                  <a:moveTo>
                    <a:pt x="608" y="0"/>
                  </a:moveTo>
                  <a:cubicBezTo>
                    <a:pt x="552" y="0"/>
                    <a:pt x="492" y="42"/>
                    <a:pt x="492" y="85"/>
                  </a:cubicBezTo>
                  <a:lnTo>
                    <a:pt x="60" y="1142"/>
                  </a:lnTo>
                  <a:cubicBezTo>
                    <a:pt x="0" y="1202"/>
                    <a:pt x="60" y="1321"/>
                    <a:pt x="120" y="1321"/>
                  </a:cubicBezTo>
                  <a:cubicBezTo>
                    <a:pt x="155" y="1343"/>
                    <a:pt x="186" y="1352"/>
                    <a:pt x="213" y="1352"/>
                  </a:cubicBezTo>
                  <a:cubicBezTo>
                    <a:pt x="276" y="1352"/>
                    <a:pt x="321" y="1303"/>
                    <a:pt x="373" y="1261"/>
                  </a:cubicBezTo>
                  <a:lnTo>
                    <a:pt x="805" y="278"/>
                  </a:lnTo>
                  <a:lnTo>
                    <a:pt x="805" y="204"/>
                  </a:lnTo>
                  <a:cubicBezTo>
                    <a:pt x="805" y="144"/>
                    <a:pt x="805" y="25"/>
                    <a:pt x="671" y="25"/>
                  </a:cubicBezTo>
                  <a:cubicBezTo>
                    <a:pt x="653" y="7"/>
                    <a:pt x="631" y="0"/>
                    <a:pt x="60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9" name="Google Shape;5489;p32"/>
            <p:cNvSpPr/>
            <p:nvPr/>
          </p:nvSpPr>
          <p:spPr>
            <a:xfrm rot="10800000">
              <a:off x="8238313" y="1917693"/>
              <a:ext cx="11667" cy="44640"/>
            </a:xfrm>
            <a:custGeom>
              <a:rect b="b" l="l" r="r" t="t"/>
              <a:pathLst>
                <a:path extrusionOk="0" h="1431" w="374">
                  <a:moveTo>
                    <a:pt x="179" y="1"/>
                  </a:moveTo>
                  <a:cubicBezTo>
                    <a:pt x="120" y="1"/>
                    <a:pt x="60" y="60"/>
                    <a:pt x="60" y="179"/>
                  </a:cubicBezTo>
                  <a:cubicBezTo>
                    <a:pt x="60" y="179"/>
                    <a:pt x="1" y="433"/>
                    <a:pt x="1" y="686"/>
                  </a:cubicBezTo>
                  <a:lnTo>
                    <a:pt x="1" y="1237"/>
                  </a:lnTo>
                  <a:cubicBezTo>
                    <a:pt x="1" y="1371"/>
                    <a:pt x="60" y="1431"/>
                    <a:pt x="120" y="1431"/>
                  </a:cubicBezTo>
                  <a:cubicBezTo>
                    <a:pt x="179" y="1431"/>
                    <a:pt x="313" y="1371"/>
                    <a:pt x="313" y="1237"/>
                  </a:cubicBezTo>
                  <a:lnTo>
                    <a:pt x="313" y="745"/>
                  </a:lnTo>
                  <a:cubicBezTo>
                    <a:pt x="313" y="433"/>
                    <a:pt x="373" y="179"/>
                    <a:pt x="373" y="179"/>
                  </a:cubicBezTo>
                  <a:cubicBezTo>
                    <a:pt x="373" y="120"/>
                    <a:pt x="313" y="1"/>
                    <a:pt x="17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0" name="Google Shape;5490;p32"/>
            <p:cNvSpPr/>
            <p:nvPr/>
          </p:nvSpPr>
          <p:spPr>
            <a:xfrm rot="10800000">
              <a:off x="8219285" y="1847972"/>
              <a:ext cx="25112" cy="39836"/>
            </a:xfrm>
            <a:custGeom>
              <a:rect b="b" l="l" r="r" t="t"/>
              <a:pathLst>
                <a:path extrusionOk="0" h="1277" w="805">
                  <a:moveTo>
                    <a:pt x="186" y="1"/>
                  </a:moveTo>
                  <a:cubicBezTo>
                    <a:pt x="169" y="1"/>
                    <a:pt x="152" y="8"/>
                    <a:pt x="134" y="25"/>
                  </a:cubicBezTo>
                  <a:cubicBezTo>
                    <a:pt x="60" y="25"/>
                    <a:pt x="0" y="99"/>
                    <a:pt x="60" y="219"/>
                  </a:cubicBezTo>
                  <a:cubicBezTo>
                    <a:pt x="60" y="219"/>
                    <a:pt x="134" y="472"/>
                    <a:pt x="254" y="710"/>
                  </a:cubicBezTo>
                  <a:cubicBezTo>
                    <a:pt x="373" y="963"/>
                    <a:pt x="507" y="1217"/>
                    <a:pt x="507" y="1217"/>
                  </a:cubicBezTo>
                  <a:cubicBezTo>
                    <a:pt x="567" y="1276"/>
                    <a:pt x="626" y="1276"/>
                    <a:pt x="686" y="1276"/>
                  </a:cubicBezTo>
                  <a:cubicBezTo>
                    <a:pt x="745" y="1217"/>
                    <a:pt x="805" y="1142"/>
                    <a:pt x="745" y="1083"/>
                  </a:cubicBezTo>
                  <a:lnTo>
                    <a:pt x="745" y="1023"/>
                  </a:lnTo>
                  <a:cubicBezTo>
                    <a:pt x="745" y="1023"/>
                    <a:pt x="626" y="844"/>
                    <a:pt x="507" y="591"/>
                  </a:cubicBezTo>
                  <a:cubicBezTo>
                    <a:pt x="432" y="338"/>
                    <a:pt x="313" y="99"/>
                    <a:pt x="313" y="99"/>
                  </a:cubicBezTo>
                  <a:cubicBezTo>
                    <a:pt x="271" y="46"/>
                    <a:pt x="228" y="1"/>
                    <a:pt x="18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1" name="Google Shape;5491;p32"/>
            <p:cNvSpPr/>
            <p:nvPr/>
          </p:nvSpPr>
          <p:spPr>
            <a:xfrm rot="10800000">
              <a:off x="8168624" y="1794535"/>
              <a:ext cx="36748" cy="29760"/>
            </a:xfrm>
            <a:custGeom>
              <a:rect b="b" l="l" r="r" t="t"/>
              <a:pathLst>
                <a:path extrusionOk="0" h="954" w="1178">
                  <a:moveTo>
                    <a:pt x="150" y="0"/>
                  </a:moveTo>
                  <a:cubicBezTo>
                    <a:pt x="120" y="0"/>
                    <a:pt x="90" y="15"/>
                    <a:pt x="60" y="45"/>
                  </a:cubicBezTo>
                  <a:cubicBezTo>
                    <a:pt x="1" y="104"/>
                    <a:pt x="1" y="164"/>
                    <a:pt x="60" y="224"/>
                  </a:cubicBezTo>
                  <a:cubicBezTo>
                    <a:pt x="60" y="224"/>
                    <a:pt x="239" y="417"/>
                    <a:pt x="492" y="596"/>
                  </a:cubicBezTo>
                  <a:cubicBezTo>
                    <a:pt x="552" y="671"/>
                    <a:pt x="671" y="730"/>
                    <a:pt x="805" y="790"/>
                  </a:cubicBezTo>
                  <a:cubicBezTo>
                    <a:pt x="865" y="849"/>
                    <a:pt x="924" y="909"/>
                    <a:pt x="924" y="909"/>
                  </a:cubicBezTo>
                  <a:cubicBezTo>
                    <a:pt x="954" y="939"/>
                    <a:pt x="984" y="954"/>
                    <a:pt x="1016" y="954"/>
                  </a:cubicBezTo>
                  <a:cubicBezTo>
                    <a:pt x="1047" y="954"/>
                    <a:pt x="1081" y="939"/>
                    <a:pt x="1118" y="909"/>
                  </a:cubicBezTo>
                  <a:cubicBezTo>
                    <a:pt x="1178" y="849"/>
                    <a:pt x="1118" y="730"/>
                    <a:pt x="1044" y="730"/>
                  </a:cubicBezTo>
                  <a:cubicBezTo>
                    <a:pt x="1044" y="730"/>
                    <a:pt x="865" y="536"/>
                    <a:pt x="671" y="417"/>
                  </a:cubicBezTo>
                  <a:cubicBezTo>
                    <a:pt x="433" y="224"/>
                    <a:pt x="239" y="45"/>
                    <a:pt x="239" y="45"/>
                  </a:cubicBezTo>
                  <a:cubicBezTo>
                    <a:pt x="209" y="15"/>
                    <a:pt x="180" y="0"/>
                    <a:pt x="15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2" name="Google Shape;5492;p32"/>
            <p:cNvSpPr/>
            <p:nvPr/>
          </p:nvSpPr>
          <p:spPr>
            <a:xfrm rot="10800000">
              <a:off x="8100775" y="1770827"/>
              <a:ext cx="40928" cy="15379"/>
            </a:xfrm>
            <a:custGeom>
              <a:rect b="b" l="l" r="r" t="t"/>
              <a:pathLst>
                <a:path extrusionOk="0" h="493" w="1312">
                  <a:moveTo>
                    <a:pt x="120" y="1"/>
                  </a:moveTo>
                  <a:cubicBezTo>
                    <a:pt x="60" y="1"/>
                    <a:pt x="1" y="60"/>
                    <a:pt x="1" y="120"/>
                  </a:cubicBezTo>
                  <a:cubicBezTo>
                    <a:pt x="1" y="194"/>
                    <a:pt x="1" y="254"/>
                    <a:pt x="60" y="254"/>
                  </a:cubicBezTo>
                  <a:cubicBezTo>
                    <a:pt x="60" y="254"/>
                    <a:pt x="373" y="314"/>
                    <a:pt x="626" y="373"/>
                  </a:cubicBezTo>
                  <a:cubicBezTo>
                    <a:pt x="865" y="433"/>
                    <a:pt x="1178" y="492"/>
                    <a:pt x="1178" y="492"/>
                  </a:cubicBezTo>
                  <a:cubicBezTo>
                    <a:pt x="1237" y="492"/>
                    <a:pt x="1312" y="433"/>
                    <a:pt x="1312" y="373"/>
                  </a:cubicBezTo>
                  <a:cubicBezTo>
                    <a:pt x="1312" y="314"/>
                    <a:pt x="1237" y="254"/>
                    <a:pt x="1178" y="254"/>
                  </a:cubicBezTo>
                  <a:cubicBezTo>
                    <a:pt x="1178" y="254"/>
                    <a:pt x="939" y="194"/>
                    <a:pt x="686" y="194"/>
                  </a:cubicBezTo>
                  <a:cubicBezTo>
                    <a:pt x="433" y="120"/>
                    <a:pt x="120"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3" name="Google Shape;5493;p32"/>
            <p:cNvSpPr/>
            <p:nvPr/>
          </p:nvSpPr>
          <p:spPr>
            <a:xfrm rot="10800000">
              <a:off x="8027342" y="1770827"/>
              <a:ext cx="40928" cy="11667"/>
            </a:xfrm>
            <a:custGeom>
              <a:rect b="b" l="l" r="r" t="t"/>
              <a:pathLst>
                <a:path extrusionOk="0" h="374" w="1312">
                  <a:moveTo>
                    <a:pt x="1192" y="1"/>
                  </a:moveTo>
                  <a:cubicBezTo>
                    <a:pt x="1192" y="1"/>
                    <a:pt x="939" y="75"/>
                    <a:pt x="626" y="135"/>
                  </a:cubicBezTo>
                  <a:cubicBezTo>
                    <a:pt x="373" y="135"/>
                    <a:pt x="135" y="195"/>
                    <a:pt x="135" y="195"/>
                  </a:cubicBezTo>
                  <a:cubicBezTo>
                    <a:pt x="75" y="195"/>
                    <a:pt x="1" y="195"/>
                    <a:pt x="1" y="254"/>
                  </a:cubicBezTo>
                  <a:cubicBezTo>
                    <a:pt x="1" y="314"/>
                    <a:pt x="75" y="373"/>
                    <a:pt x="135" y="373"/>
                  </a:cubicBezTo>
                  <a:cubicBezTo>
                    <a:pt x="135" y="373"/>
                    <a:pt x="373" y="314"/>
                    <a:pt x="686" y="254"/>
                  </a:cubicBezTo>
                  <a:cubicBezTo>
                    <a:pt x="939" y="254"/>
                    <a:pt x="1192" y="195"/>
                    <a:pt x="1192" y="195"/>
                  </a:cubicBezTo>
                  <a:cubicBezTo>
                    <a:pt x="1252" y="195"/>
                    <a:pt x="1312" y="135"/>
                    <a:pt x="1312" y="75"/>
                  </a:cubicBezTo>
                  <a:cubicBezTo>
                    <a:pt x="1252" y="75"/>
                    <a:pt x="1252" y="1"/>
                    <a:pt x="119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4" name="Google Shape;5494;p32"/>
            <p:cNvSpPr/>
            <p:nvPr/>
          </p:nvSpPr>
          <p:spPr>
            <a:xfrm rot="10800000">
              <a:off x="7957621" y="1788015"/>
              <a:ext cx="36748" cy="16409"/>
            </a:xfrm>
            <a:custGeom>
              <a:rect b="b" l="l" r="r" t="t"/>
              <a:pathLst>
                <a:path extrusionOk="0" h="526" w="1178">
                  <a:moveTo>
                    <a:pt x="1102" y="0"/>
                  </a:moveTo>
                  <a:cubicBezTo>
                    <a:pt x="1091" y="0"/>
                    <a:pt x="1078" y="9"/>
                    <a:pt x="1058" y="34"/>
                  </a:cubicBezTo>
                  <a:lnTo>
                    <a:pt x="60" y="406"/>
                  </a:lnTo>
                  <a:cubicBezTo>
                    <a:pt x="0" y="406"/>
                    <a:pt x="0" y="466"/>
                    <a:pt x="0" y="466"/>
                  </a:cubicBezTo>
                  <a:cubicBezTo>
                    <a:pt x="0" y="525"/>
                    <a:pt x="60" y="525"/>
                    <a:pt x="119" y="525"/>
                  </a:cubicBezTo>
                  <a:lnTo>
                    <a:pt x="1118" y="153"/>
                  </a:lnTo>
                  <a:cubicBezTo>
                    <a:pt x="1177" y="93"/>
                    <a:pt x="1177" y="93"/>
                    <a:pt x="1177" y="34"/>
                  </a:cubicBezTo>
                  <a:cubicBezTo>
                    <a:pt x="1137" y="34"/>
                    <a:pt x="1124" y="0"/>
                    <a:pt x="110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5" name="Google Shape;5495;p32"/>
            <p:cNvSpPr/>
            <p:nvPr/>
          </p:nvSpPr>
          <p:spPr>
            <a:xfrm rot="10800000">
              <a:off x="8083586" y="2477019"/>
              <a:ext cx="329045" cy="566595"/>
            </a:xfrm>
            <a:custGeom>
              <a:rect b="b" l="l" r="r" t="t"/>
              <a:pathLst>
                <a:path extrusionOk="0" h="18163" w="10548">
                  <a:moveTo>
                    <a:pt x="8478" y="0"/>
                  </a:moveTo>
                  <a:cubicBezTo>
                    <a:pt x="7456" y="0"/>
                    <a:pt x="5902" y="1014"/>
                    <a:pt x="4529" y="2693"/>
                  </a:cubicBezTo>
                  <a:cubicBezTo>
                    <a:pt x="2846" y="4674"/>
                    <a:pt x="3099" y="8279"/>
                    <a:pt x="2295" y="8279"/>
                  </a:cubicBezTo>
                  <a:cubicBezTo>
                    <a:pt x="1431" y="8339"/>
                    <a:pt x="745" y="8160"/>
                    <a:pt x="373" y="9590"/>
                  </a:cubicBezTo>
                  <a:cubicBezTo>
                    <a:pt x="0" y="11005"/>
                    <a:pt x="552" y="17843"/>
                    <a:pt x="1803" y="18156"/>
                  </a:cubicBezTo>
                  <a:cubicBezTo>
                    <a:pt x="1825" y="18160"/>
                    <a:pt x="1851" y="18163"/>
                    <a:pt x="1878" y="18163"/>
                  </a:cubicBezTo>
                  <a:cubicBezTo>
                    <a:pt x="3013" y="18163"/>
                    <a:pt x="8745" y="14692"/>
                    <a:pt x="8745" y="13180"/>
                  </a:cubicBezTo>
                  <a:cubicBezTo>
                    <a:pt x="8686" y="11631"/>
                    <a:pt x="7628" y="12316"/>
                    <a:pt x="7390" y="11825"/>
                  </a:cubicBezTo>
                  <a:cubicBezTo>
                    <a:pt x="7196" y="11318"/>
                    <a:pt x="10548" y="7355"/>
                    <a:pt x="9922" y="5925"/>
                  </a:cubicBezTo>
                  <a:cubicBezTo>
                    <a:pt x="9311" y="4555"/>
                    <a:pt x="8135" y="4987"/>
                    <a:pt x="8000" y="4182"/>
                  </a:cubicBezTo>
                  <a:cubicBezTo>
                    <a:pt x="7881" y="3378"/>
                    <a:pt x="9922" y="711"/>
                    <a:pt x="9058" y="145"/>
                  </a:cubicBezTo>
                  <a:cubicBezTo>
                    <a:pt x="8894" y="47"/>
                    <a:pt x="8699" y="0"/>
                    <a:pt x="8478"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6" name="Google Shape;5496;p32"/>
            <p:cNvSpPr/>
            <p:nvPr/>
          </p:nvSpPr>
          <p:spPr>
            <a:xfrm rot="10800000">
              <a:off x="8211361" y="2397253"/>
              <a:ext cx="234274" cy="556332"/>
            </a:xfrm>
            <a:custGeom>
              <a:rect b="b" l="l" r="r" t="t"/>
              <a:pathLst>
                <a:path extrusionOk="0" h="17834" w="7510">
                  <a:moveTo>
                    <a:pt x="7256" y="0"/>
                  </a:moveTo>
                  <a:cubicBezTo>
                    <a:pt x="7196" y="0"/>
                    <a:pt x="7137" y="60"/>
                    <a:pt x="7137" y="179"/>
                  </a:cubicBezTo>
                  <a:cubicBezTo>
                    <a:pt x="7137" y="179"/>
                    <a:pt x="7137" y="492"/>
                    <a:pt x="7077" y="983"/>
                  </a:cubicBezTo>
                  <a:lnTo>
                    <a:pt x="7077" y="1922"/>
                  </a:lnTo>
                  <a:cubicBezTo>
                    <a:pt x="7077" y="2294"/>
                    <a:pt x="7018" y="2726"/>
                    <a:pt x="6958" y="3158"/>
                  </a:cubicBezTo>
                  <a:cubicBezTo>
                    <a:pt x="6883" y="3591"/>
                    <a:pt x="6824" y="4097"/>
                    <a:pt x="6764" y="4648"/>
                  </a:cubicBezTo>
                  <a:cubicBezTo>
                    <a:pt x="6764" y="4767"/>
                    <a:pt x="6705" y="4901"/>
                    <a:pt x="6705" y="5021"/>
                  </a:cubicBezTo>
                  <a:cubicBezTo>
                    <a:pt x="6645" y="5140"/>
                    <a:pt x="6645" y="5274"/>
                    <a:pt x="6645" y="5393"/>
                  </a:cubicBezTo>
                  <a:cubicBezTo>
                    <a:pt x="6585" y="5646"/>
                    <a:pt x="6511" y="5959"/>
                    <a:pt x="6451" y="6198"/>
                  </a:cubicBezTo>
                  <a:cubicBezTo>
                    <a:pt x="6392" y="6510"/>
                    <a:pt x="6332" y="6764"/>
                    <a:pt x="6213" y="7077"/>
                  </a:cubicBezTo>
                  <a:cubicBezTo>
                    <a:pt x="6139" y="7315"/>
                    <a:pt x="6079" y="7628"/>
                    <a:pt x="5960" y="7881"/>
                  </a:cubicBezTo>
                  <a:cubicBezTo>
                    <a:pt x="5900" y="8194"/>
                    <a:pt x="5766" y="8432"/>
                    <a:pt x="5707" y="8745"/>
                  </a:cubicBezTo>
                  <a:cubicBezTo>
                    <a:pt x="5587" y="8998"/>
                    <a:pt x="5468" y="9311"/>
                    <a:pt x="5334" y="9550"/>
                  </a:cubicBezTo>
                  <a:cubicBezTo>
                    <a:pt x="5155" y="10116"/>
                    <a:pt x="4902" y="10667"/>
                    <a:pt x="4649" y="11233"/>
                  </a:cubicBezTo>
                  <a:cubicBezTo>
                    <a:pt x="4351" y="11725"/>
                    <a:pt x="4098" y="12216"/>
                    <a:pt x="3785" y="12723"/>
                  </a:cubicBezTo>
                  <a:cubicBezTo>
                    <a:pt x="3234" y="13706"/>
                    <a:pt x="2667" y="14585"/>
                    <a:pt x="2116" y="15270"/>
                  </a:cubicBezTo>
                  <a:cubicBezTo>
                    <a:pt x="1803" y="15643"/>
                    <a:pt x="1550" y="15941"/>
                    <a:pt x="1297" y="16253"/>
                  </a:cubicBezTo>
                  <a:cubicBezTo>
                    <a:pt x="1058" y="16507"/>
                    <a:pt x="865" y="16760"/>
                    <a:pt x="686" y="16939"/>
                  </a:cubicBezTo>
                  <a:cubicBezTo>
                    <a:pt x="314" y="17311"/>
                    <a:pt x="120" y="17564"/>
                    <a:pt x="120" y="17564"/>
                  </a:cubicBezTo>
                  <a:cubicBezTo>
                    <a:pt x="60" y="17564"/>
                    <a:pt x="1" y="17684"/>
                    <a:pt x="60" y="17743"/>
                  </a:cubicBezTo>
                  <a:cubicBezTo>
                    <a:pt x="102" y="17785"/>
                    <a:pt x="180" y="17834"/>
                    <a:pt x="244" y="17834"/>
                  </a:cubicBezTo>
                  <a:cubicBezTo>
                    <a:pt x="271" y="17834"/>
                    <a:pt x="296" y="17825"/>
                    <a:pt x="314" y="17803"/>
                  </a:cubicBezTo>
                  <a:cubicBezTo>
                    <a:pt x="314" y="17803"/>
                    <a:pt x="552" y="17624"/>
                    <a:pt x="999" y="17252"/>
                  </a:cubicBezTo>
                  <a:cubicBezTo>
                    <a:pt x="1371" y="16879"/>
                    <a:pt x="1923" y="16313"/>
                    <a:pt x="2489" y="15643"/>
                  </a:cubicBezTo>
                  <a:cubicBezTo>
                    <a:pt x="2787" y="15270"/>
                    <a:pt x="3099" y="14823"/>
                    <a:pt x="3412" y="14451"/>
                  </a:cubicBezTo>
                  <a:cubicBezTo>
                    <a:pt x="3725" y="14019"/>
                    <a:pt x="4038" y="13527"/>
                    <a:pt x="4351" y="13036"/>
                  </a:cubicBezTo>
                  <a:cubicBezTo>
                    <a:pt x="4649" y="12529"/>
                    <a:pt x="4902" y="12037"/>
                    <a:pt x="5215" y="11471"/>
                  </a:cubicBezTo>
                  <a:cubicBezTo>
                    <a:pt x="5468" y="10920"/>
                    <a:pt x="5707" y="10354"/>
                    <a:pt x="5960" y="9803"/>
                  </a:cubicBezTo>
                  <a:cubicBezTo>
                    <a:pt x="6079" y="9490"/>
                    <a:pt x="6213" y="9237"/>
                    <a:pt x="6273" y="8939"/>
                  </a:cubicBezTo>
                  <a:cubicBezTo>
                    <a:pt x="6392" y="8626"/>
                    <a:pt x="6451" y="8373"/>
                    <a:pt x="6585" y="8060"/>
                  </a:cubicBezTo>
                  <a:cubicBezTo>
                    <a:pt x="6645" y="7747"/>
                    <a:pt x="6764" y="7509"/>
                    <a:pt x="6824" y="7196"/>
                  </a:cubicBezTo>
                  <a:cubicBezTo>
                    <a:pt x="6883" y="6942"/>
                    <a:pt x="6958" y="6630"/>
                    <a:pt x="7018" y="6332"/>
                  </a:cubicBezTo>
                  <a:cubicBezTo>
                    <a:pt x="7077" y="6078"/>
                    <a:pt x="7137" y="5766"/>
                    <a:pt x="7196" y="5512"/>
                  </a:cubicBezTo>
                  <a:cubicBezTo>
                    <a:pt x="7196" y="5393"/>
                    <a:pt x="7256" y="5214"/>
                    <a:pt x="7256" y="5080"/>
                  </a:cubicBezTo>
                  <a:cubicBezTo>
                    <a:pt x="7256" y="4961"/>
                    <a:pt x="7330" y="4842"/>
                    <a:pt x="7330" y="4708"/>
                  </a:cubicBezTo>
                  <a:cubicBezTo>
                    <a:pt x="7390" y="4157"/>
                    <a:pt x="7450" y="3650"/>
                    <a:pt x="7450" y="3218"/>
                  </a:cubicBezTo>
                  <a:cubicBezTo>
                    <a:pt x="7509" y="2786"/>
                    <a:pt x="7509" y="2354"/>
                    <a:pt x="7509" y="1982"/>
                  </a:cubicBezTo>
                  <a:lnTo>
                    <a:pt x="7509" y="983"/>
                  </a:lnTo>
                  <a:cubicBezTo>
                    <a:pt x="7450" y="432"/>
                    <a:pt x="7450" y="179"/>
                    <a:pt x="7450" y="179"/>
                  </a:cubicBezTo>
                  <a:cubicBezTo>
                    <a:pt x="7450" y="60"/>
                    <a:pt x="7390" y="0"/>
                    <a:pt x="7256"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7" name="Google Shape;5497;p32"/>
            <p:cNvSpPr/>
            <p:nvPr/>
          </p:nvSpPr>
          <p:spPr>
            <a:xfrm rot="10800000">
              <a:off x="8155148" y="2777302"/>
              <a:ext cx="129678" cy="140346"/>
            </a:xfrm>
            <a:custGeom>
              <a:rect b="b" l="l" r="r" t="t"/>
              <a:pathLst>
                <a:path extrusionOk="0" h="4499" w="4157">
                  <a:moveTo>
                    <a:pt x="186" y="0"/>
                  </a:moveTo>
                  <a:cubicBezTo>
                    <a:pt x="161" y="0"/>
                    <a:pt x="137" y="8"/>
                    <a:pt x="120" y="25"/>
                  </a:cubicBezTo>
                  <a:cubicBezTo>
                    <a:pt x="60" y="85"/>
                    <a:pt x="0" y="144"/>
                    <a:pt x="60" y="263"/>
                  </a:cubicBezTo>
                  <a:cubicBezTo>
                    <a:pt x="179" y="576"/>
                    <a:pt x="373" y="889"/>
                    <a:pt x="492" y="1202"/>
                  </a:cubicBezTo>
                  <a:lnTo>
                    <a:pt x="745" y="1694"/>
                  </a:lnTo>
                  <a:cubicBezTo>
                    <a:pt x="805" y="1887"/>
                    <a:pt x="864" y="2066"/>
                    <a:pt x="924" y="2200"/>
                  </a:cubicBezTo>
                  <a:cubicBezTo>
                    <a:pt x="984" y="2379"/>
                    <a:pt x="1058" y="2498"/>
                    <a:pt x="1118" y="2692"/>
                  </a:cubicBezTo>
                  <a:lnTo>
                    <a:pt x="1177" y="2945"/>
                  </a:lnTo>
                  <a:cubicBezTo>
                    <a:pt x="1237" y="3005"/>
                    <a:pt x="1237" y="3124"/>
                    <a:pt x="1237" y="3183"/>
                  </a:cubicBezTo>
                  <a:cubicBezTo>
                    <a:pt x="1296" y="3243"/>
                    <a:pt x="1296" y="3377"/>
                    <a:pt x="1296" y="3437"/>
                  </a:cubicBezTo>
                  <a:cubicBezTo>
                    <a:pt x="1356" y="3496"/>
                    <a:pt x="1356" y="3615"/>
                    <a:pt x="1356" y="3690"/>
                  </a:cubicBezTo>
                  <a:cubicBezTo>
                    <a:pt x="1356" y="3749"/>
                    <a:pt x="1430" y="3869"/>
                    <a:pt x="1430" y="3928"/>
                  </a:cubicBezTo>
                  <a:lnTo>
                    <a:pt x="1430" y="4182"/>
                  </a:lnTo>
                  <a:cubicBezTo>
                    <a:pt x="1430" y="4301"/>
                    <a:pt x="1490" y="4360"/>
                    <a:pt x="1550" y="4435"/>
                  </a:cubicBezTo>
                  <a:cubicBezTo>
                    <a:pt x="1617" y="4479"/>
                    <a:pt x="1686" y="4499"/>
                    <a:pt x="1749" y="4499"/>
                  </a:cubicBezTo>
                  <a:cubicBezTo>
                    <a:pt x="1855" y="4499"/>
                    <a:pt x="1944" y="4444"/>
                    <a:pt x="1982" y="4360"/>
                  </a:cubicBezTo>
                  <a:lnTo>
                    <a:pt x="2235" y="4062"/>
                  </a:lnTo>
                  <a:lnTo>
                    <a:pt x="2473" y="3749"/>
                  </a:lnTo>
                  <a:cubicBezTo>
                    <a:pt x="2607" y="3556"/>
                    <a:pt x="2786" y="3377"/>
                    <a:pt x="2920" y="3183"/>
                  </a:cubicBezTo>
                  <a:cubicBezTo>
                    <a:pt x="2980" y="3064"/>
                    <a:pt x="3099" y="3005"/>
                    <a:pt x="3159" y="2871"/>
                  </a:cubicBezTo>
                  <a:cubicBezTo>
                    <a:pt x="3218" y="2871"/>
                    <a:pt x="3293" y="2811"/>
                    <a:pt x="3293" y="2751"/>
                  </a:cubicBezTo>
                  <a:cubicBezTo>
                    <a:pt x="3352" y="2751"/>
                    <a:pt x="3412" y="2692"/>
                    <a:pt x="3412" y="2632"/>
                  </a:cubicBezTo>
                  <a:lnTo>
                    <a:pt x="3591" y="2498"/>
                  </a:lnTo>
                  <a:lnTo>
                    <a:pt x="3725" y="2439"/>
                  </a:lnTo>
                  <a:lnTo>
                    <a:pt x="3844" y="2319"/>
                  </a:lnTo>
                  <a:cubicBezTo>
                    <a:pt x="3903" y="2319"/>
                    <a:pt x="3963" y="2319"/>
                    <a:pt x="3963" y="2260"/>
                  </a:cubicBezTo>
                  <a:lnTo>
                    <a:pt x="4038" y="2260"/>
                  </a:lnTo>
                  <a:cubicBezTo>
                    <a:pt x="4097" y="2200"/>
                    <a:pt x="4157" y="2126"/>
                    <a:pt x="4157" y="2066"/>
                  </a:cubicBezTo>
                  <a:cubicBezTo>
                    <a:pt x="4113" y="1979"/>
                    <a:pt x="4069" y="1924"/>
                    <a:pt x="4020" y="1924"/>
                  </a:cubicBezTo>
                  <a:cubicBezTo>
                    <a:pt x="4002" y="1924"/>
                    <a:pt x="3983" y="1931"/>
                    <a:pt x="3963" y="1947"/>
                  </a:cubicBezTo>
                  <a:lnTo>
                    <a:pt x="3725" y="1947"/>
                  </a:lnTo>
                  <a:cubicBezTo>
                    <a:pt x="3665" y="2006"/>
                    <a:pt x="3591" y="2006"/>
                    <a:pt x="3531" y="2066"/>
                  </a:cubicBezTo>
                  <a:lnTo>
                    <a:pt x="3352" y="2126"/>
                  </a:lnTo>
                  <a:lnTo>
                    <a:pt x="3159" y="2260"/>
                  </a:lnTo>
                  <a:cubicBezTo>
                    <a:pt x="3099" y="2319"/>
                    <a:pt x="3039" y="2319"/>
                    <a:pt x="2980" y="2379"/>
                  </a:cubicBezTo>
                  <a:cubicBezTo>
                    <a:pt x="2920" y="2439"/>
                    <a:pt x="2846" y="2439"/>
                    <a:pt x="2846" y="2498"/>
                  </a:cubicBezTo>
                  <a:cubicBezTo>
                    <a:pt x="2727" y="2632"/>
                    <a:pt x="2607" y="2692"/>
                    <a:pt x="2548" y="2811"/>
                  </a:cubicBezTo>
                  <a:lnTo>
                    <a:pt x="1983" y="3376"/>
                  </a:lnTo>
                  <a:lnTo>
                    <a:pt x="1983" y="3376"/>
                  </a:lnTo>
                  <a:cubicBezTo>
                    <a:pt x="1982" y="3354"/>
                    <a:pt x="1982" y="3333"/>
                    <a:pt x="1982" y="3317"/>
                  </a:cubicBezTo>
                  <a:cubicBezTo>
                    <a:pt x="1922" y="3183"/>
                    <a:pt x="1922" y="3124"/>
                    <a:pt x="1863" y="3005"/>
                  </a:cubicBezTo>
                  <a:cubicBezTo>
                    <a:pt x="1863" y="2945"/>
                    <a:pt x="1863" y="2811"/>
                    <a:pt x="1803" y="2751"/>
                  </a:cubicBezTo>
                  <a:lnTo>
                    <a:pt x="1669" y="2498"/>
                  </a:lnTo>
                  <a:cubicBezTo>
                    <a:pt x="1609" y="2319"/>
                    <a:pt x="1550" y="2126"/>
                    <a:pt x="1490" y="1947"/>
                  </a:cubicBezTo>
                  <a:cubicBezTo>
                    <a:pt x="1430" y="1828"/>
                    <a:pt x="1296" y="1634"/>
                    <a:pt x="1237" y="1455"/>
                  </a:cubicBezTo>
                  <a:cubicBezTo>
                    <a:pt x="1118" y="1321"/>
                    <a:pt x="1058" y="1142"/>
                    <a:pt x="924" y="1008"/>
                  </a:cubicBezTo>
                  <a:cubicBezTo>
                    <a:pt x="745" y="636"/>
                    <a:pt x="552" y="398"/>
                    <a:pt x="313" y="85"/>
                  </a:cubicBezTo>
                  <a:cubicBezTo>
                    <a:pt x="313" y="43"/>
                    <a:pt x="246" y="0"/>
                    <a:pt x="186"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8" name="Google Shape;5498;p32"/>
            <p:cNvSpPr/>
            <p:nvPr/>
          </p:nvSpPr>
          <p:spPr>
            <a:xfrm rot="10800000">
              <a:off x="8184409" y="2675762"/>
              <a:ext cx="139473" cy="137944"/>
            </a:xfrm>
            <a:custGeom>
              <a:rect b="b" l="l" r="r" t="t"/>
              <a:pathLst>
                <a:path extrusionOk="0" h="4422" w="4471">
                  <a:moveTo>
                    <a:pt x="224" y="0"/>
                  </a:moveTo>
                  <a:cubicBezTo>
                    <a:pt x="195" y="0"/>
                    <a:pt x="165" y="15"/>
                    <a:pt x="135" y="45"/>
                  </a:cubicBezTo>
                  <a:cubicBezTo>
                    <a:pt x="75" y="45"/>
                    <a:pt x="1" y="164"/>
                    <a:pt x="75" y="224"/>
                  </a:cubicBezTo>
                  <a:cubicBezTo>
                    <a:pt x="254" y="537"/>
                    <a:pt x="448" y="850"/>
                    <a:pt x="627" y="1222"/>
                  </a:cubicBezTo>
                  <a:cubicBezTo>
                    <a:pt x="820" y="1535"/>
                    <a:pt x="999" y="1848"/>
                    <a:pt x="1118" y="2146"/>
                  </a:cubicBezTo>
                  <a:cubicBezTo>
                    <a:pt x="1193" y="2339"/>
                    <a:pt x="1312" y="2458"/>
                    <a:pt x="1372" y="2652"/>
                  </a:cubicBezTo>
                  <a:cubicBezTo>
                    <a:pt x="1431" y="2771"/>
                    <a:pt x="1491" y="2965"/>
                    <a:pt x="1565" y="3144"/>
                  </a:cubicBezTo>
                  <a:cubicBezTo>
                    <a:pt x="1565" y="3203"/>
                    <a:pt x="1625" y="3263"/>
                    <a:pt x="1625" y="3397"/>
                  </a:cubicBezTo>
                  <a:cubicBezTo>
                    <a:pt x="1684" y="3457"/>
                    <a:pt x="1684" y="3516"/>
                    <a:pt x="1684" y="3635"/>
                  </a:cubicBezTo>
                  <a:cubicBezTo>
                    <a:pt x="1684" y="3710"/>
                    <a:pt x="1744" y="3769"/>
                    <a:pt x="1744" y="3889"/>
                  </a:cubicBezTo>
                  <a:lnTo>
                    <a:pt x="1744" y="4082"/>
                  </a:lnTo>
                  <a:lnTo>
                    <a:pt x="1744" y="4142"/>
                  </a:lnTo>
                  <a:cubicBezTo>
                    <a:pt x="1804" y="4201"/>
                    <a:pt x="1804" y="4261"/>
                    <a:pt x="1863" y="4321"/>
                  </a:cubicBezTo>
                  <a:cubicBezTo>
                    <a:pt x="1960" y="4388"/>
                    <a:pt x="2053" y="4421"/>
                    <a:pt x="2131" y="4421"/>
                  </a:cubicBezTo>
                  <a:cubicBezTo>
                    <a:pt x="2209" y="4421"/>
                    <a:pt x="2273" y="4388"/>
                    <a:pt x="2310" y="4321"/>
                  </a:cubicBezTo>
                  <a:cubicBezTo>
                    <a:pt x="2429" y="4201"/>
                    <a:pt x="2489" y="4142"/>
                    <a:pt x="2548" y="4008"/>
                  </a:cubicBezTo>
                  <a:cubicBezTo>
                    <a:pt x="2608" y="3948"/>
                    <a:pt x="2682" y="3829"/>
                    <a:pt x="2802" y="3769"/>
                  </a:cubicBezTo>
                  <a:cubicBezTo>
                    <a:pt x="2861" y="3710"/>
                    <a:pt x="2921" y="3576"/>
                    <a:pt x="3055" y="3516"/>
                  </a:cubicBezTo>
                  <a:lnTo>
                    <a:pt x="3293" y="3263"/>
                  </a:lnTo>
                  <a:cubicBezTo>
                    <a:pt x="3353" y="3203"/>
                    <a:pt x="3427" y="3084"/>
                    <a:pt x="3547" y="3025"/>
                  </a:cubicBezTo>
                  <a:cubicBezTo>
                    <a:pt x="3606" y="2965"/>
                    <a:pt x="3725" y="2890"/>
                    <a:pt x="3800" y="2771"/>
                  </a:cubicBezTo>
                  <a:cubicBezTo>
                    <a:pt x="3919" y="2712"/>
                    <a:pt x="3979" y="2652"/>
                    <a:pt x="4038" y="2593"/>
                  </a:cubicBezTo>
                  <a:cubicBezTo>
                    <a:pt x="4172" y="2518"/>
                    <a:pt x="4291" y="2458"/>
                    <a:pt x="4351" y="2399"/>
                  </a:cubicBezTo>
                  <a:lnTo>
                    <a:pt x="4411" y="2399"/>
                  </a:lnTo>
                  <a:cubicBezTo>
                    <a:pt x="4470" y="2339"/>
                    <a:pt x="4470" y="2280"/>
                    <a:pt x="4470" y="2220"/>
                  </a:cubicBezTo>
                  <a:cubicBezTo>
                    <a:pt x="4426" y="2121"/>
                    <a:pt x="4350" y="2063"/>
                    <a:pt x="4289" y="2063"/>
                  </a:cubicBezTo>
                  <a:cubicBezTo>
                    <a:pt x="4267" y="2063"/>
                    <a:pt x="4248" y="2070"/>
                    <a:pt x="4232" y="2086"/>
                  </a:cubicBezTo>
                  <a:cubicBezTo>
                    <a:pt x="4098" y="2146"/>
                    <a:pt x="3979" y="2220"/>
                    <a:pt x="3859" y="2220"/>
                  </a:cubicBezTo>
                  <a:cubicBezTo>
                    <a:pt x="3800" y="2280"/>
                    <a:pt x="3725" y="2280"/>
                    <a:pt x="3666" y="2339"/>
                  </a:cubicBezTo>
                  <a:lnTo>
                    <a:pt x="3547" y="2399"/>
                  </a:lnTo>
                  <a:cubicBezTo>
                    <a:pt x="3427" y="2458"/>
                    <a:pt x="3293" y="2518"/>
                    <a:pt x="3234" y="2652"/>
                  </a:cubicBezTo>
                  <a:cubicBezTo>
                    <a:pt x="3115" y="2712"/>
                    <a:pt x="2980" y="2771"/>
                    <a:pt x="2921" y="2831"/>
                  </a:cubicBezTo>
                  <a:lnTo>
                    <a:pt x="2608" y="3084"/>
                  </a:lnTo>
                  <a:cubicBezTo>
                    <a:pt x="2548" y="3203"/>
                    <a:pt x="2429" y="3263"/>
                    <a:pt x="2370" y="3337"/>
                  </a:cubicBezTo>
                  <a:cubicBezTo>
                    <a:pt x="2347" y="3357"/>
                    <a:pt x="2327" y="3375"/>
                    <a:pt x="2308" y="3393"/>
                  </a:cubicBezTo>
                  <a:lnTo>
                    <a:pt x="2308" y="3393"/>
                  </a:lnTo>
                  <a:cubicBezTo>
                    <a:pt x="2304" y="3328"/>
                    <a:pt x="2289" y="3246"/>
                    <a:pt x="2236" y="3203"/>
                  </a:cubicBezTo>
                  <a:cubicBezTo>
                    <a:pt x="2236" y="3084"/>
                    <a:pt x="2176" y="3025"/>
                    <a:pt x="2176" y="2890"/>
                  </a:cubicBezTo>
                  <a:cubicBezTo>
                    <a:pt x="2116" y="2712"/>
                    <a:pt x="1997" y="2518"/>
                    <a:pt x="1938" y="2399"/>
                  </a:cubicBezTo>
                  <a:cubicBezTo>
                    <a:pt x="1863" y="2280"/>
                    <a:pt x="1863" y="2220"/>
                    <a:pt x="1804" y="2086"/>
                  </a:cubicBezTo>
                  <a:cubicBezTo>
                    <a:pt x="1744" y="2026"/>
                    <a:pt x="1744" y="1967"/>
                    <a:pt x="1684" y="1848"/>
                  </a:cubicBezTo>
                  <a:cubicBezTo>
                    <a:pt x="1565" y="1714"/>
                    <a:pt x="1491" y="1535"/>
                    <a:pt x="1372" y="1341"/>
                  </a:cubicBezTo>
                  <a:cubicBezTo>
                    <a:pt x="1252" y="1222"/>
                    <a:pt x="1193" y="1028"/>
                    <a:pt x="1059" y="909"/>
                  </a:cubicBezTo>
                  <a:cubicBezTo>
                    <a:pt x="820" y="596"/>
                    <a:pt x="627" y="283"/>
                    <a:pt x="314" y="45"/>
                  </a:cubicBezTo>
                  <a:cubicBezTo>
                    <a:pt x="284" y="15"/>
                    <a:pt x="254" y="0"/>
                    <a:pt x="224"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9" name="Google Shape;5499;p32"/>
            <p:cNvSpPr/>
            <p:nvPr/>
          </p:nvSpPr>
          <p:spPr>
            <a:xfrm rot="10800000">
              <a:off x="8201628" y="2585235"/>
              <a:ext cx="185922" cy="163399"/>
            </a:xfrm>
            <a:custGeom>
              <a:rect b="b" l="l" r="r" t="t"/>
              <a:pathLst>
                <a:path extrusionOk="0" h="5238" w="5960">
                  <a:moveTo>
                    <a:pt x="120" y="0"/>
                  </a:moveTo>
                  <a:cubicBezTo>
                    <a:pt x="1" y="60"/>
                    <a:pt x="1" y="194"/>
                    <a:pt x="61" y="253"/>
                  </a:cubicBezTo>
                  <a:lnTo>
                    <a:pt x="493" y="804"/>
                  </a:lnTo>
                  <a:cubicBezTo>
                    <a:pt x="552" y="939"/>
                    <a:pt x="627" y="998"/>
                    <a:pt x="686" y="1117"/>
                  </a:cubicBezTo>
                  <a:lnTo>
                    <a:pt x="925" y="1371"/>
                  </a:lnTo>
                  <a:cubicBezTo>
                    <a:pt x="1059" y="1549"/>
                    <a:pt x="1178" y="1743"/>
                    <a:pt x="1297" y="1922"/>
                  </a:cubicBezTo>
                  <a:lnTo>
                    <a:pt x="1491" y="2235"/>
                  </a:lnTo>
                  <a:cubicBezTo>
                    <a:pt x="1550" y="2294"/>
                    <a:pt x="1610" y="2428"/>
                    <a:pt x="1669" y="2547"/>
                  </a:cubicBezTo>
                  <a:cubicBezTo>
                    <a:pt x="1744" y="2607"/>
                    <a:pt x="1804" y="2741"/>
                    <a:pt x="1863" y="2801"/>
                  </a:cubicBezTo>
                  <a:lnTo>
                    <a:pt x="1982" y="3114"/>
                  </a:lnTo>
                  <a:lnTo>
                    <a:pt x="2176" y="3412"/>
                  </a:lnTo>
                  <a:cubicBezTo>
                    <a:pt x="2236" y="3486"/>
                    <a:pt x="2236" y="3605"/>
                    <a:pt x="2295" y="3724"/>
                  </a:cubicBezTo>
                  <a:cubicBezTo>
                    <a:pt x="2355" y="3784"/>
                    <a:pt x="2414" y="3918"/>
                    <a:pt x="2414" y="4037"/>
                  </a:cubicBezTo>
                  <a:cubicBezTo>
                    <a:pt x="2489" y="4097"/>
                    <a:pt x="2489" y="4231"/>
                    <a:pt x="2548" y="4350"/>
                  </a:cubicBezTo>
                  <a:cubicBezTo>
                    <a:pt x="2548" y="4410"/>
                    <a:pt x="2548" y="4529"/>
                    <a:pt x="2608" y="4663"/>
                  </a:cubicBezTo>
                  <a:lnTo>
                    <a:pt x="2608" y="4976"/>
                  </a:lnTo>
                  <a:cubicBezTo>
                    <a:pt x="2608" y="5035"/>
                    <a:pt x="2668" y="5035"/>
                    <a:pt x="2668" y="5095"/>
                  </a:cubicBezTo>
                  <a:cubicBezTo>
                    <a:pt x="2711" y="5182"/>
                    <a:pt x="2827" y="5238"/>
                    <a:pt x="2956" y="5238"/>
                  </a:cubicBezTo>
                  <a:cubicBezTo>
                    <a:pt x="3003" y="5238"/>
                    <a:pt x="3052" y="5230"/>
                    <a:pt x="3100" y="5214"/>
                  </a:cubicBezTo>
                  <a:cubicBezTo>
                    <a:pt x="3159" y="5155"/>
                    <a:pt x="3293" y="5095"/>
                    <a:pt x="3413" y="5035"/>
                  </a:cubicBezTo>
                  <a:cubicBezTo>
                    <a:pt x="3532" y="4976"/>
                    <a:pt x="3606" y="4901"/>
                    <a:pt x="3725" y="4842"/>
                  </a:cubicBezTo>
                  <a:cubicBezTo>
                    <a:pt x="3845" y="4842"/>
                    <a:pt x="3979" y="4782"/>
                    <a:pt x="4098" y="4723"/>
                  </a:cubicBezTo>
                  <a:lnTo>
                    <a:pt x="4411" y="4603"/>
                  </a:lnTo>
                  <a:lnTo>
                    <a:pt x="4783" y="4410"/>
                  </a:lnTo>
                  <a:cubicBezTo>
                    <a:pt x="4843" y="4410"/>
                    <a:pt x="4962" y="4350"/>
                    <a:pt x="5096" y="4350"/>
                  </a:cubicBezTo>
                  <a:lnTo>
                    <a:pt x="5275" y="4290"/>
                  </a:lnTo>
                  <a:cubicBezTo>
                    <a:pt x="5334" y="4231"/>
                    <a:pt x="5394" y="4231"/>
                    <a:pt x="5468" y="4231"/>
                  </a:cubicBezTo>
                  <a:cubicBezTo>
                    <a:pt x="5588" y="4231"/>
                    <a:pt x="5707" y="4156"/>
                    <a:pt x="5841" y="4156"/>
                  </a:cubicBezTo>
                  <a:cubicBezTo>
                    <a:pt x="5900" y="4097"/>
                    <a:pt x="5960" y="4037"/>
                    <a:pt x="5960" y="3978"/>
                  </a:cubicBezTo>
                  <a:cubicBezTo>
                    <a:pt x="5960" y="3858"/>
                    <a:pt x="5900" y="3784"/>
                    <a:pt x="5766" y="3784"/>
                  </a:cubicBezTo>
                  <a:cubicBezTo>
                    <a:pt x="5647" y="3784"/>
                    <a:pt x="5528" y="3784"/>
                    <a:pt x="5394" y="3858"/>
                  </a:cubicBezTo>
                  <a:lnTo>
                    <a:pt x="4962" y="3858"/>
                  </a:lnTo>
                  <a:cubicBezTo>
                    <a:pt x="4843" y="3918"/>
                    <a:pt x="4723" y="3918"/>
                    <a:pt x="4589" y="3978"/>
                  </a:cubicBezTo>
                  <a:lnTo>
                    <a:pt x="4217" y="4037"/>
                  </a:lnTo>
                  <a:cubicBezTo>
                    <a:pt x="4098" y="4097"/>
                    <a:pt x="3979" y="4156"/>
                    <a:pt x="3845" y="4231"/>
                  </a:cubicBezTo>
                  <a:cubicBezTo>
                    <a:pt x="3725" y="4231"/>
                    <a:pt x="3606" y="4290"/>
                    <a:pt x="3472" y="4350"/>
                  </a:cubicBezTo>
                  <a:cubicBezTo>
                    <a:pt x="3389" y="4391"/>
                    <a:pt x="3307" y="4404"/>
                    <a:pt x="3219" y="4428"/>
                  </a:cubicBezTo>
                  <a:lnTo>
                    <a:pt x="3219" y="4428"/>
                  </a:lnTo>
                  <a:cubicBezTo>
                    <a:pt x="3198" y="4341"/>
                    <a:pt x="3159" y="4253"/>
                    <a:pt x="3159" y="4156"/>
                  </a:cubicBezTo>
                  <a:cubicBezTo>
                    <a:pt x="3100" y="4037"/>
                    <a:pt x="3040" y="3918"/>
                    <a:pt x="3040" y="3784"/>
                  </a:cubicBezTo>
                  <a:cubicBezTo>
                    <a:pt x="2980" y="3665"/>
                    <a:pt x="2980" y="3605"/>
                    <a:pt x="2921" y="3486"/>
                  </a:cubicBezTo>
                  <a:cubicBezTo>
                    <a:pt x="2861" y="3352"/>
                    <a:pt x="2787" y="3233"/>
                    <a:pt x="2727" y="3114"/>
                  </a:cubicBezTo>
                  <a:lnTo>
                    <a:pt x="2608" y="2801"/>
                  </a:lnTo>
                  <a:cubicBezTo>
                    <a:pt x="2489" y="2607"/>
                    <a:pt x="2355" y="2369"/>
                    <a:pt x="2176" y="2175"/>
                  </a:cubicBezTo>
                  <a:cubicBezTo>
                    <a:pt x="2042" y="1996"/>
                    <a:pt x="1923" y="1803"/>
                    <a:pt x="1804" y="1624"/>
                  </a:cubicBezTo>
                  <a:cubicBezTo>
                    <a:pt x="1610" y="1430"/>
                    <a:pt x="1491" y="1251"/>
                    <a:pt x="1297" y="1058"/>
                  </a:cubicBezTo>
                  <a:cubicBezTo>
                    <a:pt x="1178" y="879"/>
                    <a:pt x="999" y="685"/>
                    <a:pt x="805" y="507"/>
                  </a:cubicBezTo>
                  <a:cubicBezTo>
                    <a:pt x="686" y="372"/>
                    <a:pt x="493" y="194"/>
                    <a:pt x="314" y="60"/>
                  </a:cubicBezTo>
                  <a:cubicBezTo>
                    <a:pt x="254" y="0"/>
                    <a:pt x="180" y="0"/>
                    <a:pt x="120"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0" name="Google Shape;5500;p32"/>
            <p:cNvSpPr/>
            <p:nvPr/>
          </p:nvSpPr>
          <p:spPr>
            <a:xfrm rot="10800000">
              <a:off x="8254129" y="2515327"/>
              <a:ext cx="131549" cy="123501"/>
            </a:xfrm>
            <a:custGeom>
              <a:rect b="b" l="l" r="r" t="t"/>
              <a:pathLst>
                <a:path extrusionOk="0" h="3959" w="4217">
                  <a:moveTo>
                    <a:pt x="220" y="1"/>
                  </a:moveTo>
                  <a:cubicBezTo>
                    <a:pt x="192" y="1"/>
                    <a:pt x="159" y="8"/>
                    <a:pt x="120" y="26"/>
                  </a:cubicBezTo>
                  <a:cubicBezTo>
                    <a:pt x="60" y="26"/>
                    <a:pt x="1" y="145"/>
                    <a:pt x="60" y="204"/>
                  </a:cubicBezTo>
                  <a:cubicBezTo>
                    <a:pt x="313" y="830"/>
                    <a:pt x="626" y="1381"/>
                    <a:pt x="805" y="1947"/>
                  </a:cubicBezTo>
                  <a:cubicBezTo>
                    <a:pt x="865" y="2067"/>
                    <a:pt x="939" y="2260"/>
                    <a:pt x="999" y="2379"/>
                  </a:cubicBezTo>
                  <a:cubicBezTo>
                    <a:pt x="1058" y="2439"/>
                    <a:pt x="1058" y="2499"/>
                    <a:pt x="1058" y="2573"/>
                  </a:cubicBezTo>
                  <a:cubicBezTo>
                    <a:pt x="1118" y="2633"/>
                    <a:pt x="1118" y="2752"/>
                    <a:pt x="1177" y="2811"/>
                  </a:cubicBezTo>
                  <a:lnTo>
                    <a:pt x="1237" y="3005"/>
                  </a:lnTo>
                  <a:lnTo>
                    <a:pt x="1237" y="3184"/>
                  </a:lnTo>
                  <a:cubicBezTo>
                    <a:pt x="1312" y="3318"/>
                    <a:pt x="1312" y="3378"/>
                    <a:pt x="1312" y="3437"/>
                  </a:cubicBezTo>
                  <a:lnTo>
                    <a:pt x="1312" y="3556"/>
                  </a:lnTo>
                  <a:lnTo>
                    <a:pt x="1312" y="3616"/>
                  </a:lnTo>
                  <a:cubicBezTo>
                    <a:pt x="1312" y="3690"/>
                    <a:pt x="1312" y="3810"/>
                    <a:pt x="1371" y="3869"/>
                  </a:cubicBezTo>
                  <a:cubicBezTo>
                    <a:pt x="1431" y="3929"/>
                    <a:pt x="1524" y="3959"/>
                    <a:pt x="1617" y="3959"/>
                  </a:cubicBezTo>
                  <a:cubicBezTo>
                    <a:pt x="1710" y="3959"/>
                    <a:pt x="1803" y="3929"/>
                    <a:pt x="1863" y="3869"/>
                  </a:cubicBezTo>
                  <a:cubicBezTo>
                    <a:pt x="1922" y="3810"/>
                    <a:pt x="1982" y="3690"/>
                    <a:pt x="2056" y="3616"/>
                  </a:cubicBezTo>
                  <a:cubicBezTo>
                    <a:pt x="2176" y="3556"/>
                    <a:pt x="2235" y="3497"/>
                    <a:pt x="2295" y="3437"/>
                  </a:cubicBezTo>
                  <a:cubicBezTo>
                    <a:pt x="2429" y="3378"/>
                    <a:pt x="2488" y="3318"/>
                    <a:pt x="2608" y="3243"/>
                  </a:cubicBezTo>
                  <a:cubicBezTo>
                    <a:pt x="2667" y="3184"/>
                    <a:pt x="2801" y="3124"/>
                    <a:pt x="2861" y="3065"/>
                  </a:cubicBezTo>
                  <a:lnTo>
                    <a:pt x="3174" y="2871"/>
                  </a:lnTo>
                  <a:cubicBezTo>
                    <a:pt x="3174" y="2871"/>
                    <a:pt x="3233" y="2871"/>
                    <a:pt x="3293" y="2811"/>
                  </a:cubicBezTo>
                  <a:lnTo>
                    <a:pt x="3472" y="2752"/>
                  </a:lnTo>
                  <a:lnTo>
                    <a:pt x="3606" y="2692"/>
                  </a:lnTo>
                  <a:lnTo>
                    <a:pt x="3785" y="2633"/>
                  </a:lnTo>
                  <a:cubicBezTo>
                    <a:pt x="3844" y="2633"/>
                    <a:pt x="3978" y="2573"/>
                    <a:pt x="4097" y="2573"/>
                  </a:cubicBezTo>
                  <a:cubicBezTo>
                    <a:pt x="4157" y="2499"/>
                    <a:pt x="4217" y="2439"/>
                    <a:pt x="4217" y="2379"/>
                  </a:cubicBezTo>
                  <a:cubicBezTo>
                    <a:pt x="4217" y="2260"/>
                    <a:pt x="4157" y="2201"/>
                    <a:pt x="4038" y="2201"/>
                  </a:cubicBezTo>
                  <a:cubicBezTo>
                    <a:pt x="3919" y="2201"/>
                    <a:pt x="3785" y="2260"/>
                    <a:pt x="3665" y="2260"/>
                  </a:cubicBezTo>
                  <a:lnTo>
                    <a:pt x="3472" y="2260"/>
                  </a:lnTo>
                  <a:lnTo>
                    <a:pt x="3293" y="2320"/>
                  </a:lnTo>
                  <a:cubicBezTo>
                    <a:pt x="3174" y="2320"/>
                    <a:pt x="3040" y="2379"/>
                    <a:pt x="2920" y="2439"/>
                  </a:cubicBezTo>
                  <a:lnTo>
                    <a:pt x="2608" y="2573"/>
                  </a:lnTo>
                  <a:cubicBezTo>
                    <a:pt x="2488" y="2633"/>
                    <a:pt x="2354" y="2692"/>
                    <a:pt x="2295" y="2752"/>
                  </a:cubicBezTo>
                  <a:cubicBezTo>
                    <a:pt x="2235" y="2752"/>
                    <a:pt x="2176" y="2811"/>
                    <a:pt x="2116" y="2811"/>
                  </a:cubicBezTo>
                  <a:lnTo>
                    <a:pt x="1982" y="2946"/>
                  </a:lnTo>
                  <a:cubicBezTo>
                    <a:pt x="1946" y="2964"/>
                    <a:pt x="1910" y="2982"/>
                    <a:pt x="1875" y="3000"/>
                  </a:cubicBezTo>
                  <a:lnTo>
                    <a:pt x="1875" y="3000"/>
                  </a:lnTo>
                  <a:cubicBezTo>
                    <a:pt x="1863" y="2944"/>
                    <a:pt x="1863" y="2891"/>
                    <a:pt x="1863" y="2811"/>
                  </a:cubicBezTo>
                  <a:lnTo>
                    <a:pt x="1744" y="2633"/>
                  </a:lnTo>
                  <a:cubicBezTo>
                    <a:pt x="1744" y="2499"/>
                    <a:pt x="1684" y="2439"/>
                    <a:pt x="1684" y="2379"/>
                  </a:cubicBezTo>
                  <a:cubicBezTo>
                    <a:pt x="1684" y="2260"/>
                    <a:pt x="1609" y="2201"/>
                    <a:pt x="1609" y="2126"/>
                  </a:cubicBezTo>
                  <a:cubicBezTo>
                    <a:pt x="1550" y="2007"/>
                    <a:pt x="1431" y="1828"/>
                    <a:pt x="1371" y="1694"/>
                  </a:cubicBezTo>
                  <a:cubicBezTo>
                    <a:pt x="1237" y="1381"/>
                    <a:pt x="1058" y="1143"/>
                    <a:pt x="939" y="830"/>
                  </a:cubicBezTo>
                  <a:cubicBezTo>
                    <a:pt x="745" y="577"/>
                    <a:pt x="567" y="338"/>
                    <a:pt x="373" y="85"/>
                  </a:cubicBezTo>
                  <a:cubicBezTo>
                    <a:pt x="331" y="43"/>
                    <a:pt x="289" y="1"/>
                    <a:pt x="220"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1" name="Google Shape;5501;p32"/>
            <p:cNvSpPr/>
            <p:nvPr/>
          </p:nvSpPr>
          <p:spPr>
            <a:xfrm rot="10800000">
              <a:off x="8139800" y="1560260"/>
              <a:ext cx="183115" cy="71998"/>
            </a:xfrm>
            <a:custGeom>
              <a:rect b="b" l="l" r="r" t="t"/>
              <a:pathLst>
                <a:path extrusionOk="0" h="2308" w="5870">
                  <a:moveTo>
                    <a:pt x="1860" y="1"/>
                  </a:moveTo>
                  <a:cubicBezTo>
                    <a:pt x="913" y="1"/>
                    <a:pt x="0" y="276"/>
                    <a:pt x="223" y="1338"/>
                  </a:cubicBezTo>
                  <a:cubicBezTo>
                    <a:pt x="355" y="2013"/>
                    <a:pt x="1087" y="2308"/>
                    <a:pt x="2012" y="2308"/>
                  </a:cubicBezTo>
                  <a:cubicBezTo>
                    <a:pt x="3290" y="2308"/>
                    <a:pt x="4936" y="1745"/>
                    <a:pt x="5869" y="846"/>
                  </a:cubicBezTo>
                  <a:cubicBezTo>
                    <a:pt x="5869" y="846"/>
                    <a:pt x="4007" y="339"/>
                    <a:pt x="2949" y="101"/>
                  </a:cubicBezTo>
                  <a:cubicBezTo>
                    <a:pt x="2629" y="45"/>
                    <a:pt x="2242" y="1"/>
                    <a:pt x="1860" y="1"/>
                  </a:cubicBezTo>
                  <a:close/>
                </a:path>
              </a:pathLst>
            </a:custGeom>
            <a:solidFill>
              <a:srgbClr val="FCDD7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2" name="Google Shape;5502;p32"/>
            <p:cNvSpPr/>
            <p:nvPr/>
          </p:nvSpPr>
          <p:spPr>
            <a:xfrm rot="10800000">
              <a:off x="8114719" y="1586807"/>
              <a:ext cx="158502" cy="33004"/>
            </a:xfrm>
            <a:custGeom>
              <a:rect b="b" l="l" r="r" t="t"/>
              <a:pathLst>
                <a:path extrusionOk="0" h="1058" w="5081">
                  <a:moveTo>
                    <a:pt x="4962" y="0"/>
                  </a:moveTo>
                  <a:cubicBezTo>
                    <a:pt x="4962" y="0"/>
                    <a:pt x="4902" y="74"/>
                    <a:pt x="4783" y="74"/>
                  </a:cubicBezTo>
                  <a:cubicBezTo>
                    <a:pt x="4708" y="134"/>
                    <a:pt x="4649" y="134"/>
                    <a:pt x="4530" y="194"/>
                  </a:cubicBezTo>
                  <a:cubicBezTo>
                    <a:pt x="4470" y="253"/>
                    <a:pt x="4336" y="253"/>
                    <a:pt x="4217" y="313"/>
                  </a:cubicBezTo>
                  <a:cubicBezTo>
                    <a:pt x="4157" y="313"/>
                    <a:pt x="4038" y="372"/>
                    <a:pt x="3904" y="447"/>
                  </a:cubicBezTo>
                  <a:lnTo>
                    <a:pt x="3725" y="447"/>
                  </a:lnTo>
                  <a:cubicBezTo>
                    <a:pt x="3591" y="507"/>
                    <a:pt x="3531" y="507"/>
                    <a:pt x="3472" y="507"/>
                  </a:cubicBezTo>
                  <a:cubicBezTo>
                    <a:pt x="3412" y="507"/>
                    <a:pt x="3353" y="566"/>
                    <a:pt x="3293" y="566"/>
                  </a:cubicBezTo>
                  <a:lnTo>
                    <a:pt x="3040" y="566"/>
                  </a:lnTo>
                  <a:cubicBezTo>
                    <a:pt x="2921" y="626"/>
                    <a:pt x="2727" y="626"/>
                    <a:pt x="2608" y="626"/>
                  </a:cubicBezTo>
                  <a:cubicBezTo>
                    <a:pt x="2414" y="685"/>
                    <a:pt x="2295" y="685"/>
                    <a:pt x="2101" y="685"/>
                  </a:cubicBezTo>
                  <a:lnTo>
                    <a:pt x="1237" y="685"/>
                  </a:lnTo>
                  <a:cubicBezTo>
                    <a:pt x="1118" y="685"/>
                    <a:pt x="984" y="685"/>
                    <a:pt x="865" y="626"/>
                  </a:cubicBezTo>
                  <a:lnTo>
                    <a:pt x="314" y="626"/>
                  </a:lnTo>
                  <a:cubicBezTo>
                    <a:pt x="239" y="566"/>
                    <a:pt x="180" y="566"/>
                    <a:pt x="180" y="566"/>
                  </a:cubicBezTo>
                  <a:lnTo>
                    <a:pt x="120" y="566"/>
                  </a:lnTo>
                  <a:cubicBezTo>
                    <a:pt x="60" y="566"/>
                    <a:pt x="1" y="566"/>
                    <a:pt x="1" y="626"/>
                  </a:cubicBezTo>
                  <a:cubicBezTo>
                    <a:pt x="1" y="685"/>
                    <a:pt x="1" y="745"/>
                    <a:pt x="60" y="745"/>
                  </a:cubicBezTo>
                  <a:lnTo>
                    <a:pt x="120" y="745"/>
                  </a:lnTo>
                  <a:cubicBezTo>
                    <a:pt x="180" y="819"/>
                    <a:pt x="180" y="819"/>
                    <a:pt x="314" y="819"/>
                  </a:cubicBezTo>
                  <a:cubicBezTo>
                    <a:pt x="433" y="879"/>
                    <a:pt x="612" y="939"/>
                    <a:pt x="865" y="939"/>
                  </a:cubicBezTo>
                  <a:cubicBezTo>
                    <a:pt x="1118" y="998"/>
                    <a:pt x="1356" y="998"/>
                    <a:pt x="1669" y="1058"/>
                  </a:cubicBezTo>
                  <a:lnTo>
                    <a:pt x="2176" y="1058"/>
                  </a:lnTo>
                  <a:cubicBezTo>
                    <a:pt x="2295" y="1058"/>
                    <a:pt x="2474" y="1058"/>
                    <a:pt x="2608" y="998"/>
                  </a:cubicBezTo>
                  <a:cubicBezTo>
                    <a:pt x="2787" y="998"/>
                    <a:pt x="2980" y="998"/>
                    <a:pt x="3099" y="939"/>
                  </a:cubicBezTo>
                  <a:cubicBezTo>
                    <a:pt x="3293" y="939"/>
                    <a:pt x="3412" y="879"/>
                    <a:pt x="3531" y="879"/>
                  </a:cubicBezTo>
                  <a:cubicBezTo>
                    <a:pt x="3666" y="819"/>
                    <a:pt x="3725" y="819"/>
                    <a:pt x="3785" y="819"/>
                  </a:cubicBezTo>
                  <a:cubicBezTo>
                    <a:pt x="3844" y="745"/>
                    <a:pt x="3904" y="745"/>
                    <a:pt x="3964" y="685"/>
                  </a:cubicBezTo>
                  <a:cubicBezTo>
                    <a:pt x="4098" y="685"/>
                    <a:pt x="4217" y="626"/>
                    <a:pt x="4336" y="566"/>
                  </a:cubicBezTo>
                  <a:cubicBezTo>
                    <a:pt x="4470" y="507"/>
                    <a:pt x="4589" y="507"/>
                    <a:pt x="4649" y="447"/>
                  </a:cubicBezTo>
                  <a:cubicBezTo>
                    <a:pt x="4708" y="372"/>
                    <a:pt x="4842" y="313"/>
                    <a:pt x="4902" y="313"/>
                  </a:cubicBezTo>
                  <a:cubicBezTo>
                    <a:pt x="4962" y="194"/>
                    <a:pt x="5081" y="194"/>
                    <a:pt x="5081" y="194"/>
                  </a:cubicBezTo>
                  <a:lnTo>
                    <a:pt x="5081" y="74"/>
                  </a:lnTo>
                  <a:cubicBezTo>
                    <a:pt x="5081" y="0"/>
                    <a:pt x="5021" y="0"/>
                    <a:pt x="4962" y="0"/>
                  </a:cubicBezTo>
                  <a:close/>
                </a:path>
              </a:pathLst>
            </a:custGeom>
            <a:solidFill>
              <a:srgbClr val="663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3" name="Google Shape;5503;p32"/>
            <p:cNvSpPr/>
            <p:nvPr/>
          </p:nvSpPr>
          <p:spPr>
            <a:xfrm rot="10800000">
              <a:off x="8145384" y="1650445"/>
              <a:ext cx="160810" cy="137071"/>
            </a:xfrm>
            <a:custGeom>
              <a:rect b="b" l="l" r="r" t="t"/>
              <a:pathLst>
                <a:path extrusionOk="0" h="4394" w="5155">
                  <a:moveTo>
                    <a:pt x="1085" y="0"/>
                  </a:moveTo>
                  <a:cubicBezTo>
                    <a:pt x="864" y="0"/>
                    <a:pt x="644" y="104"/>
                    <a:pt x="432" y="356"/>
                  </a:cubicBezTo>
                  <a:cubicBezTo>
                    <a:pt x="0" y="847"/>
                    <a:pt x="432" y="2218"/>
                    <a:pt x="1743" y="3335"/>
                  </a:cubicBezTo>
                  <a:cubicBezTo>
                    <a:pt x="2968" y="4345"/>
                    <a:pt x="4765" y="4393"/>
                    <a:pt x="5100" y="4393"/>
                  </a:cubicBezTo>
                  <a:cubicBezTo>
                    <a:pt x="5135" y="4393"/>
                    <a:pt x="5155" y="4393"/>
                    <a:pt x="5155" y="4393"/>
                  </a:cubicBezTo>
                  <a:cubicBezTo>
                    <a:pt x="5155" y="4393"/>
                    <a:pt x="3531" y="2650"/>
                    <a:pt x="2980" y="1845"/>
                  </a:cubicBezTo>
                  <a:cubicBezTo>
                    <a:pt x="2599" y="1222"/>
                    <a:pt x="1843" y="0"/>
                    <a:pt x="1085" y="0"/>
                  </a:cubicBezTo>
                  <a:close/>
                </a:path>
              </a:pathLst>
            </a:custGeom>
            <a:solidFill>
              <a:srgbClr val="F3A86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4" name="Google Shape;5504;p32"/>
            <p:cNvSpPr/>
            <p:nvPr/>
          </p:nvSpPr>
          <p:spPr>
            <a:xfrm rot="10800000">
              <a:off x="8118431" y="1635128"/>
              <a:ext cx="141313" cy="122815"/>
            </a:xfrm>
            <a:custGeom>
              <a:rect b="b" l="l" r="r" t="t"/>
              <a:pathLst>
                <a:path extrusionOk="0" h="3937" w="4530">
                  <a:moveTo>
                    <a:pt x="105" y="0"/>
                  </a:moveTo>
                  <a:cubicBezTo>
                    <a:pt x="93" y="0"/>
                    <a:pt x="80" y="8"/>
                    <a:pt x="60" y="33"/>
                  </a:cubicBezTo>
                  <a:cubicBezTo>
                    <a:pt x="1" y="33"/>
                    <a:pt x="1" y="93"/>
                    <a:pt x="1" y="152"/>
                  </a:cubicBezTo>
                  <a:cubicBezTo>
                    <a:pt x="1" y="152"/>
                    <a:pt x="180" y="465"/>
                    <a:pt x="492" y="897"/>
                  </a:cubicBezTo>
                  <a:cubicBezTo>
                    <a:pt x="686" y="1151"/>
                    <a:pt x="865" y="1389"/>
                    <a:pt x="1118" y="1642"/>
                  </a:cubicBezTo>
                  <a:cubicBezTo>
                    <a:pt x="1178" y="1761"/>
                    <a:pt x="1297" y="1955"/>
                    <a:pt x="1431" y="2074"/>
                  </a:cubicBezTo>
                  <a:cubicBezTo>
                    <a:pt x="1610" y="2193"/>
                    <a:pt x="1744" y="2327"/>
                    <a:pt x="1863" y="2447"/>
                  </a:cubicBezTo>
                  <a:cubicBezTo>
                    <a:pt x="1982" y="2566"/>
                    <a:pt x="2116" y="2700"/>
                    <a:pt x="2295" y="2819"/>
                  </a:cubicBezTo>
                  <a:cubicBezTo>
                    <a:pt x="2414" y="2879"/>
                    <a:pt x="2548" y="3013"/>
                    <a:pt x="2727" y="3132"/>
                  </a:cubicBezTo>
                  <a:cubicBezTo>
                    <a:pt x="2861" y="3192"/>
                    <a:pt x="2980" y="3311"/>
                    <a:pt x="3099" y="3385"/>
                  </a:cubicBezTo>
                  <a:cubicBezTo>
                    <a:pt x="3293" y="3445"/>
                    <a:pt x="3412" y="3564"/>
                    <a:pt x="3532" y="3564"/>
                  </a:cubicBezTo>
                  <a:cubicBezTo>
                    <a:pt x="3666" y="3624"/>
                    <a:pt x="3785" y="3683"/>
                    <a:pt x="3844" y="3758"/>
                  </a:cubicBezTo>
                  <a:cubicBezTo>
                    <a:pt x="3978" y="3817"/>
                    <a:pt x="4098" y="3817"/>
                    <a:pt x="4157" y="3877"/>
                  </a:cubicBezTo>
                  <a:cubicBezTo>
                    <a:pt x="4276" y="3877"/>
                    <a:pt x="4410" y="3936"/>
                    <a:pt x="4410" y="3936"/>
                  </a:cubicBezTo>
                  <a:cubicBezTo>
                    <a:pt x="4410" y="3936"/>
                    <a:pt x="4470" y="3936"/>
                    <a:pt x="4530" y="3877"/>
                  </a:cubicBezTo>
                  <a:cubicBezTo>
                    <a:pt x="4530" y="3817"/>
                    <a:pt x="4530" y="3758"/>
                    <a:pt x="4470" y="3758"/>
                  </a:cubicBezTo>
                  <a:cubicBezTo>
                    <a:pt x="4470" y="3758"/>
                    <a:pt x="4410" y="3683"/>
                    <a:pt x="4217" y="3624"/>
                  </a:cubicBezTo>
                  <a:cubicBezTo>
                    <a:pt x="4157" y="3624"/>
                    <a:pt x="4098" y="3564"/>
                    <a:pt x="3978" y="3504"/>
                  </a:cubicBezTo>
                  <a:cubicBezTo>
                    <a:pt x="3904" y="3445"/>
                    <a:pt x="3785" y="3385"/>
                    <a:pt x="3666" y="3311"/>
                  </a:cubicBezTo>
                  <a:cubicBezTo>
                    <a:pt x="3532" y="3251"/>
                    <a:pt x="3412" y="3192"/>
                    <a:pt x="3293" y="3132"/>
                  </a:cubicBezTo>
                  <a:cubicBezTo>
                    <a:pt x="3159" y="3013"/>
                    <a:pt x="3040" y="2938"/>
                    <a:pt x="2921" y="2819"/>
                  </a:cubicBezTo>
                  <a:cubicBezTo>
                    <a:pt x="2787" y="2759"/>
                    <a:pt x="2667" y="2640"/>
                    <a:pt x="2489" y="2506"/>
                  </a:cubicBezTo>
                  <a:cubicBezTo>
                    <a:pt x="2355" y="2387"/>
                    <a:pt x="2235" y="2268"/>
                    <a:pt x="2116" y="2134"/>
                  </a:cubicBezTo>
                  <a:cubicBezTo>
                    <a:pt x="1982" y="2015"/>
                    <a:pt x="1863" y="1895"/>
                    <a:pt x="1744" y="1761"/>
                  </a:cubicBezTo>
                  <a:cubicBezTo>
                    <a:pt x="1610" y="1642"/>
                    <a:pt x="1491" y="1583"/>
                    <a:pt x="1371" y="1449"/>
                  </a:cubicBezTo>
                  <a:cubicBezTo>
                    <a:pt x="1118" y="1210"/>
                    <a:pt x="924" y="957"/>
                    <a:pt x="746" y="704"/>
                  </a:cubicBezTo>
                  <a:cubicBezTo>
                    <a:pt x="552" y="525"/>
                    <a:pt x="433" y="331"/>
                    <a:pt x="314" y="212"/>
                  </a:cubicBezTo>
                  <a:cubicBezTo>
                    <a:pt x="254" y="93"/>
                    <a:pt x="180" y="33"/>
                    <a:pt x="180" y="33"/>
                  </a:cubicBezTo>
                  <a:cubicBezTo>
                    <a:pt x="140" y="33"/>
                    <a:pt x="127" y="0"/>
                    <a:pt x="105" y="0"/>
                  </a:cubicBezTo>
                  <a:close/>
                </a:path>
              </a:pathLst>
            </a:custGeom>
            <a:solidFill>
              <a:srgbClr val="663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5" name="Google Shape;5505;p32"/>
            <p:cNvSpPr/>
            <p:nvPr/>
          </p:nvSpPr>
          <p:spPr>
            <a:xfrm rot="10800000">
              <a:off x="8108043" y="752622"/>
              <a:ext cx="56900" cy="83447"/>
            </a:xfrm>
            <a:custGeom>
              <a:rect b="b" l="l" r="r" t="t"/>
              <a:pathLst>
                <a:path extrusionOk="0" h="2675" w="1824">
                  <a:moveTo>
                    <a:pt x="1265" y="1"/>
                  </a:moveTo>
                  <a:cubicBezTo>
                    <a:pt x="1155" y="1"/>
                    <a:pt x="1039" y="43"/>
                    <a:pt x="939" y="142"/>
                  </a:cubicBezTo>
                  <a:cubicBezTo>
                    <a:pt x="567" y="515"/>
                    <a:pt x="373" y="1140"/>
                    <a:pt x="195" y="1632"/>
                  </a:cubicBezTo>
                  <a:cubicBezTo>
                    <a:pt x="120" y="1885"/>
                    <a:pt x="60" y="2064"/>
                    <a:pt x="1" y="2317"/>
                  </a:cubicBezTo>
                  <a:cubicBezTo>
                    <a:pt x="1" y="2377"/>
                    <a:pt x="60" y="2511"/>
                    <a:pt x="60" y="2570"/>
                  </a:cubicBezTo>
                  <a:lnTo>
                    <a:pt x="120" y="2570"/>
                  </a:lnTo>
                  <a:lnTo>
                    <a:pt x="120" y="2630"/>
                  </a:lnTo>
                  <a:cubicBezTo>
                    <a:pt x="120" y="2660"/>
                    <a:pt x="168" y="2675"/>
                    <a:pt x="224" y="2675"/>
                  </a:cubicBezTo>
                  <a:cubicBezTo>
                    <a:pt x="280" y="2675"/>
                    <a:pt x="344" y="2660"/>
                    <a:pt x="373" y="2630"/>
                  </a:cubicBezTo>
                  <a:lnTo>
                    <a:pt x="373" y="2570"/>
                  </a:lnTo>
                  <a:cubicBezTo>
                    <a:pt x="567" y="2436"/>
                    <a:pt x="686" y="2064"/>
                    <a:pt x="746" y="1885"/>
                  </a:cubicBezTo>
                  <a:cubicBezTo>
                    <a:pt x="999" y="1453"/>
                    <a:pt x="1237" y="1021"/>
                    <a:pt x="1550" y="649"/>
                  </a:cubicBezTo>
                  <a:cubicBezTo>
                    <a:pt x="1824" y="321"/>
                    <a:pt x="1567" y="1"/>
                    <a:pt x="1265" y="1"/>
                  </a:cubicBezTo>
                  <a:close/>
                </a:path>
              </a:pathLst>
            </a:custGeom>
            <a:solidFill>
              <a:srgbClr val="40AB6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6" name="Google Shape;5506;p32"/>
            <p:cNvSpPr/>
            <p:nvPr/>
          </p:nvSpPr>
          <p:spPr>
            <a:xfrm rot="10800000">
              <a:off x="8161168" y="786250"/>
              <a:ext cx="26703" cy="69003"/>
            </a:xfrm>
            <a:custGeom>
              <a:rect b="b" l="l" r="r" t="t"/>
              <a:pathLst>
                <a:path extrusionOk="0" h="2212" w="856">
                  <a:moveTo>
                    <a:pt x="387" y="0"/>
                  </a:moveTo>
                  <a:cubicBezTo>
                    <a:pt x="194" y="0"/>
                    <a:pt x="0" y="156"/>
                    <a:pt x="110" y="385"/>
                  </a:cubicBezTo>
                  <a:cubicBezTo>
                    <a:pt x="244" y="757"/>
                    <a:pt x="304" y="1130"/>
                    <a:pt x="363" y="1502"/>
                  </a:cubicBezTo>
                  <a:cubicBezTo>
                    <a:pt x="363" y="1636"/>
                    <a:pt x="304" y="1934"/>
                    <a:pt x="423" y="2128"/>
                  </a:cubicBezTo>
                  <a:cubicBezTo>
                    <a:pt x="423" y="2170"/>
                    <a:pt x="490" y="2212"/>
                    <a:pt x="550" y="2212"/>
                  </a:cubicBezTo>
                  <a:cubicBezTo>
                    <a:pt x="575" y="2212"/>
                    <a:pt x="599" y="2205"/>
                    <a:pt x="617" y="2187"/>
                  </a:cubicBezTo>
                  <a:cubicBezTo>
                    <a:pt x="676" y="2128"/>
                    <a:pt x="736" y="2068"/>
                    <a:pt x="736" y="2009"/>
                  </a:cubicBezTo>
                  <a:cubicBezTo>
                    <a:pt x="795" y="1815"/>
                    <a:pt x="795" y="1636"/>
                    <a:pt x="795" y="1502"/>
                  </a:cubicBezTo>
                  <a:cubicBezTo>
                    <a:pt x="795" y="1070"/>
                    <a:pt x="855" y="578"/>
                    <a:pt x="676" y="206"/>
                  </a:cubicBezTo>
                  <a:cubicBezTo>
                    <a:pt x="630" y="62"/>
                    <a:pt x="509" y="0"/>
                    <a:pt x="387" y="0"/>
                  </a:cubicBezTo>
                  <a:close/>
                </a:path>
              </a:pathLst>
            </a:custGeom>
            <a:solidFill>
              <a:srgbClr val="40AB6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7" name="Google Shape;5507;p32"/>
            <p:cNvSpPr/>
            <p:nvPr/>
          </p:nvSpPr>
          <p:spPr>
            <a:xfrm rot="10800000">
              <a:off x="8196044" y="1338152"/>
              <a:ext cx="122971" cy="68379"/>
            </a:xfrm>
            <a:custGeom>
              <a:rect b="b" l="l" r="r" t="t"/>
              <a:pathLst>
                <a:path extrusionOk="0" h="2192" w="3942">
                  <a:moveTo>
                    <a:pt x="1960" y="1"/>
                  </a:moveTo>
                  <a:cubicBezTo>
                    <a:pt x="1096" y="61"/>
                    <a:pt x="471" y="746"/>
                    <a:pt x="158" y="1491"/>
                  </a:cubicBezTo>
                  <a:cubicBezTo>
                    <a:pt x="1" y="1893"/>
                    <a:pt x="322" y="2192"/>
                    <a:pt x="649" y="2192"/>
                  </a:cubicBezTo>
                  <a:cubicBezTo>
                    <a:pt x="818" y="2192"/>
                    <a:pt x="989" y="2111"/>
                    <a:pt x="1096" y="1923"/>
                  </a:cubicBezTo>
                  <a:cubicBezTo>
                    <a:pt x="1409" y="1431"/>
                    <a:pt x="1782" y="1178"/>
                    <a:pt x="2333" y="1118"/>
                  </a:cubicBezTo>
                  <a:cubicBezTo>
                    <a:pt x="2705" y="1118"/>
                    <a:pt x="3078" y="1237"/>
                    <a:pt x="3510" y="1237"/>
                  </a:cubicBezTo>
                  <a:cubicBezTo>
                    <a:pt x="3763" y="1237"/>
                    <a:pt x="3942" y="865"/>
                    <a:pt x="3763" y="612"/>
                  </a:cubicBezTo>
                  <a:cubicBezTo>
                    <a:pt x="3331" y="120"/>
                    <a:pt x="2586" y="1"/>
                    <a:pt x="196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8" name="Google Shape;5508;p32"/>
            <p:cNvSpPr/>
            <p:nvPr/>
          </p:nvSpPr>
          <p:spPr>
            <a:xfrm rot="10800000">
              <a:off x="8128320" y="2511864"/>
              <a:ext cx="36623" cy="32599"/>
            </a:xfrm>
            <a:custGeom>
              <a:rect b="b" l="l" r="r" t="t"/>
              <a:pathLst>
                <a:path extrusionOk="0" h="1045" w="1174">
                  <a:moveTo>
                    <a:pt x="646" y="1"/>
                  </a:moveTo>
                  <a:cubicBezTo>
                    <a:pt x="581" y="1"/>
                    <a:pt x="513" y="15"/>
                    <a:pt x="433" y="40"/>
                  </a:cubicBezTo>
                  <a:lnTo>
                    <a:pt x="314" y="40"/>
                  </a:lnTo>
                  <a:cubicBezTo>
                    <a:pt x="60" y="99"/>
                    <a:pt x="1" y="353"/>
                    <a:pt x="1" y="531"/>
                  </a:cubicBezTo>
                  <a:cubicBezTo>
                    <a:pt x="1" y="785"/>
                    <a:pt x="195" y="904"/>
                    <a:pt x="373" y="963"/>
                  </a:cubicBezTo>
                  <a:cubicBezTo>
                    <a:pt x="433" y="963"/>
                    <a:pt x="493" y="963"/>
                    <a:pt x="567" y="1038"/>
                  </a:cubicBezTo>
                  <a:cubicBezTo>
                    <a:pt x="588" y="1042"/>
                    <a:pt x="610" y="1044"/>
                    <a:pt x="631" y="1044"/>
                  </a:cubicBezTo>
                  <a:cubicBezTo>
                    <a:pt x="908" y="1044"/>
                    <a:pt x="1174" y="702"/>
                    <a:pt x="1118" y="412"/>
                  </a:cubicBezTo>
                  <a:cubicBezTo>
                    <a:pt x="1118" y="293"/>
                    <a:pt x="1059" y="159"/>
                    <a:pt x="939" y="99"/>
                  </a:cubicBezTo>
                  <a:cubicBezTo>
                    <a:pt x="826" y="29"/>
                    <a:pt x="738" y="1"/>
                    <a:pt x="64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9" name="Google Shape;5509;p32"/>
            <p:cNvSpPr/>
            <p:nvPr/>
          </p:nvSpPr>
          <p:spPr>
            <a:xfrm rot="10800000">
              <a:off x="8197885" y="3240142"/>
              <a:ext cx="42332" cy="39680"/>
            </a:xfrm>
            <a:custGeom>
              <a:rect b="b" l="l" r="r" t="t"/>
              <a:pathLst>
                <a:path extrusionOk="0" h="1272" w="1357">
                  <a:moveTo>
                    <a:pt x="535" y="0"/>
                  </a:moveTo>
                  <a:cubicBezTo>
                    <a:pt x="478" y="0"/>
                    <a:pt x="422" y="9"/>
                    <a:pt x="373" y="30"/>
                  </a:cubicBezTo>
                  <a:cubicBezTo>
                    <a:pt x="239" y="90"/>
                    <a:pt x="120" y="209"/>
                    <a:pt x="60" y="402"/>
                  </a:cubicBezTo>
                  <a:cubicBezTo>
                    <a:pt x="0" y="522"/>
                    <a:pt x="0" y="700"/>
                    <a:pt x="60" y="834"/>
                  </a:cubicBezTo>
                  <a:cubicBezTo>
                    <a:pt x="120" y="1013"/>
                    <a:pt x="239" y="1147"/>
                    <a:pt x="433" y="1207"/>
                  </a:cubicBezTo>
                  <a:cubicBezTo>
                    <a:pt x="501" y="1252"/>
                    <a:pt x="580" y="1272"/>
                    <a:pt x="662" y="1272"/>
                  </a:cubicBezTo>
                  <a:cubicBezTo>
                    <a:pt x="794" y="1272"/>
                    <a:pt x="933" y="1221"/>
                    <a:pt x="1043" y="1147"/>
                  </a:cubicBezTo>
                  <a:cubicBezTo>
                    <a:pt x="1297" y="954"/>
                    <a:pt x="1356" y="522"/>
                    <a:pt x="1177" y="268"/>
                  </a:cubicBezTo>
                  <a:cubicBezTo>
                    <a:pt x="1118" y="209"/>
                    <a:pt x="1043" y="149"/>
                    <a:pt x="984" y="149"/>
                  </a:cubicBezTo>
                  <a:cubicBezTo>
                    <a:pt x="854" y="63"/>
                    <a:pt x="686" y="0"/>
                    <a:pt x="53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0" name="Google Shape;5510;p32"/>
            <p:cNvSpPr/>
            <p:nvPr/>
          </p:nvSpPr>
          <p:spPr>
            <a:xfrm rot="10800000">
              <a:off x="8046870" y="3592552"/>
              <a:ext cx="34876" cy="33036"/>
            </a:xfrm>
            <a:custGeom>
              <a:rect b="b" l="l" r="r" t="t"/>
              <a:pathLst>
                <a:path extrusionOk="0" h="1059" w="1118">
                  <a:moveTo>
                    <a:pt x="507" y="0"/>
                  </a:moveTo>
                  <a:cubicBezTo>
                    <a:pt x="194" y="0"/>
                    <a:pt x="1" y="313"/>
                    <a:pt x="1" y="552"/>
                  </a:cubicBezTo>
                  <a:cubicBezTo>
                    <a:pt x="1" y="686"/>
                    <a:pt x="135" y="865"/>
                    <a:pt x="194" y="924"/>
                  </a:cubicBezTo>
                  <a:cubicBezTo>
                    <a:pt x="313" y="984"/>
                    <a:pt x="433" y="1058"/>
                    <a:pt x="626" y="1058"/>
                  </a:cubicBezTo>
                  <a:cubicBezTo>
                    <a:pt x="880" y="1058"/>
                    <a:pt x="1118" y="686"/>
                    <a:pt x="1058" y="432"/>
                  </a:cubicBezTo>
                  <a:cubicBezTo>
                    <a:pt x="1058" y="313"/>
                    <a:pt x="999" y="179"/>
                    <a:pt x="880" y="120"/>
                  </a:cubicBezTo>
                  <a:cubicBezTo>
                    <a:pt x="745" y="0"/>
                    <a:pt x="626" y="0"/>
                    <a:pt x="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1" name="Google Shape;5511;p32"/>
            <p:cNvSpPr/>
            <p:nvPr/>
          </p:nvSpPr>
          <p:spPr>
            <a:xfrm rot="10800000">
              <a:off x="8331275" y="4415601"/>
              <a:ext cx="52532" cy="36748"/>
            </a:xfrm>
            <a:custGeom>
              <a:rect b="b" l="l" r="r" t="t"/>
              <a:pathLst>
                <a:path extrusionOk="0" h="1178" w="1684">
                  <a:moveTo>
                    <a:pt x="745" y="1"/>
                  </a:moveTo>
                  <a:cubicBezTo>
                    <a:pt x="0" y="1"/>
                    <a:pt x="134" y="1178"/>
                    <a:pt x="939" y="1178"/>
                  </a:cubicBezTo>
                  <a:cubicBezTo>
                    <a:pt x="1684" y="1178"/>
                    <a:pt x="1549" y="1"/>
                    <a:pt x="74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2" name="Google Shape;5512;p32"/>
            <p:cNvSpPr/>
            <p:nvPr/>
          </p:nvSpPr>
          <p:spPr>
            <a:xfrm rot="10800000">
              <a:off x="8286666" y="4330564"/>
              <a:ext cx="31" cy="31"/>
            </a:xfrm>
            <a:custGeom>
              <a:rect b="b" l="l" r="r" t="t"/>
              <a:pathLst>
                <a:path extrusionOk="0" h="1" w="1">
                  <a:moveTo>
                    <a:pt x="1" y="1"/>
                  </a:move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3" name="Google Shape;5513;p32"/>
            <p:cNvSpPr/>
            <p:nvPr/>
          </p:nvSpPr>
          <p:spPr>
            <a:xfrm rot="10800000">
              <a:off x="8282954" y="4321423"/>
              <a:ext cx="31164" cy="29074"/>
            </a:xfrm>
            <a:custGeom>
              <a:rect b="b" l="l" r="r" t="t"/>
              <a:pathLst>
                <a:path extrusionOk="0" h="932" w="999">
                  <a:moveTo>
                    <a:pt x="677" y="0"/>
                  </a:moveTo>
                  <a:cubicBezTo>
                    <a:pt x="619" y="0"/>
                    <a:pt x="563" y="13"/>
                    <a:pt x="507" y="13"/>
                  </a:cubicBezTo>
                  <a:cubicBezTo>
                    <a:pt x="433" y="13"/>
                    <a:pt x="373" y="88"/>
                    <a:pt x="314" y="88"/>
                  </a:cubicBezTo>
                  <a:cubicBezTo>
                    <a:pt x="1" y="207"/>
                    <a:pt x="1" y="639"/>
                    <a:pt x="194" y="833"/>
                  </a:cubicBezTo>
                  <a:cubicBezTo>
                    <a:pt x="264" y="902"/>
                    <a:pt x="360" y="931"/>
                    <a:pt x="451" y="931"/>
                  </a:cubicBezTo>
                  <a:cubicBezTo>
                    <a:pt x="515" y="931"/>
                    <a:pt x="577" y="917"/>
                    <a:pt x="626" y="892"/>
                  </a:cubicBezTo>
                  <a:cubicBezTo>
                    <a:pt x="805" y="833"/>
                    <a:pt x="880" y="699"/>
                    <a:pt x="939" y="579"/>
                  </a:cubicBezTo>
                  <a:lnTo>
                    <a:pt x="939" y="579"/>
                  </a:lnTo>
                  <a:lnTo>
                    <a:pt x="880" y="639"/>
                  </a:lnTo>
                  <a:cubicBezTo>
                    <a:pt x="939" y="579"/>
                    <a:pt x="939" y="520"/>
                    <a:pt x="999" y="386"/>
                  </a:cubicBezTo>
                  <a:cubicBezTo>
                    <a:pt x="999" y="267"/>
                    <a:pt x="939" y="147"/>
                    <a:pt x="880" y="88"/>
                  </a:cubicBezTo>
                  <a:cubicBezTo>
                    <a:pt x="809" y="17"/>
                    <a:pt x="742" y="0"/>
                    <a:pt x="67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4" name="Google Shape;5514;p32"/>
            <p:cNvSpPr/>
            <p:nvPr/>
          </p:nvSpPr>
          <p:spPr>
            <a:xfrm rot="10800000">
              <a:off x="7940432" y="4131196"/>
              <a:ext cx="44172" cy="38588"/>
            </a:xfrm>
            <a:custGeom>
              <a:rect b="b" l="l" r="r" t="t"/>
              <a:pathLst>
                <a:path extrusionOk="0" h="1237" w="1416">
                  <a:moveTo>
                    <a:pt x="551" y="0"/>
                  </a:moveTo>
                  <a:cubicBezTo>
                    <a:pt x="179" y="0"/>
                    <a:pt x="0" y="373"/>
                    <a:pt x="0" y="686"/>
                  </a:cubicBezTo>
                  <a:cubicBezTo>
                    <a:pt x="0" y="865"/>
                    <a:pt x="119" y="999"/>
                    <a:pt x="239" y="1118"/>
                  </a:cubicBezTo>
                  <a:cubicBezTo>
                    <a:pt x="373" y="1177"/>
                    <a:pt x="492" y="1237"/>
                    <a:pt x="611" y="1237"/>
                  </a:cubicBezTo>
                  <a:lnTo>
                    <a:pt x="671" y="1237"/>
                  </a:lnTo>
                  <a:cubicBezTo>
                    <a:pt x="924" y="1237"/>
                    <a:pt x="1177" y="1118"/>
                    <a:pt x="1296" y="865"/>
                  </a:cubicBezTo>
                  <a:cubicBezTo>
                    <a:pt x="1415" y="626"/>
                    <a:pt x="1296" y="179"/>
                    <a:pt x="924" y="60"/>
                  </a:cubicBezTo>
                  <a:cubicBezTo>
                    <a:pt x="805" y="0"/>
                    <a:pt x="671" y="0"/>
                    <a:pt x="55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5" name="Google Shape;5515;p32"/>
            <p:cNvSpPr/>
            <p:nvPr/>
          </p:nvSpPr>
          <p:spPr>
            <a:xfrm rot="10800000">
              <a:off x="7963673" y="4131196"/>
              <a:ext cx="1903" cy="31"/>
            </a:xfrm>
            <a:custGeom>
              <a:rect b="b" l="l" r="r" t="t"/>
              <a:pathLst>
                <a:path extrusionOk="0" h="1" w="61">
                  <a:moveTo>
                    <a:pt x="1" y="1"/>
                  </a:moveTo>
                  <a:lnTo>
                    <a:pt x="1" y="1"/>
                  </a:lnTo>
                  <a:lnTo>
                    <a:pt x="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6" name="Google Shape;5516;p32"/>
            <p:cNvSpPr/>
            <p:nvPr/>
          </p:nvSpPr>
          <p:spPr>
            <a:xfrm rot="10800000">
              <a:off x="7965544" y="4131196"/>
              <a:ext cx="31" cy="31"/>
            </a:xfrm>
            <a:custGeom>
              <a:rect b="b" l="l" r="r" t="t"/>
              <a:pathLst>
                <a:path extrusionOk="0" h="1" w="1">
                  <a:moveTo>
                    <a:pt x="1" y="1"/>
                  </a:move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7" name="Google Shape;5517;p32"/>
            <p:cNvSpPr/>
            <p:nvPr/>
          </p:nvSpPr>
          <p:spPr>
            <a:xfrm rot="10800000">
              <a:off x="7814498" y="4090300"/>
              <a:ext cx="42332" cy="39493"/>
            </a:xfrm>
            <a:custGeom>
              <a:rect b="b" l="l" r="r" t="t"/>
              <a:pathLst>
                <a:path extrusionOk="0" h="1266" w="1357">
                  <a:moveTo>
                    <a:pt x="605" y="1"/>
                  </a:moveTo>
                  <a:cubicBezTo>
                    <a:pt x="359" y="1"/>
                    <a:pt x="170" y="135"/>
                    <a:pt x="120" y="387"/>
                  </a:cubicBezTo>
                  <a:cubicBezTo>
                    <a:pt x="61" y="462"/>
                    <a:pt x="61" y="521"/>
                    <a:pt x="61" y="521"/>
                  </a:cubicBezTo>
                  <a:lnTo>
                    <a:pt x="61" y="581"/>
                  </a:lnTo>
                  <a:cubicBezTo>
                    <a:pt x="1" y="1013"/>
                    <a:pt x="373" y="1266"/>
                    <a:pt x="746" y="1266"/>
                  </a:cubicBezTo>
                  <a:lnTo>
                    <a:pt x="865" y="1266"/>
                  </a:lnTo>
                  <a:lnTo>
                    <a:pt x="925" y="1206"/>
                  </a:lnTo>
                  <a:lnTo>
                    <a:pt x="984" y="1206"/>
                  </a:lnTo>
                  <a:cubicBezTo>
                    <a:pt x="1237" y="1072"/>
                    <a:pt x="1357" y="894"/>
                    <a:pt x="1297" y="581"/>
                  </a:cubicBezTo>
                  <a:lnTo>
                    <a:pt x="1297" y="521"/>
                  </a:lnTo>
                  <a:cubicBezTo>
                    <a:pt x="1297" y="149"/>
                    <a:pt x="984" y="15"/>
                    <a:pt x="746" y="15"/>
                  </a:cubicBezTo>
                  <a:cubicBezTo>
                    <a:pt x="697" y="5"/>
                    <a:pt x="650" y="1"/>
                    <a:pt x="60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8" name="Google Shape;5518;p32"/>
            <p:cNvSpPr/>
            <p:nvPr/>
          </p:nvSpPr>
          <p:spPr>
            <a:xfrm rot="10800000">
              <a:off x="8245707" y="2060847"/>
              <a:ext cx="143684" cy="68161"/>
            </a:xfrm>
            <a:custGeom>
              <a:rect b="b" l="l" r="r" t="t"/>
              <a:pathLst>
                <a:path extrusionOk="0" h="2185" w="4606">
                  <a:moveTo>
                    <a:pt x="3746" y="0"/>
                  </a:moveTo>
                  <a:cubicBezTo>
                    <a:pt x="3631" y="0"/>
                    <a:pt x="3515" y="39"/>
                    <a:pt x="3412" y="129"/>
                  </a:cubicBezTo>
                  <a:cubicBezTo>
                    <a:pt x="2920" y="502"/>
                    <a:pt x="2414" y="755"/>
                    <a:pt x="1803" y="934"/>
                  </a:cubicBezTo>
                  <a:cubicBezTo>
                    <a:pt x="1237" y="1128"/>
                    <a:pt x="686" y="1187"/>
                    <a:pt x="179" y="1560"/>
                  </a:cubicBezTo>
                  <a:cubicBezTo>
                    <a:pt x="0" y="1679"/>
                    <a:pt x="60" y="1932"/>
                    <a:pt x="179" y="1992"/>
                  </a:cubicBezTo>
                  <a:cubicBezTo>
                    <a:pt x="530" y="2123"/>
                    <a:pt x="919" y="2184"/>
                    <a:pt x="1319" y="2184"/>
                  </a:cubicBezTo>
                  <a:cubicBezTo>
                    <a:pt x="2414" y="2184"/>
                    <a:pt x="3583" y="1725"/>
                    <a:pt x="4216" y="993"/>
                  </a:cubicBezTo>
                  <a:cubicBezTo>
                    <a:pt x="4605" y="557"/>
                    <a:pt x="4183" y="0"/>
                    <a:pt x="374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9" name="Google Shape;5519;p32"/>
            <p:cNvSpPr/>
            <p:nvPr/>
          </p:nvSpPr>
          <p:spPr>
            <a:xfrm rot="10800000">
              <a:off x="8269477" y="1987382"/>
              <a:ext cx="106437" cy="30852"/>
            </a:xfrm>
            <a:custGeom>
              <a:rect b="b" l="l" r="r" t="t"/>
              <a:pathLst>
                <a:path extrusionOk="0" h="989" w="3412">
                  <a:moveTo>
                    <a:pt x="2320" y="1"/>
                  </a:moveTo>
                  <a:cubicBezTo>
                    <a:pt x="1914" y="1"/>
                    <a:pt x="1467" y="88"/>
                    <a:pt x="1118" y="184"/>
                  </a:cubicBezTo>
                  <a:cubicBezTo>
                    <a:pt x="864" y="243"/>
                    <a:pt x="626" y="303"/>
                    <a:pt x="432" y="362"/>
                  </a:cubicBezTo>
                  <a:cubicBezTo>
                    <a:pt x="254" y="482"/>
                    <a:pt x="179" y="675"/>
                    <a:pt x="0" y="794"/>
                  </a:cubicBezTo>
                  <a:cubicBezTo>
                    <a:pt x="36" y="783"/>
                    <a:pt x="73" y="778"/>
                    <a:pt x="109" y="778"/>
                  </a:cubicBezTo>
                  <a:cubicBezTo>
                    <a:pt x="256" y="778"/>
                    <a:pt x="409" y="854"/>
                    <a:pt x="552" y="854"/>
                  </a:cubicBezTo>
                  <a:lnTo>
                    <a:pt x="1237" y="854"/>
                  </a:lnTo>
                  <a:cubicBezTo>
                    <a:pt x="1743" y="854"/>
                    <a:pt x="2235" y="988"/>
                    <a:pt x="2667" y="988"/>
                  </a:cubicBezTo>
                  <a:cubicBezTo>
                    <a:pt x="3293" y="988"/>
                    <a:pt x="3412" y="184"/>
                    <a:pt x="2786" y="50"/>
                  </a:cubicBezTo>
                  <a:cubicBezTo>
                    <a:pt x="2644" y="15"/>
                    <a:pt x="2486" y="1"/>
                    <a:pt x="232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0" name="Google Shape;5520;p32"/>
            <p:cNvSpPr/>
            <p:nvPr/>
          </p:nvSpPr>
          <p:spPr>
            <a:xfrm rot="10800000">
              <a:off x="8156988" y="3593519"/>
              <a:ext cx="114174" cy="41302"/>
            </a:xfrm>
            <a:custGeom>
              <a:rect b="b" l="l" r="r" t="t"/>
              <a:pathLst>
                <a:path extrusionOk="0" h="1324" w="3660">
                  <a:moveTo>
                    <a:pt x="2230" y="0"/>
                  </a:moveTo>
                  <a:cubicBezTo>
                    <a:pt x="1627" y="0"/>
                    <a:pt x="1002" y="151"/>
                    <a:pt x="486" y="356"/>
                  </a:cubicBezTo>
                  <a:cubicBezTo>
                    <a:pt x="0" y="579"/>
                    <a:pt x="278" y="1323"/>
                    <a:pt x="687" y="1323"/>
                  </a:cubicBezTo>
                  <a:cubicBezTo>
                    <a:pt x="743" y="1323"/>
                    <a:pt x="800" y="1310"/>
                    <a:pt x="858" y="1280"/>
                  </a:cubicBezTo>
                  <a:cubicBezTo>
                    <a:pt x="1737" y="788"/>
                    <a:pt x="2661" y="669"/>
                    <a:pt x="3600" y="416"/>
                  </a:cubicBezTo>
                  <a:cubicBezTo>
                    <a:pt x="3600" y="416"/>
                    <a:pt x="3659" y="356"/>
                    <a:pt x="3600" y="356"/>
                  </a:cubicBezTo>
                  <a:cubicBezTo>
                    <a:pt x="3204" y="101"/>
                    <a:pt x="2724" y="0"/>
                    <a:pt x="223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1" name="Google Shape;5521;p32"/>
            <p:cNvSpPr/>
            <p:nvPr/>
          </p:nvSpPr>
          <p:spPr>
            <a:xfrm rot="10800000">
              <a:off x="8025720" y="4014839"/>
              <a:ext cx="160592" cy="130894"/>
            </a:xfrm>
            <a:custGeom>
              <a:rect b="b" l="l" r="r" t="t"/>
              <a:pathLst>
                <a:path extrusionOk="0" h="4196" w="5148">
                  <a:moveTo>
                    <a:pt x="4293" y="0"/>
                  </a:moveTo>
                  <a:cubicBezTo>
                    <a:pt x="4141" y="0"/>
                    <a:pt x="3986" y="67"/>
                    <a:pt x="3859" y="228"/>
                  </a:cubicBezTo>
                  <a:cubicBezTo>
                    <a:pt x="3293" y="973"/>
                    <a:pt x="2667" y="1643"/>
                    <a:pt x="1997" y="2328"/>
                  </a:cubicBezTo>
                  <a:cubicBezTo>
                    <a:pt x="1371" y="3013"/>
                    <a:pt x="686" y="3580"/>
                    <a:pt x="1" y="4190"/>
                  </a:cubicBezTo>
                  <a:cubicBezTo>
                    <a:pt x="45" y="4194"/>
                    <a:pt x="90" y="4195"/>
                    <a:pt x="135" y="4195"/>
                  </a:cubicBezTo>
                  <a:cubicBezTo>
                    <a:pt x="888" y="4195"/>
                    <a:pt x="1588" y="3734"/>
                    <a:pt x="2235" y="3326"/>
                  </a:cubicBezTo>
                  <a:cubicBezTo>
                    <a:pt x="3174" y="2641"/>
                    <a:pt x="3978" y="1777"/>
                    <a:pt x="4783" y="973"/>
                  </a:cubicBezTo>
                  <a:cubicBezTo>
                    <a:pt x="5148" y="552"/>
                    <a:pt x="4732" y="0"/>
                    <a:pt x="429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2" name="Google Shape;5522;p32"/>
            <p:cNvSpPr/>
            <p:nvPr/>
          </p:nvSpPr>
          <p:spPr>
            <a:xfrm rot="10800000">
              <a:off x="7567964" y="4167882"/>
              <a:ext cx="83915" cy="141251"/>
            </a:xfrm>
            <a:custGeom>
              <a:rect b="b" l="l" r="r" t="t"/>
              <a:pathLst>
                <a:path extrusionOk="0" h="4528" w="2690">
                  <a:moveTo>
                    <a:pt x="2150" y="1"/>
                  </a:moveTo>
                  <a:cubicBezTo>
                    <a:pt x="1980" y="1"/>
                    <a:pt x="1813" y="77"/>
                    <a:pt x="1744" y="252"/>
                  </a:cubicBezTo>
                  <a:cubicBezTo>
                    <a:pt x="1491" y="922"/>
                    <a:pt x="1312" y="1667"/>
                    <a:pt x="1059" y="2352"/>
                  </a:cubicBezTo>
                  <a:cubicBezTo>
                    <a:pt x="746" y="3097"/>
                    <a:pt x="254" y="3723"/>
                    <a:pt x="1" y="4467"/>
                  </a:cubicBezTo>
                  <a:lnTo>
                    <a:pt x="1" y="4527"/>
                  </a:lnTo>
                  <a:cubicBezTo>
                    <a:pt x="1252" y="3782"/>
                    <a:pt x="2235" y="1860"/>
                    <a:pt x="2608" y="490"/>
                  </a:cubicBezTo>
                  <a:cubicBezTo>
                    <a:pt x="2690" y="190"/>
                    <a:pt x="2416" y="1"/>
                    <a:pt x="215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523" name="Google Shape;5523;p32"/>
            <p:cNvGrpSpPr/>
            <p:nvPr/>
          </p:nvGrpSpPr>
          <p:grpSpPr>
            <a:xfrm rot="10800000">
              <a:off x="6410194" y="4210650"/>
              <a:ext cx="1307601" cy="590241"/>
              <a:chOff x="1314344" y="705547"/>
              <a:chExt cx="1307601" cy="590241"/>
            </a:xfrm>
          </p:grpSpPr>
          <p:sp>
            <p:nvSpPr>
              <p:cNvPr id="5524" name="Google Shape;5524;p32"/>
              <p:cNvSpPr/>
              <p:nvPr/>
            </p:nvSpPr>
            <p:spPr>
              <a:xfrm flipH="1">
                <a:off x="1516332" y="737740"/>
                <a:ext cx="758943" cy="347980"/>
              </a:xfrm>
              <a:custGeom>
                <a:rect b="b" l="l" r="r" t="t"/>
                <a:pathLst>
                  <a:path extrusionOk="0" h="11155" w="24329">
                    <a:moveTo>
                      <a:pt x="14634" y="0"/>
                    </a:moveTo>
                    <a:cubicBezTo>
                      <a:pt x="14558" y="0"/>
                      <a:pt x="14477" y="4"/>
                      <a:pt x="14392" y="12"/>
                    </a:cubicBezTo>
                    <a:cubicBezTo>
                      <a:pt x="11600" y="311"/>
                      <a:pt x="9381" y="2829"/>
                      <a:pt x="8592" y="2829"/>
                    </a:cubicBezTo>
                    <a:cubicBezTo>
                      <a:pt x="8556" y="2829"/>
                      <a:pt x="8522" y="2823"/>
                      <a:pt x="8492" y="2812"/>
                    </a:cubicBezTo>
                    <a:cubicBezTo>
                      <a:pt x="8120" y="2619"/>
                      <a:pt x="10116" y="1129"/>
                      <a:pt x="8194" y="458"/>
                    </a:cubicBezTo>
                    <a:cubicBezTo>
                      <a:pt x="7758" y="307"/>
                      <a:pt x="7241" y="239"/>
                      <a:pt x="6685" y="239"/>
                    </a:cubicBezTo>
                    <a:cubicBezTo>
                      <a:pt x="4224" y="239"/>
                      <a:pt x="981" y="1571"/>
                      <a:pt x="373" y="2931"/>
                    </a:cubicBezTo>
                    <a:cubicBezTo>
                      <a:pt x="1" y="3930"/>
                      <a:pt x="1669" y="10321"/>
                      <a:pt x="5513" y="11065"/>
                    </a:cubicBezTo>
                    <a:cubicBezTo>
                      <a:pt x="5817" y="11127"/>
                      <a:pt x="6078" y="11155"/>
                      <a:pt x="6301" y="11155"/>
                    </a:cubicBezTo>
                    <a:cubicBezTo>
                      <a:pt x="8128" y="11155"/>
                      <a:pt x="7443" y="9303"/>
                      <a:pt x="8001" y="9144"/>
                    </a:cubicBezTo>
                    <a:cubicBezTo>
                      <a:pt x="8090" y="9122"/>
                      <a:pt x="8182" y="9113"/>
                      <a:pt x="8277" y="9113"/>
                    </a:cubicBezTo>
                    <a:cubicBezTo>
                      <a:pt x="9327" y="9113"/>
                      <a:pt x="10743" y="10304"/>
                      <a:pt x="12739" y="10304"/>
                    </a:cubicBezTo>
                    <a:cubicBezTo>
                      <a:pt x="13216" y="10304"/>
                      <a:pt x="13726" y="10236"/>
                      <a:pt x="14273" y="10067"/>
                    </a:cubicBezTo>
                    <a:cubicBezTo>
                      <a:pt x="16075" y="9516"/>
                      <a:pt x="14019" y="8280"/>
                      <a:pt x="15569" y="8086"/>
                    </a:cubicBezTo>
                    <a:cubicBezTo>
                      <a:pt x="18742" y="7773"/>
                      <a:pt x="24328" y="6283"/>
                      <a:pt x="22585" y="3304"/>
                    </a:cubicBezTo>
                    <a:cubicBezTo>
                      <a:pt x="22082" y="2436"/>
                      <a:pt x="21091" y="2206"/>
                      <a:pt x="20024" y="2206"/>
                    </a:cubicBezTo>
                    <a:cubicBezTo>
                      <a:pt x="18823" y="2206"/>
                      <a:pt x="17524" y="2497"/>
                      <a:pt x="16715" y="2497"/>
                    </a:cubicBezTo>
                    <a:cubicBezTo>
                      <a:pt x="16391" y="2497"/>
                      <a:pt x="16146" y="2451"/>
                      <a:pt x="16016" y="2321"/>
                    </a:cubicBezTo>
                    <a:cubicBezTo>
                      <a:pt x="15588" y="1836"/>
                      <a:pt x="16320" y="0"/>
                      <a:pt x="1463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5" name="Google Shape;5525;p32"/>
              <p:cNvSpPr/>
              <p:nvPr/>
            </p:nvSpPr>
            <p:spPr>
              <a:xfrm flipH="1">
                <a:off x="1613005" y="705547"/>
                <a:ext cx="809573" cy="224510"/>
              </a:xfrm>
              <a:custGeom>
                <a:rect b="b" l="l" r="r" t="t"/>
                <a:pathLst>
                  <a:path extrusionOk="0" h="7197" w="25952">
                    <a:moveTo>
                      <a:pt x="60" y="1"/>
                    </a:moveTo>
                    <a:cubicBezTo>
                      <a:pt x="0" y="60"/>
                      <a:pt x="0" y="179"/>
                      <a:pt x="60" y="239"/>
                    </a:cubicBezTo>
                    <a:cubicBezTo>
                      <a:pt x="60" y="239"/>
                      <a:pt x="313" y="612"/>
                      <a:pt x="864" y="1178"/>
                    </a:cubicBezTo>
                    <a:cubicBezTo>
                      <a:pt x="1117" y="1416"/>
                      <a:pt x="1490" y="1788"/>
                      <a:pt x="1862" y="2101"/>
                    </a:cubicBezTo>
                    <a:cubicBezTo>
                      <a:pt x="2235" y="2474"/>
                      <a:pt x="2726" y="2846"/>
                      <a:pt x="3292" y="3219"/>
                    </a:cubicBezTo>
                    <a:cubicBezTo>
                      <a:pt x="3784" y="3651"/>
                      <a:pt x="4410" y="4023"/>
                      <a:pt x="5021" y="4395"/>
                    </a:cubicBezTo>
                    <a:cubicBezTo>
                      <a:pt x="5706" y="4768"/>
                      <a:pt x="6391" y="5140"/>
                      <a:pt x="7136" y="5453"/>
                    </a:cubicBezTo>
                    <a:cubicBezTo>
                      <a:pt x="7509" y="5647"/>
                      <a:pt x="7941" y="5766"/>
                      <a:pt x="8313" y="5960"/>
                    </a:cubicBezTo>
                    <a:cubicBezTo>
                      <a:pt x="8507" y="6019"/>
                      <a:pt x="8745" y="6079"/>
                      <a:pt x="8939" y="6138"/>
                    </a:cubicBezTo>
                    <a:cubicBezTo>
                      <a:pt x="9117" y="6198"/>
                      <a:pt x="9311" y="6258"/>
                      <a:pt x="9564" y="6332"/>
                    </a:cubicBezTo>
                    <a:cubicBezTo>
                      <a:pt x="9743" y="6392"/>
                      <a:pt x="9996" y="6451"/>
                      <a:pt x="10175" y="6511"/>
                    </a:cubicBezTo>
                    <a:cubicBezTo>
                      <a:pt x="10369" y="6571"/>
                      <a:pt x="10607" y="6630"/>
                      <a:pt x="10801" y="6705"/>
                    </a:cubicBezTo>
                    <a:cubicBezTo>
                      <a:pt x="11233" y="6764"/>
                      <a:pt x="11665" y="6824"/>
                      <a:pt x="12097" y="6943"/>
                    </a:cubicBezTo>
                    <a:lnTo>
                      <a:pt x="12410" y="6943"/>
                    </a:lnTo>
                    <a:lnTo>
                      <a:pt x="12782" y="7003"/>
                    </a:lnTo>
                    <a:lnTo>
                      <a:pt x="13408" y="7077"/>
                    </a:lnTo>
                    <a:cubicBezTo>
                      <a:pt x="13840" y="7137"/>
                      <a:pt x="14272" y="7137"/>
                      <a:pt x="14704" y="7196"/>
                    </a:cubicBezTo>
                    <a:lnTo>
                      <a:pt x="16015" y="7196"/>
                    </a:lnTo>
                    <a:cubicBezTo>
                      <a:pt x="16447" y="7196"/>
                      <a:pt x="16819" y="7137"/>
                      <a:pt x="17252" y="7137"/>
                    </a:cubicBezTo>
                    <a:cubicBezTo>
                      <a:pt x="17684" y="7077"/>
                      <a:pt x="18056" y="7077"/>
                      <a:pt x="18428" y="7003"/>
                    </a:cubicBezTo>
                    <a:cubicBezTo>
                      <a:pt x="18875" y="6943"/>
                      <a:pt x="19248" y="6883"/>
                      <a:pt x="19620" y="6824"/>
                    </a:cubicBezTo>
                    <a:cubicBezTo>
                      <a:pt x="19993" y="6764"/>
                      <a:pt x="20365" y="6705"/>
                      <a:pt x="20663" y="6630"/>
                    </a:cubicBezTo>
                    <a:cubicBezTo>
                      <a:pt x="21035" y="6511"/>
                      <a:pt x="21348" y="6451"/>
                      <a:pt x="21661" y="6392"/>
                    </a:cubicBezTo>
                    <a:cubicBezTo>
                      <a:pt x="21974" y="6332"/>
                      <a:pt x="22287" y="6198"/>
                      <a:pt x="22600" y="6138"/>
                    </a:cubicBezTo>
                    <a:cubicBezTo>
                      <a:pt x="22838" y="6079"/>
                      <a:pt x="23151" y="5960"/>
                      <a:pt x="23404" y="5885"/>
                    </a:cubicBezTo>
                    <a:cubicBezTo>
                      <a:pt x="23896" y="5706"/>
                      <a:pt x="24328" y="5587"/>
                      <a:pt x="24700" y="5394"/>
                    </a:cubicBezTo>
                    <a:cubicBezTo>
                      <a:pt x="25386" y="5140"/>
                      <a:pt x="25818" y="4962"/>
                      <a:pt x="25818" y="4962"/>
                    </a:cubicBezTo>
                    <a:cubicBezTo>
                      <a:pt x="25877" y="4962"/>
                      <a:pt x="25952" y="4842"/>
                      <a:pt x="25877" y="4768"/>
                    </a:cubicBezTo>
                    <a:cubicBezTo>
                      <a:pt x="25877" y="4681"/>
                      <a:pt x="25813" y="4625"/>
                      <a:pt x="25756" y="4625"/>
                    </a:cubicBezTo>
                    <a:cubicBezTo>
                      <a:pt x="25735" y="4625"/>
                      <a:pt x="25714" y="4633"/>
                      <a:pt x="25698" y="4649"/>
                    </a:cubicBezTo>
                    <a:cubicBezTo>
                      <a:pt x="25698" y="4649"/>
                      <a:pt x="25266" y="4768"/>
                      <a:pt x="24581" y="5021"/>
                    </a:cubicBezTo>
                    <a:cubicBezTo>
                      <a:pt x="24209" y="5140"/>
                      <a:pt x="23777" y="5274"/>
                      <a:pt x="23270" y="5453"/>
                    </a:cubicBezTo>
                    <a:cubicBezTo>
                      <a:pt x="22778" y="5587"/>
                      <a:pt x="22153" y="5706"/>
                      <a:pt x="21542" y="5885"/>
                    </a:cubicBezTo>
                    <a:cubicBezTo>
                      <a:pt x="21229" y="5960"/>
                      <a:pt x="20916" y="6019"/>
                      <a:pt x="20544" y="6079"/>
                    </a:cubicBezTo>
                    <a:cubicBezTo>
                      <a:pt x="20231" y="6138"/>
                      <a:pt x="19859" y="6258"/>
                      <a:pt x="19486" y="6258"/>
                    </a:cubicBezTo>
                    <a:cubicBezTo>
                      <a:pt x="19114" y="6332"/>
                      <a:pt x="18741" y="6392"/>
                      <a:pt x="18369" y="6451"/>
                    </a:cubicBezTo>
                    <a:cubicBezTo>
                      <a:pt x="17996" y="6451"/>
                      <a:pt x="17624" y="6511"/>
                      <a:pt x="17192" y="6511"/>
                    </a:cubicBezTo>
                    <a:cubicBezTo>
                      <a:pt x="16819" y="6571"/>
                      <a:pt x="16387" y="6571"/>
                      <a:pt x="16015" y="6571"/>
                    </a:cubicBezTo>
                    <a:lnTo>
                      <a:pt x="14779" y="6571"/>
                    </a:lnTo>
                    <a:cubicBezTo>
                      <a:pt x="14332" y="6511"/>
                      <a:pt x="13900" y="6511"/>
                      <a:pt x="13468" y="6451"/>
                    </a:cubicBezTo>
                    <a:lnTo>
                      <a:pt x="12842" y="6392"/>
                    </a:lnTo>
                    <a:lnTo>
                      <a:pt x="12544" y="6332"/>
                    </a:lnTo>
                    <a:lnTo>
                      <a:pt x="12231" y="6258"/>
                    </a:lnTo>
                    <a:lnTo>
                      <a:pt x="11605" y="6198"/>
                    </a:lnTo>
                    <a:cubicBezTo>
                      <a:pt x="11352" y="6138"/>
                      <a:pt x="11173" y="6079"/>
                      <a:pt x="10980" y="6019"/>
                    </a:cubicBezTo>
                    <a:cubicBezTo>
                      <a:pt x="10741" y="6019"/>
                      <a:pt x="10548" y="5960"/>
                      <a:pt x="10369" y="5885"/>
                    </a:cubicBezTo>
                    <a:cubicBezTo>
                      <a:pt x="10116" y="5826"/>
                      <a:pt x="9937" y="5766"/>
                      <a:pt x="9743" y="5706"/>
                    </a:cubicBezTo>
                    <a:cubicBezTo>
                      <a:pt x="9490" y="5706"/>
                      <a:pt x="9311" y="5647"/>
                      <a:pt x="9117" y="5513"/>
                    </a:cubicBezTo>
                    <a:cubicBezTo>
                      <a:pt x="8939" y="5453"/>
                      <a:pt x="8745" y="5394"/>
                      <a:pt x="8566" y="5334"/>
                    </a:cubicBezTo>
                    <a:cubicBezTo>
                      <a:pt x="8134" y="5215"/>
                      <a:pt x="7762" y="5081"/>
                      <a:pt x="7389" y="4902"/>
                    </a:cubicBezTo>
                    <a:cubicBezTo>
                      <a:pt x="7196" y="4842"/>
                      <a:pt x="7017" y="4768"/>
                      <a:pt x="6823" y="4649"/>
                    </a:cubicBezTo>
                    <a:cubicBezTo>
                      <a:pt x="6704" y="4589"/>
                      <a:pt x="6510" y="4530"/>
                      <a:pt x="6332" y="4395"/>
                    </a:cubicBezTo>
                    <a:cubicBezTo>
                      <a:pt x="5959" y="4276"/>
                      <a:pt x="5646" y="4098"/>
                      <a:pt x="5333" y="3904"/>
                    </a:cubicBezTo>
                    <a:cubicBezTo>
                      <a:pt x="4648" y="3531"/>
                      <a:pt x="4097" y="3159"/>
                      <a:pt x="3531" y="2846"/>
                    </a:cubicBezTo>
                    <a:cubicBezTo>
                      <a:pt x="3039" y="2474"/>
                      <a:pt x="2548" y="2101"/>
                      <a:pt x="2175" y="1788"/>
                    </a:cubicBezTo>
                    <a:cubicBezTo>
                      <a:pt x="1743" y="1416"/>
                      <a:pt x="1430" y="1118"/>
                      <a:pt x="1117" y="865"/>
                    </a:cubicBezTo>
                    <a:cubicBezTo>
                      <a:pt x="626" y="373"/>
                      <a:pt x="313" y="60"/>
                      <a:pt x="313" y="60"/>
                    </a:cubicBezTo>
                    <a:cubicBezTo>
                      <a:pt x="253" y="1"/>
                      <a:pt x="179" y="1"/>
                      <a:pt x="60"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6" name="Google Shape;5526;p32"/>
              <p:cNvSpPr/>
              <p:nvPr/>
            </p:nvSpPr>
            <p:spPr>
              <a:xfrm flipH="1">
                <a:off x="1671090" y="824057"/>
                <a:ext cx="168734" cy="116513"/>
              </a:xfrm>
              <a:custGeom>
                <a:rect b="b" l="l" r="r" t="t"/>
                <a:pathLst>
                  <a:path extrusionOk="0" h="3735" w="5409">
                    <a:moveTo>
                      <a:pt x="3911" y="1"/>
                    </a:moveTo>
                    <a:cubicBezTo>
                      <a:pt x="3863" y="1"/>
                      <a:pt x="3814" y="15"/>
                      <a:pt x="3785" y="45"/>
                    </a:cubicBezTo>
                    <a:cubicBezTo>
                      <a:pt x="3546" y="299"/>
                      <a:pt x="3233" y="537"/>
                      <a:pt x="2921" y="790"/>
                    </a:cubicBezTo>
                    <a:cubicBezTo>
                      <a:pt x="2667" y="1043"/>
                      <a:pt x="2354" y="1282"/>
                      <a:pt x="2057" y="1475"/>
                    </a:cubicBezTo>
                    <a:cubicBezTo>
                      <a:pt x="1803" y="1714"/>
                      <a:pt x="1490" y="1907"/>
                      <a:pt x="1178" y="2161"/>
                    </a:cubicBezTo>
                    <a:cubicBezTo>
                      <a:pt x="865" y="2339"/>
                      <a:pt x="567" y="2533"/>
                      <a:pt x="254" y="2593"/>
                    </a:cubicBezTo>
                    <a:cubicBezTo>
                      <a:pt x="120" y="2652"/>
                      <a:pt x="1" y="2772"/>
                      <a:pt x="1" y="2906"/>
                    </a:cubicBezTo>
                    <a:cubicBezTo>
                      <a:pt x="1" y="3084"/>
                      <a:pt x="194" y="3278"/>
                      <a:pt x="314" y="3278"/>
                    </a:cubicBezTo>
                    <a:lnTo>
                      <a:pt x="1550" y="3278"/>
                    </a:lnTo>
                    <a:cubicBezTo>
                      <a:pt x="1982" y="3278"/>
                      <a:pt x="2354" y="3278"/>
                      <a:pt x="2801" y="3338"/>
                    </a:cubicBezTo>
                    <a:cubicBezTo>
                      <a:pt x="3174" y="3338"/>
                      <a:pt x="3606" y="3397"/>
                      <a:pt x="3978" y="3457"/>
                    </a:cubicBezTo>
                    <a:cubicBezTo>
                      <a:pt x="4217" y="3457"/>
                      <a:pt x="4410" y="3457"/>
                      <a:pt x="4589" y="3516"/>
                    </a:cubicBezTo>
                    <a:cubicBezTo>
                      <a:pt x="4664" y="3516"/>
                      <a:pt x="4783" y="3576"/>
                      <a:pt x="4842" y="3576"/>
                    </a:cubicBezTo>
                    <a:cubicBezTo>
                      <a:pt x="4962" y="3650"/>
                      <a:pt x="5036" y="3650"/>
                      <a:pt x="5096" y="3710"/>
                    </a:cubicBezTo>
                    <a:lnTo>
                      <a:pt x="5155" y="3710"/>
                    </a:lnTo>
                    <a:cubicBezTo>
                      <a:pt x="5173" y="3727"/>
                      <a:pt x="5190" y="3735"/>
                      <a:pt x="5208" y="3735"/>
                    </a:cubicBezTo>
                    <a:cubicBezTo>
                      <a:pt x="5250" y="3735"/>
                      <a:pt x="5292" y="3693"/>
                      <a:pt x="5334" y="3650"/>
                    </a:cubicBezTo>
                    <a:cubicBezTo>
                      <a:pt x="5408" y="3576"/>
                      <a:pt x="5408" y="3457"/>
                      <a:pt x="5274" y="3397"/>
                    </a:cubicBezTo>
                    <a:cubicBezTo>
                      <a:pt x="5096" y="3278"/>
                      <a:pt x="4902" y="3204"/>
                      <a:pt x="4723" y="3144"/>
                    </a:cubicBezTo>
                    <a:cubicBezTo>
                      <a:pt x="4470" y="3025"/>
                      <a:pt x="4291" y="2965"/>
                      <a:pt x="4097" y="2965"/>
                    </a:cubicBezTo>
                    <a:cubicBezTo>
                      <a:pt x="3665" y="2831"/>
                      <a:pt x="3233" y="2772"/>
                      <a:pt x="2861" y="2712"/>
                    </a:cubicBezTo>
                    <a:cubicBezTo>
                      <a:pt x="2429" y="2712"/>
                      <a:pt x="1982" y="2652"/>
                      <a:pt x="1610" y="2652"/>
                    </a:cubicBezTo>
                    <a:cubicBezTo>
                      <a:pt x="1593" y="2650"/>
                      <a:pt x="1575" y="2648"/>
                      <a:pt x="1558" y="2646"/>
                    </a:cubicBezTo>
                    <a:lnTo>
                      <a:pt x="1558" y="2646"/>
                    </a:lnTo>
                    <a:cubicBezTo>
                      <a:pt x="1868" y="2396"/>
                      <a:pt x="2178" y="2217"/>
                      <a:pt x="2429" y="1907"/>
                    </a:cubicBezTo>
                    <a:cubicBezTo>
                      <a:pt x="2727" y="1654"/>
                      <a:pt x="2980" y="1416"/>
                      <a:pt x="3293" y="1103"/>
                    </a:cubicBezTo>
                    <a:cubicBezTo>
                      <a:pt x="3546" y="850"/>
                      <a:pt x="3785" y="537"/>
                      <a:pt x="4038" y="299"/>
                    </a:cubicBezTo>
                    <a:cubicBezTo>
                      <a:pt x="4097" y="164"/>
                      <a:pt x="4097" y="105"/>
                      <a:pt x="4038" y="45"/>
                    </a:cubicBezTo>
                    <a:cubicBezTo>
                      <a:pt x="4008" y="15"/>
                      <a:pt x="3960" y="1"/>
                      <a:pt x="3911"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7" name="Google Shape;5527;p32"/>
              <p:cNvSpPr/>
              <p:nvPr/>
            </p:nvSpPr>
            <p:spPr>
              <a:xfrm flipH="1">
                <a:off x="1828157" y="779448"/>
                <a:ext cx="195686" cy="239234"/>
              </a:xfrm>
              <a:custGeom>
                <a:rect b="b" l="l" r="r" t="t"/>
                <a:pathLst>
                  <a:path extrusionOk="0" h="7669" w="6273">
                    <a:moveTo>
                      <a:pt x="6086" y="0"/>
                    </a:moveTo>
                    <a:cubicBezTo>
                      <a:pt x="6037" y="0"/>
                      <a:pt x="5989" y="15"/>
                      <a:pt x="5959" y="45"/>
                    </a:cubicBezTo>
                    <a:cubicBezTo>
                      <a:pt x="5721" y="239"/>
                      <a:pt x="5527" y="477"/>
                      <a:pt x="5348" y="671"/>
                    </a:cubicBezTo>
                    <a:cubicBezTo>
                      <a:pt x="5095" y="850"/>
                      <a:pt x="4902" y="1043"/>
                      <a:pt x="4663" y="1222"/>
                    </a:cubicBezTo>
                    <a:cubicBezTo>
                      <a:pt x="4410" y="1475"/>
                      <a:pt x="4231" y="1654"/>
                      <a:pt x="3978" y="1848"/>
                    </a:cubicBezTo>
                    <a:cubicBezTo>
                      <a:pt x="3784" y="2026"/>
                      <a:pt x="3546" y="2161"/>
                      <a:pt x="3293" y="2339"/>
                    </a:cubicBezTo>
                    <a:cubicBezTo>
                      <a:pt x="3039" y="2533"/>
                      <a:pt x="2801" y="2712"/>
                      <a:pt x="2607" y="2846"/>
                    </a:cubicBezTo>
                    <a:cubicBezTo>
                      <a:pt x="2488" y="2965"/>
                      <a:pt x="2369" y="3025"/>
                      <a:pt x="2235" y="3084"/>
                    </a:cubicBezTo>
                    <a:lnTo>
                      <a:pt x="1862" y="3337"/>
                    </a:lnTo>
                    <a:lnTo>
                      <a:pt x="1490" y="3516"/>
                    </a:lnTo>
                    <a:cubicBezTo>
                      <a:pt x="1371" y="3591"/>
                      <a:pt x="1177" y="3650"/>
                      <a:pt x="1058" y="3710"/>
                    </a:cubicBezTo>
                    <a:cubicBezTo>
                      <a:pt x="939" y="3769"/>
                      <a:pt x="805" y="3829"/>
                      <a:pt x="686" y="3889"/>
                    </a:cubicBezTo>
                    <a:lnTo>
                      <a:pt x="313" y="4023"/>
                    </a:lnTo>
                    <a:lnTo>
                      <a:pt x="253" y="4023"/>
                    </a:lnTo>
                    <a:cubicBezTo>
                      <a:pt x="194" y="4082"/>
                      <a:pt x="134" y="4142"/>
                      <a:pt x="60" y="4202"/>
                    </a:cubicBezTo>
                    <a:cubicBezTo>
                      <a:pt x="0" y="4395"/>
                      <a:pt x="134" y="4574"/>
                      <a:pt x="313" y="4634"/>
                    </a:cubicBezTo>
                    <a:cubicBezTo>
                      <a:pt x="373" y="4708"/>
                      <a:pt x="507" y="4708"/>
                      <a:pt x="626" y="4768"/>
                    </a:cubicBezTo>
                    <a:cubicBezTo>
                      <a:pt x="686" y="4827"/>
                      <a:pt x="805" y="4887"/>
                      <a:pt x="939" y="4887"/>
                    </a:cubicBezTo>
                    <a:cubicBezTo>
                      <a:pt x="1058" y="4946"/>
                      <a:pt x="1118" y="5006"/>
                      <a:pt x="1252" y="5080"/>
                    </a:cubicBezTo>
                    <a:lnTo>
                      <a:pt x="1550" y="5200"/>
                    </a:lnTo>
                    <a:cubicBezTo>
                      <a:pt x="1684" y="5259"/>
                      <a:pt x="1803" y="5319"/>
                      <a:pt x="1862" y="5378"/>
                    </a:cubicBezTo>
                    <a:lnTo>
                      <a:pt x="2175" y="5572"/>
                    </a:lnTo>
                    <a:lnTo>
                      <a:pt x="2488" y="5691"/>
                    </a:lnTo>
                    <a:lnTo>
                      <a:pt x="2801" y="5885"/>
                    </a:lnTo>
                    <a:lnTo>
                      <a:pt x="3114" y="6064"/>
                    </a:lnTo>
                    <a:cubicBezTo>
                      <a:pt x="3173" y="6198"/>
                      <a:pt x="3293" y="6198"/>
                      <a:pt x="3412" y="6317"/>
                    </a:cubicBezTo>
                    <a:cubicBezTo>
                      <a:pt x="3605" y="6436"/>
                      <a:pt x="3784" y="6570"/>
                      <a:pt x="3978" y="6689"/>
                    </a:cubicBezTo>
                    <a:cubicBezTo>
                      <a:pt x="4097" y="6749"/>
                      <a:pt x="4157" y="6809"/>
                      <a:pt x="4291" y="6943"/>
                    </a:cubicBezTo>
                    <a:lnTo>
                      <a:pt x="4529" y="7121"/>
                    </a:lnTo>
                    <a:cubicBezTo>
                      <a:pt x="4723" y="7315"/>
                      <a:pt x="4902" y="7434"/>
                      <a:pt x="5095" y="7613"/>
                    </a:cubicBezTo>
                    <a:cubicBezTo>
                      <a:pt x="5125" y="7650"/>
                      <a:pt x="5170" y="7669"/>
                      <a:pt x="5216" y="7669"/>
                    </a:cubicBezTo>
                    <a:cubicBezTo>
                      <a:pt x="5263" y="7669"/>
                      <a:pt x="5311" y="7650"/>
                      <a:pt x="5348" y="7613"/>
                    </a:cubicBezTo>
                    <a:cubicBezTo>
                      <a:pt x="5408" y="7553"/>
                      <a:pt x="5408" y="7434"/>
                      <a:pt x="5348" y="7375"/>
                    </a:cubicBezTo>
                    <a:lnTo>
                      <a:pt x="4782" y="6809"/>
                    </a:lnTo>
                    <a:lnTo>
                      <a:pt x="4529" y="6570"/>
                    </a:lnTo>
                    <a:cubicBezTo>
                      <a:pt x="4470" y="6496"/>
                      <a:pt x="4350" y="6436"/>
                      <a:pt x="4291" y="6317"/>
                    </a:cubicBezTo>
                    <a:cubicBezTo>
                      <a:pt x="4097" y="6198"/>
                      <a:pt x="3918" y="6004"/>
                      <a:pt x="3725" y="5885"/>
                    </a:cubicBezTo>
                    <a:cubicBezTo>
                      <a:pt x="3605" y="5825"/>
                      <a:pt x="3486" y="5751"/>
                      <a:pt x="3412" y="5632"/>
                    </a:cubicBezTo>
                    <a:lnTo>
                      <a:pt x="3114" y="5453"/>
                    </a:lnTo>
                    <a:lnTo>
                      <a:pt x="2801" y="5259"/>
                    </a:lnTo>
                    <a:lnTo>
                      <a:pt x="2488" y="5006"/>
                    </a:lnTo>
                    <a:lnTo>
                      <a:pt x="2175" y="4827"/>
                    </a:lnTo>
                    <a:cubicBezTo>
                      <a:pt x="2056" y="4768"/>
                      <a:pt x="1997" y="4708"/>
                      <a:pt x="1862" y="4634"/>
                    </a:cubicBezTo>
                    <a:lnTo>
                      <a:pt x="1550" y="4514"/>
                    </a:lnTo>
                    <a:cubicBezTo>
                      <a:pt x="1459" y="4469"/>
                      <a:pt x="1369" y="4424"/>
                      <a:pt x="1272" y="4379"/>
                    </a:cubicBezTo>
                    <a:lnTo>
                      <a:pt x="1272" y="4379"/>
                    </a:lnTo>
                    <a:cubicBezTo>
                      <a:pt x="1308" y="4365"/>
                      <a:pt x="1342" y="4350"/>
                      <a:pt x="1371" y="4336"/>
                    </a:cubicBezTo>
                    <a:cubicBezTo>
                      <a:pt x="1490" y="4202"/>
                      <a:pt x="1624" y="4142"/>
                      <a:pt x="1743" y="4082"/>
                    </a:cubicBezTo>
                    <a:lnTo>
                      <a:pt x="2175" y="3889"/>
                    </a:lnTo>
                    <a:lnTo>
                      <a:pt x="2548" y="3650"/>
                    </a:lnTo>
                    <a:cubicBezTo>
                      <a:pt x="2667" y="3516"/>
                      <a:pt x="2801" y="3457"/>
                      <a:pt x="2920" y="3397"/>
                    </a:cubicBezTo>
                    <a:cubicBezTo>
                      <a:pt x="3173" y="3218"/>
                      <a:pt x="3412" y="3025"/>
                      <a:pt x="3665" y="2846"/>
                    </a:cubicBezTo>
                    <a:cubicBezTo>
                      <a:pt x="3918" y="2652"/>
                      <a:pt x="4097" y="2473"/>
                      <a:pt x="4350" y="2220"/>
                    </a:cubicBezTo>
                    <a:cubicBezTo>
                      <a:pt x="4604" y="2026"/>
                      <a:pt x="4782" y="1848"/>
                      <a:pt x="5036" y="1594"/>
                    </a:cubicBezTo>
                    <a:cubicBezTo>
                      <a:pt x="5214" y="1416"/>
                      <a:pt x="5408" y="1162"/>
                      <a:pt x="5646" y="984"/>
                    </a:cubicBezTo>
                    <a:cubicBezTo>
                      <a:pt x="5840" y="730"/>
                      <a:pt x="6019" y="537"/>
                      <a:pt x="6213" y="298"/>
                    </a:cubicBezTo>
                    <a:cubicBezTo>
                      <a:pt x="6272" y="239"/>
                      <a:pt x="6272" y="105"/>
                      <a:pt x="6213" y="45"/>
                    </a:cubicBezTo>
                    <a:cubicBezTo>
                      <a:pt x="6183" y="15"/>
                      <a:pt x="6134" y="0"/>
                      <a:pt x="6086"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8" name="Google Shape;5528;p32"/>
              <p:cNvSpPr/>
              <p:nvPr/>
            </p:nvSpPr>
            <p:spPr>
              <a:xfrm flipH="1">
                <a:off x="2050765" y="778200"/>
                <a:ext cx="135729" cy="101665"/>
              </a:xfrm>
              <a:custGeom>
                <a:rect b="b" l="l" r="r" t="t"/>
                <a:pathLst>
                  <a:path extrusionOk="0" h="3259" w="4351">
                    <a:moveTo>
                      <a:pt x="4223" y="1"/>
                    </a:moveTo>
                    <a:cubicBezTo>
                      <a:pt x="4159" y="1"/>
                      <a:pt x="4079" y="43"/>
                      <a:pt x="4037" y="85"/>
                    </a:cubicBezTo>
                    <a:lnTo>
                      <a:pt x="4037" y="145"/>
                    </a:lnTo>
                    <a:cubicBezTo>
                      <a:pt x="3978" y="145"/>
                      <a:pt x="3978" y="204"/>
                      <a:pt x="3918" y="204"/>
                    </a:cubicBezTo>
                    <a:cubicBezTo>
                      <a:pt x="3859" y="279"/>
                      <a:pt x="3859" y="338"/>
                      <a:pt x="3724" y="398"/>
                    </a:cubicBezTo>
                    <a:cubicBezTo>
                      <a:pt x="3665" y="458"/>
                      <a:pt x="3605" y="517"/>
                      <a:pt x="3546" y="577"/>
                    </a:cubicBezTo>
                    <a:cubicBezTo>
                      <a:pt x="3486" y="711"/>
                      <a:pt x="3352" y="770"/>
                      <a:pt x="3292" y="830"/>
                    </a:cubicBezTo>
                    <a:cubicBezTo>
                      <a:pt x="3173" y="949"/>
                      <a:pt x="3039" y="1024"/>
                      <a:pt x="2920" y="1083"/>
                    </a:cubicBezTo>
                    <a:cubicBezTo>
                      <a:pt x="2860" y="1202"/>
                      <a:pt x="2741" y="1262"/>
                      <a:pt x="2607" y="1396"/>
                    </a:cubicBezTo>
                    <a:cubicBezTo>
                      <a:pt x="2488" y="1456"/>
                      <a:pt x="2369" y="1515"/>
                      <a:pt x="2235" y="1634"/>
                    </a:cubicBezTo>
                    <a:lnTo>
                      <a:pt x="2056" y="1769"/>
                    </a:lnTo>
                    <a:cubicBezTo>
                      <a:pt x="1996" y="1769"/>
                      <a:pt x="1922" y="1828"/>
                      <a:pt x="1862" y="1888"/>
                    </a:cubicBezTo>
                    <a:cubicBezTo>
                      <a:pt x="1743" y="1947"/>
                      <a:pt x="1624" y="2007"/>
                      <a:pt x="1490" y="2141"/>
                    </a:cubicBezTo>
                    <a:cubicBezTo>
                      <a:pt x="1371" y="2201"/>
                      <a:pt x="1251" y="2260"/>
                      <a:pt x="1117" y="2320"/>
                    </a:cubicBezTo>
                    <a:cubicBezTo>
                      <a:pt x="998" y="2379"/>
                      <a:pt x="879" y="2439"/>
                      <a:pt x="805" y="2513"/>
                    </a:cubicBezTo>
                    <a:cubicBezTo>
                      <a:pt x="373" y="2752"/>
                      <a:pt x="134" y="2945"/>
                      <a:pt x="134" y="2945"/>
                    </a:cubicBezTo>
                    <a:cubicBezTo>
                      <a:pt x="60" y="2945"/>
                      <a:pt x="0" y="3065"/>
                      <a:pt x="60" y="3124"/>
                    </a:cubicBezTo>
                    <a:cubicBezTo>
                      <a:pt x="60" y="3184"/>
                      <a:pt x="194" y="3258"/>
                      <a:pt x="253" y="3258"/>
                    </a:cubicBezTo>
                    <a:cubicBezTo>
                      <a:pt x="253" y="3258"/>
                      <a:pt x="566" y="3124"/>
                      <a:pt x="998" y="2945"/>
                    </a:cubicBezTo>
                    <a:cubicBezTo>
                      <a:pt x="1117" y="2945"/>
                      <a:pt x="1251" y="2886"/>
                      <a:pt x="1371" y="2811"/>
                    </a:cubicBezTo>
                    <a:cubicBezTo>
                      <a:pt x="1490" y="2752"/>
                      <a:pt x="1624" y="2692"/>
                      <a:pt x="1743" y="2633"/>
                    </a:cubicBezTo>
                    <a:cubicBezTo>
                      <a:pt x="1922" y="2573"/>
                      <a:pt x="2056" y="2513"/>
                      <a:pt x="2175" y="2379"/>
                    </a:cubicBezTo>
                    <a:cubicBezTo>
                      <a:pt x="2235" y="2379"/>
                      <a:pt x="2294" y="2320"/>
                      <a:pt x="2369" y="2320"/>
                    </a:cubicBezTo>
                    <a:lnTo>
                      <a:pt x="2607" y="2141"/>
                    </a:lnTo>
                    <a:cubicBezTo>
                      <a:pt x="2741" y="2066"/>
                      <a:pt x="2860" y="1947"/>
                      <a:pt x="2980" y="1888"/>
                    </a:cubicBezTo>
                    <a:cubicBezTo>
                      <a:pt x="3114" y="1769"/>
                      <a:pt x="3233" y="1694"/>
                      <a:pt x="3352" y="1575"/>
                    </a:cubicBezTo>
                    <a:cubicBezTo>
                      <a:pt x="3486" y="1456"/>
                      <a:pt x="3546" y="1396"/>
                      <a:pt x="3665" y="1262"/>
                    </a:cubicBezTo>
                    <a:cubicBezTo>
                      <a:pt x="3784" y="1143"/>
                      <a:pt x="3859" y="1083"/>
                      <a:pt x="3918" y="949"/>
                    </a:cubicBezTo>
                    <a:cubicBezTo>
                      <a:pt x="4037" y="890"/>
                      <a:pt x="4037" y="770"/>
                      <a:pt x="4097" y="711"/>
                    </a:cubicBezTo>
                    <a:cubicBezTo>
                      <a:pt x="4157" y="577"/>
                      <a:pt x="4231" y="517"/>
                      <a:pt x="4291" y="458"/>
                    </a:cubicBezTo>
                    <a:cubicBezTo>
                      <a:pt x="4350" y="338"/>
                      <a:pt x="4350" y="204"/>
                      <a:pt x="4350" y="204"/>
                    </a:cubicBezTo>
                    <a:cubicBezTo>
                      <a:pt x="4350" y="145"/>
                      <a:pt x="4350" y="85"/>
                      <a:pt x="4291" y="26"/>
                    </a:cubicBezTo>
                    <a:cubicBezTo>
                      <a:pt x="4273" y="8"/>
                      <a:pt x="4249" y="1"/>
                      <a:pt x="4223"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9" name="Google Shape;5529;p32"/>
              <p:cNvSpPr/>
              <p:nvPr/>
            </p:nvSpPr>
            <p:spPr>
              <a:xfrm flipH="1">
                <a:off x="2077717" y="870069"/>
                <a:ext cx="108777" cy="162682"/>
              </a:xfrm>
              <a:custGeom>
                <a:rect b="b" l="l" r="r" t="t"/>
                <a:pathLst>
                  <a:path extrusionOk="0" h="5215" w="3487">
                    <a:moveTo>
                      <a:pt x="194" y="0"/>
                    </a:moveTo>
                    <a:cubicBezTo>
                      <a:pt x="60" y="0"/>
                      <a:pt x="0" y="120"/>
                      <a:pt x="60" y="179"/>
                    </a:cubicBezTo>
                    <a:cubicBezTo>
                      <a:pt x="60" y="179"/>
                      <a:pt x="134" y="552"/>
                      <a:pt x="313" y="1118"/>
                    </a:cubicBezTo>
                    <a:cubicBezTo>
                      <a:pt x="432" y="1356"/>
                      <a:pt x="566" y="1669"/>
                      <a:pt x="685" y="1982"/>
                    </a:cubicBezTo>
                    <a:cubicBezTo>
                      <a:pt x="805" y="2295"/>
                      <a:pt x="998" y="2607"/>
                      <a:pt x="1177" y="2920"/>
                    </a:cubicBezTo>
                    <a:cubicBezTo>
                      <a:pt x="1311" y="3099"/>
                      <a:pt x="1371" y="3218"/>
                      <a:pt x="1490" y="3412"/>
                    </a:cubicBezTo>
                    <a:cubicBezTo>
                      <a:pt x="1549" y="3591"/>
                      <a:pt x="1684" y="3725"/>
                      <a:pt x="1803" y="3844"/>
                    </a:cubicBezTo>
                    <a:cubicBezTo>
                      <a:pt x="1922" y="3963"/>
                      <a:pt x="1996" y="4157"/>
                      <a:pt x="2116" y="4276"/>
                    </a:cubicBezTo>
                    <a:cubicBezTo>
                      <a:pt x="2235" y="4410"/>
                      <a:pt x="2294" y="4470"/>
                      <a:pt x="2428" y="4589"/>
                    </a:cubicBezTo>
                    <a:cubicBezTo>
                      <a:pt x="2548" y="4708"/>
                      <a:pt x="2607" y="4783"/>
                      <a:pt x="2741" y="4842"/>
                    </a:cubicBezTo>
                    <a:cubicBezTo>
                      <a:pt x="2801" y="4961"/>
                      <a:pt x="2860" y="5021"/>
                      <a:pt x="2980" y="5021"/>
                    </a:cubicBezTo>
                    <a:cubicBezTo>
                      <a:pt x="3114" y="5155"/>
                      <a:pt x="3173" y="5215"/>
                      <a:pt x="3173" y="5215"/>
                    </a:cubicBezTo>
                    <a:cubicBezTo>
                      <a:pt x="3233" y="5215"/>
                      <a:pt x="3352" y="5215"/>
                      <a:pt x="3352" y="5155"/>
                    </a:cubicBezTo>
                    <a:cubicBezTo>
                      <a:pt x="3486" y="5080"/>
                      <a:pt x="3486" y="5021"/>
                      <a:pt x="3412" y="4961"/>
                    </a:cubicBezTo>
                    <a:lnTo>
                      <a:pt x="3352" y="4902"/>
                    </a:lnTo>
                    <a:cubicBezTo>
                      <a:pt x="3352" y="4902"/>
                      <a:pt x="3352" y="4842"/>
                      <a:pt x="3233" y="4708"/>
                    </a:cubicBezTo>
                    <a:cubicBezTo>
                      <a:pt x="3173" y="4708"/>
                      <a:pt x="3114" y="4589"/>
                      <a:pt x="3039" y="4529"/>
                    </a:cubicBezTo>
                    <a:cubicBezTo>
                      <a:pt x="2980" y="4470"/>
                      <a:pt x="2920" y="4336"/>
                      <a:pt x="2801" y="4276"/>
                    </a:cubicBezTo>
                    <a:cubicBezTo>
                      <a:pt x="2741" y="4157"/>
                      <a:pt x="2667" y="4038"/>
                      <a:pt x="2548" y="3904"/>
                    </a:cubicBezTo>
                    <a:cubicBezTo>
                      <a:pt x="2488" y="3784"/>
                      <a:pt x="2369" y="3665"/>
                      <a:pt x="2294" y="3531"/>
                    </a:cubicBezTo>
                    <a:cubicBezTo>
                      <a:pt x="2175" y="3352"/>
                      <a:pt x="2116" y="3218"/>
                      <a:pt x="1996" y="3040"/>
                    </a:cubicBezTo>
                    <a:cubicBezTo>
                      <a:pt x="1922" y="2920"/>
                      <a:pt x="1803" y="2786"/>
                      <a:pt x="1743" y="2607"/>
                    </a:cubicBezTo>
                    <a:cubicBezTo>
                      <a:pt x="1684" y="2473"/>
                      <a:pt x="1549" y="2295"/>
                      <a:pt x="1490" y="2175"/>
                    </a:cubicBezTo>
                    <a:cubicBezTo>
                      <a:pt x="1371" y="1982"/>
                      <a:pt x="1311" y="1863"/>
                      <a:pt x="1251" y="1669"/>
                    </a:cubicBezTo>
                    <a:cubicBezTo>
                      <a:pt x="1058" y="1356"/>
                      <a:pt x="939" y="1118"/>
                      <a:pt x="805" y="864"/>
                    </a:cubicBezTo>
                    <a:cubicBezTo>
                      <a:pt x="566" y="373"/>
                      <a:pt x="373" y="60"/>
                      <a:pt x="373" y="60"/>
                    </a:cubicBezTo>
                    <a:cubicBezTo>
                      <a:pt x="313" y="0"/>
                      <a:pt x="253" y="0"/>
                      <a:pt x="194" y="0"/>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0" name="Google Shape;5530;p32"/>
              <p:cNvSpPr/>
              <p:nvPr/>
            </p:nvSpPr>
            <p:spPr>
              <a:xfrm flipH="1">
                <a:off x="2292900" y="1209284"/>
                <a:ext cx="257484" cy="83166"/>
              </a:xfrm>
              <a:custGeom>
                <a:rect b="b" l="l" r="r" t="t"/>
                <a:pathLst>
                  <a:path extrusionOk="0" h="2666" w="8254">
                    <a:moveTo>
                      <a:pt x="5673" y="1"/>
                    </a:moveTo>
                    <a:cubicBezTo>
                      <a:pt x="5010" y="1"/>
                      <a:pt x="4241" y="101"/>
                      <a:pt x="3412" y="300"/>
                    </a:cubicBezTo>
                    <a:cubicBezTo>
                      <a:pt x="1669" y="732"/>
                      <a:pt x="0" y="2102"/>
                      <a:pt x="0" y="2102"/>
                    </a:cubicBezTo>
                    <a:cubicBezTo>
                      <a:pt x="0" y="2102"/>
                      <a:pt x="1389" y="2666"/>
                      <a:pt x="3188" y="2666"/>
                    </a:cubicBezTo>
                    <a:cubicBezTo>
                      <a:pt x="3537" y="2666"/>
                      <a:pt x="3902" y="2645"/>
                      <a:pt x="4276" y="2594"/>
                    </a:cubicBezTo>
                    <a:cubicBezTo>
                      <a:pt x="6079" y="2340"/>
                      <a:pt x="8254" y="1283"/>
                      <a:pt x="7822" y="732"/>
                    </a:cubicBezTo>
                    <a:cubicBezTo>
                      <a:pt x="7477" y="242"/>
                      <a:pt x="6703" y="1"/>
                      <a:pt x="5673" y="1"/>
                    </a:cubicBezTo>
                    <a:close/>
                  </a:path>
                </a:pathLst>
              </a:custGeom>
              <a:solidFill>
                <a:srgbClr val="40AB6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1" name="Google Shape;5531;p32"/>
              <p:cNvSpPr/>
              <p:nvPr/>
            </p:nvSpPr>
            <p:spPr>
              <a:xfrm flipH="1">
                <a:off x="2397466" y="1245564"/>
                <a:ext cx="187794" cy="50224"/>
              </a:xfrm>
              <a:custGeom>
                <a:rect b="b" l="l" r="r" t="t"/>
                <a:pathLst>
                  <a:path extrusionOk="0" h="1610" w="6020">
                    <a:moveTo>
                      <a:pt x="3979" y="1"/>
                    </a:moveTo>
                    <a:cubicBezTo>
                      <a:pt x="3785" y="60"/>
                      <a:pt x="3606" y="60"/>
                      <a:pt x="3413" y="60"/>
                    </a:cubicBezTo>
                    <a:cubicBezTo>
                      <a:pt x="3234" y="120"/>
                      <a:pt x="3040" y="120"/>
                      <a:pt x="2861" y="194"/>
                    </a:cubicBezTo>
                    <a:cubicBezTo>
                      <a:pt x="2489" y="254"/>
                      <a:pt x="2116" y="373"/>
                      <a:pt x="1804" y="492"/>
                    </a:cubicBezTo>
                    <a:cubicBezTo>
                      <a:pt x="1610" y="567"/>
                      <a:pt x="1431" y="626"/>
                      <a:pt x="1297" y="686"/>
                    </a:cubicBezTo>
                    <a:cubicBezTo>
                      <a:pt x="1178" y="745"/>
                      <a:pt x="999" y="805"/>
                      <a:pt x="865" y="865"/>
                    </a:cubicBezTo>
                    <a:cubicBezTo>
                      <a:pt x="746" y="939"/>
                      <a:pt x="627" y="999"/>
                      <a:pt x="552" y="1058"/>
                    </a:cubicBezTo>
                    <a:cubicBezTo>
                      <a:pt x="433" y="1118"/>
                      <a:pt x="373" y="1177"/>
                      <a:pt x="314" y="1237"/>
                    </a:cubicBezTo>
                    <a:cubicBezTo>
                      <a:pt x="120" y="1371"/>
                      <a:pt x="61" y="1431"/>
                      <a:pt x="61" y="1431"/>
                    </a:cubicBezTo>
                    <a:cubicBezTo>
                      <a:pt x="1" y="1431"/>
                      <a:pt x="1" y="1490"/>
                      <a:pt x="61" y="1550"/>
                    </a:cubicBezTo>
                    <a:cubicBezTo>
                      <a:pt x="61" y="1610"/>
                      <a:pt x="120" y="1610"/>
                      <a:pt x="180" y="1610"/>
                    </a:cubicBezTo>
                    <a:cubicBezTo>
                      <a:pt x="180" y="1610"/>
                      <a:pt x="254" y="1550"/>
                      <a:pt x="433" y="1490"/>
                    </a:cubicBezTo>
                    <a:cubicBezTo>
                      <a:pt x="493" y="1431"/>
                      <a:pt x="552" y="1431"/>
                      <a:pt x="686" y="1371"/>
                    </a:cubicBezTo>
                    <a:cubicBezTo>
                      <a:pt x="805" y="1312"/>
                      <a:pt x="925" y="1237"/>
                      <a:pt x="1059" y="1177"/>
                    </a:cubicBezTo>
                    <a:cubicBezTo>
                      <a:pt x="1178" y="1118"/>
                      <a:pt x="1297" y="1118"/>
                      <a:pt x="1431" y="1058"/>
                    </a:cubicBezTo>
                    <a:cubicBezTo>
                      <a:pt x="1610" y="999"/>
                      <a:pt x="1744" y="939"/>
                      <a:pt x="1923" y="865"/>
                    </a:cubicBezTo>
                    <a:cubicBezTo>
                      <a:pt x="2042" y="805"/>
                      <a:pt x="2236" y="805"/>
                      <a:pt x="2414" y="745"/>
                    </a:cubicBezTo>
                    <a:cubicBezTo>
                      <a:pt x="2608" y="686"/>
                      <a:pt x="2787" y="686"/>
                      <a:pt x="2981" y="626"/>
                    </a:cubicBezTo>
                    <a:cubicBezTo>
                      <a:pt x="3353" y="567"/>
                      <a:pt x="3666" y="492"/>
                      <a:pt x="4038" y="433"/>
                    </a:cubicBezTo>
                    <a:cubicBezTo>
                      <a:pt x="4217" y="433"/>
                      <a:pt x="4351" y="373"/>
                      <a:pt x="4530" y="373"/>
                    </a:cubicBezTo>
                    <a:cubicBezTo>
                      <a:pt x="4649" y="373"/>
                      <a:pt x="4843" y="313"/>
                      <a:pt x="4962" y="313"/>
                    </a:cubicBezTo>
                    <a:lnTo>
                      <a:pt x="5647" y="313"/>
                    </a:lnTo>
                    <a:cubicBezTo>
                      <a:pt x="5841" y="254"/>
                      <a:pt x="5900" y="254"/>
                      <a:pt x="5900" y="254"/>
                    </a:cubicBezTo>
                    <a:cubicBezTo>
                      <a:pt x="5960" y="254"/>
                      <a:pt x="6020" y="254"/>
                      <a:pt x="6020" y="194"/>
                    </a:cubicBezTo>
                    <a:cubicBezTo>
                      <a:pt x="6020" y="120"/>
                      <a:pt x="5960" y="60"/>
                      <a:pt x="5900" y="60"/>
                    </a:cubicBezTo>
                    <a:lnTo>
                      <a:pt x="5841" y="60"/>
                    </a:lnTo>
                    <a:cubicBezTo>
                      <a:pt x="5766" y="1"/>
                      <a:pt x="5707" y="1"/>
                      <a:pt x="5647" y="1"/>
                    </a:cubicBezTo>
                    <a:close/>
                  </a:path>
                </a:pathLst>
              </a:custGeom>
              <a:solidFill>
                <a:srgbClr val="52231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2" name="Google Shape;5532;p32"/>
              <p:cNvSpPr/>
              <p:nvPr/>
            </p:nvSpPr>
            <p:spPr>
              <a:xfrm flipH="1">
                <a:off x="2401677" y="1059173"/>
                <a:ext cx="137102" cy="178529"/>
              </a:xfrm>
              <a:custGeom>
                <a:rect b="b" l="l" r="r" t="t"/>
                <a:pathLst>
                  <a:path extrusionOk="0" h="5723" w="4395">
                    <a:moveTo>
                      <a:pt x="3565" y="0"/>
                    </a:moveTo>
                    <a:cubicBezTo>
                      <a:pt x="3534" y="0"/>
                      <a:pt x="3503" y="6"/>
                      <a:pt x="3472" y="17"/>
                    </a:cubicBezTo>
                    <a:cubicBezTo>
                      <a:pt x="2980" y="210"/>
                      <a:pt x="180" y="2370"/>
                      <a:pt x="1" y="5722"/>
                    </a:cubicBezTo>
                    <a:cubicBezTo>
                      <a:pt x="1" y="5722"/>
                      <a:pt x="1982" y="5424"/>
                      <a:pt x="3234" y="3249"/>
                    </a:cubicBezTo>
                    <a:cubicBezTo>
                      <a:pt x="4394" y="1264"/>
                      <a:pt x="4032" y="0"/>
                      <a:pt x="356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3" name="Google Shape;5533;p32"/>
              <p:cNvSpPr/>
              <p:nvPr/>
            </p:nvSpPr>
            <p:spPr>
              <a:xfrm flipH="1">
                <a:off x="2593121" y="916987"/>
                <a:ext cx="28824" cy="29105"/>
              </a:xfrm>
              <a:custGeom>
                <a:rect b="b" l="l" r="r" t="t"/>
                <a:pathLst>
                  <a:path extrusionOk="0" h="933" w="924">
                    <a:moveTo>
                      <a:pt x="448" y="0"/>
                    </a:moveTo>
                    <a:cubicBezTo>
                      <a:pt x="376" y="0"/>
                      <a:pt x="303" y="15"/>
                      <a:pt x="238" y="46"/>
                    </a:cubicBezTo>
                    <a:cubicBezTo>
                      <a:pt x="119" y="105"/>
                      <a:pt x="0" y="225"/>
                      <a:pt x="0" y="418"/>
                    </a:cubicBezTo>
                    <a:cubicBezTo>
                      <a:pt x="0" y="537"/>
                      <a:pt x="0" y="671"/>
                      <a:pt x="60" y="731"/>
                    </a:cubicBezTo>
                    <a:cubicBezTo>
                      <a:pt x="149" y="865"/>
                      <a:pt x="314" y="932"/>
                      <a:pt x="441" y="932"/>
                    </a:cubicBezTo>
                    <a:cubicBezTo>
                      <a:pt x="483" y="932"/>
                      <a:pt x="521" y="925"/>
                      <a:pt x="551" y="910"/>
                    </a:cubicBezTo>
                    <a:cubicBezTo>
                      <a:pt x="805" y="791"/>
                      <a:pt x="924" y="597"/>
                      <a:pt x="864" y="359"/>
                    </a:cubicBezTo>
                    <a:cubicBezTo>
                      <a:pt x="864" y="126"/>
                      <a:pt x="658" y="0"/>
                      <a:pt x="44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4" name="Google Shape;5534;p32"/>
              <p:cNvSpPr/>
              <p:nvPr/>
            </p:nvSpPr>
            <p:spPr>
              <a:xfrm flipH="1">
                <a:off x="2587069" y="895150"/>
                <a:ext cx="31" cy="31"/>
              </a:xfrm>
              <a:custGeom>
                <a:rect b="b" l="l" r="r" t="t"/>
                <a:pathLst>
                  <a:path extrusionOk="0" h="1" w="1">
                    <a:moveTo>
                      <a:pt x="0" y="1"/>
                    </a:moveTo>
                    <a:lnTo>
                      <a:pt x="0"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5" name="Google Shape;5535;p32"/>
              <p:cNvSpPr/>
              <p:nvPr/>
            </p:nvSpPr>
            <p:spPr>
              <a:xfrm flipH="1">
                <a:off x="1413638" y="1071028"/>
                <a:ext cx="39056" cy="48633"/>
              </a:xfrm>
              <a:custGeom>
                <a:rect b="b" l="l" r="r" t="t"/>
                <a:pathLst>
                  <a:path extrusionOk="0" h="1559" w="1252">
                    <a:moveTo>
                      <a:pt x="660" y="0"/>
                    </a:moveTo>
                    <a:cubicBezTo>
                      <a:pt x="628" y="0"/>
                      <a:pt x="597" y="3"/>
                      <a:pt x="566" y="9"/>
                    </a:cubicBezTo>
                    <a:cubicBezTo>
                      <a:pt x="373" y="9"/>
                      <a:pt x="254" y="128"/>
                      <a:pt x="134" y="262"/>
                    </a:cubicBezTo>
                    <a:cubicBezTo>
                      <a:pt x="0" y="381"/>
                      <a:pt x="0" y="501"/>
                      <a:pt x="0" y="694"/>
                    </a:cubicBezTo>
                    <a:lnTo>
                      <a:pt x="0" y="1007"/>
                    </a:lnTo>
                    <a:cubicBezTo>
                      <a:pt x="0" y="1126"/>
                      <a:pt x="134" y="1320"/>
                      <a:pt x="254" y="1439"/>
                    </a:cubicBezTo>
                    <a:cubicBezTo>
                      <a:pt x="373" y="1499"/>
                      <a:pt x="566" y="1558"/>
                      <a:pt x="686" y="1558"/>
                    </a:cubicBezTo>
                    <a:cubicBezTo>
                      <a:pt x="879" y="1499"/>
                      <a:pt x="1058" y="1439"/>
                      <a:pt x="1118" y="1320"/>
                    </a:cubicBezTo>
                    <a:cubicBezTo>
                      <a:pt x="1252" y="1186"/>
                      <a:pt x="1252" y="1007"/>
                      <a:pt x="1252" y="813"/>
                    </a:cubicBezTo>
                    <a:lnTo>
                      <a:pt x="1252" y="575"/>
                    </a:lnTo>
                    <a:cubicBezTo>
                      <a:pt x="1252" y="239"/>
                      <a:pt x="949" y="0"/>
                      <a:pt x="66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6" name="Google Shape;5536;p32"/>
              <p:cNvSpPr/>
              <p:nvPr/>
            </p:nvSpPr>
            <p:spPr>
              <a:xfrm flipH="1">
                <a:off x="1464299" y="1023424"/>
                <a:ext cx="17220" cy="16908"/>
              </a:xfrm>
              <a:custGeom>
                <a:rect b="b" l="l" r="r" t="t"/>
                <a:pathLst>
                  <a:path extrusionOk="0" h="542" w="552">
                    <a:moveTo>
                      <a:pt x="282" y="1"/>
                    </a:moveTo>
                    <a:cubicBezTo>
                      <a:pt x="250" y="1"/>
                      <a:pt x="217" y="15"/>
                      <a:pt x="179" y="45"/>
                    </a:cubicBezTo>
                    <a:cubicBezTo>
                      <a:pt x="162" y="28"/>
                      <a:pt x="139" y="21"/>
                      <a:pt x="116" y="21"/>
                    </a:cubicBezTo>
                    <a:cubicBezTo>
                      <a:pt x="60" y="21"/>
                      <a:pt x="1" y="63"/>
                      <a:pt x="1" y="105"/>
                    </a:cubicBezTo>
                    <a:lnTo>
                      <a:pt x="1" y="299"/>
                    </a:lnTo>
                    <a:cubicBezTo>
                      <a:pt x="35" y="438"/>
                      <a:pt x="177" y="541"/>
                      <a:pt x="312" y="541"/>
                    </a:cubicBezTo>
                    <a:cubicBezTo>
                      <a:pt x="409" y="541"/>
                      <a:pt x="502" y="488"/>
                      <a:pt x="552" y="358"/>
                    </a:cubicBezTo>
                    <a:lnTo>
                      <a:pt x="552" y="164"/>
                    </a:lnTo>
                    <a:cubicBezTo>
                      <a:pt x="492" y="105"/>
                      <a:pt x="492" y="45"/>
                      <a:pt x="373" y="45"/>
                    </a:cubicBezTo>
                    <a:cubicBezTo>
                      <a:pt x="343" y="15"/>
                      <a:pt x="314" y="1"/>
                      <a:pt x="282"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7" name="Google Shape;5537;p32"/>
              <p:cNvSpPr/>
              <p:nvPr/>
            </p:nvSpPr>
            <p:spPr>
              <a:xfrm flipH="1">
                <a:off x="2523400" y="928498"/>
                <a:ext cx="42332" cy="37996"/>
              </a:xfrm>
              <a:custGeom>
                <a:rect b="b" l="l" r="r" t="t"/>
                <a:pathLst>
                  <a:path extrusionOk="0" h="1218" w="1357">
                    <a:moveTo>
                      <a:pt x="775" y="1"/>
                    </a:moveTo>
                    <a:cubicBezTo>
                      <a:pt x="656" y="1"/>
                      <a:pt x="533" y="34"/>
                      <a:pt x="433" y="109"/>
                    </a:cubicBezTo>
                    <a:lnTo>
                      <a:pt x="299" y="228"/>
                    </a:lnTo>
                    <a:cubicBezTo>
                      <a:pt x="60" y="422"/>
                      <a:pt x="1" y="734"/>
                      <a:pt x="179" y="973"/>
                    </a:cubicBezTo>
                    <a:cubicBezTo>
                      <a:pt x="315" y="1140"/>
                      <a:pt x="501" y="1218"/>
                      <a:pt x="672" y="1218"/>
                    </a:cubicBezTo>
                    <a:cubicBezTo>
                      <a:pt x="822" y="1218"/>
                      <a:pt x="960" y="1158"/>
                      <a:pt x="1044" y="1047"/>
                    </a:cubicBezTo>
                    <a:cubicBezTo>
                      <a:pt x="1118" y="973"/>
                      <a:pt x="1178" y="913"/>
                      <a:pt x="1178" y="854"/>
                    </a:cubicBezTo>
                    <a:cubicBezTo>
                      <a:pt x="1356" y="675"/>
                      <a:pt x="1356" y="362"/>
                      <a:pt x="1178" y="168"/>
                    </a:cubicBezTo>
                    <a:cubicBezTo>
                      <a:pt x="1100" y="64"/>
                      <a:pt x="941" y="1"/>
                      <a:pt x="77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8" name="Google Shape;5538;p32"/>
              <p:cNvSpPr/>
              <p:nvPr/>
            </p:nvSpPr>
            <p:spPr>
              <a:xfrm flipH="1">
                <a:off x="1985162" y="1147050"/>
                <a:ext cx="253397" cy="107248"/>
              </a:xfrm>
              <a:custGeom>
                <a:rect b="b" l="l" r="r" t="t"/>
                <a:pathLst>
                  <a:path extrusionOk="0" h="3438" w="8123">
                    <a:moveTo>
                      <a:pt x="1507" y="1"/>
                    </a:moveTo>
                    <a:cubicBezTo>
                      <a:pt x="1061" y="1"/>
                      <a:pt x="673" y="134"/>
                      <a:pt x="492" y="552"/>
                    </a:cubicBezTo>
                    <a:cubicBezTo>
                      <a:pt x="1" y="1728"/>
                      <a:pt x="1863" y="3039"/>
                      <a:pt x="2727" y="3278"/>
                    </a:cubicBezTo>
                    <a:cubicBezTo>
                      <a:pt x="3158" y="3385"/>
                      <a:pt x="3607" y="3437"/>
                      <a:pt x="4059" y="3437"/>
                    </a:cubicBezTo>
                    <a:cubicBezTo>
                      <a:pt x="5495" y="3437"/>
                      <a:pt x="6955" y="2908"/>
                      <a:pt x="7941" y="1922"/>
                    </a:cubicBezTo>
                    <a:cubicBezTo>
                      <a:pt x="8122" y="1741"/>
                      <a:pt x="8069" y="1350"/>
                      <a:pt x="7816" y="1350"/>
                    </a:cubicBezTo>
                    <a:cubicBezTo>
                      <a:pt x="7799" y="1350"/>
                      <a:pt x="7781" y="1352"/>
                      <a:pt x="7762" y="1356"/>
                    </a:cubicBezTo>
                    <a:cubicBezTo>
                      <a:pt x="7315" y="1490"/>
                      <a:pt x="6883" y="1490"/>
                      <a:pt x="6451" y="1490"/>
                    </a:cubicBezTo>
                    <a:cubicBezTo>
                      <a:pt x="5393" y="1296"/>
                      <a:pt x="4217" y="671"/>
                      <a:pt x="3293" y="373"/>
                    </a:cubicBezTo>
                    <a:cubicBezTo>
                      <a:pt x="2859" y="260"/>
                      <a:pt x="2128" y="1"/>
                      <a:pt x="150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9" name="Google Shape;5539;p32"/>
              <p:cNvSpPr/>
              <p:nvPr/>
            </p:nvSpPr>
            <p:spPr>
              <a:xfrm flipH="1">
                <a:off x="1314344" y="798508"/>
                <a:ext cx="118822" cy="161840"/>
              </a:xfrm>
              <a:custGeom>
                <a:rect b="b" l="l" r="r" t="t"/>
                <a:pathLst>
                  <a:path extrusionOk="0" h="5188" w="3809">
                    <a:moveTo>
                      <a:pt x="864" y="0"/>
                    </a:moveTo>
                    <a:cubicBezTo>
                      <a:pt x="0" y="1728"/>
                      <a:pt x="998" y="4023"/>
                      <a:pt x="2548" y="5080"/>
                    </a:cubicBezTo>
                    <a:cubicBezTo>
                      <a:pt x="2657" y="5156"/>
                      <a:pt x="2769" y="5188"/>
                      <a:pt x="2878" y="5188"/>
                    </a:cubicBezTo>
                    <a:cubicBezTo>
                      <a:pt x="3391" y="5188"/>
                      <a:pt x="3809" y="4464"/>
                      <a:pt x="3292" y="4157"/>
                    </a:cubicBezTo>
                    <a:cubicBezTo>
                      <a:pt x="1609" y="3158"/>
                      <a:pt x="1683" y="1550"/>
                      <a:pt x="86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540" name="Google Shape;5540;p32"/>
            <p:cNvSpPr/>
            <p:nvPr/>
          </p:nvSpPr>
          <p:spPr>
            <a:xfrm rot="10800000">
              <a:off x="8240185" y="1197369"/>
              <a:ext cx="50692" cy="43143"/>
            </a:xfrm>
            <a:custGeom>
              <a:rect b="b" l="l" r="r" t="t"/>
              <a:pathLst>
                <a:path extrusionOk="0" h="1383" w="1625">
                  <a:moveTo>
                    <a:pt x="412" y="1"/>
                  </a:moveTo>
                  <a:cubicBezTo>
                    <a:pt x="380" y="1"/>
                    <a:pt x="347" y="4"/>
                    <a:pt x="314" y="12"/>
                  </a:cubicBezTo>
                  <a:cubicBezTo>
                    <a:pt x="1" y="131"/>
                    <a:pt x="1" y="504"/>
                    <a:pt x="194" y="757"/>
                  </a:cubicBezTo>
                  <a:cubicBezTo>
                    <a:pt x="507" y="1010"/>
                    <a:pt x="880" y="1249"/>
                    <a:pt x="1312" y="1383"/>
                  </a:cubicBezTo>
                  <a:cubicBezTo>
                    <a:pt x="1550" y="1383"/>
                    <a:pt x="1624" y="1130"/>
                    <a:pt x="1431" y="951"/>
                  </a:cubicBezTo>
                  <a:cubicBezTo>
                    <a:pt x="1371" y="817"/>
                    <a:pt x="1178" y="757"/>
                    <a:pt x="1058" y="638"/>
                  </a:cubicBezTo>
                  <a:cubicBezTo>
                    <a:pt x="1058" y="578"/>
                    <a:pt x="999" y="504"/>
                    <a:pt x="939" y="444"/>
                  </a:cubicBezTo>
                  <a:lnTo>
                    <a:pt x="880" y="385"/>
                  </a:lnTo>
                  <a:cubicBezTo>
                    <a:pt x="815" y="165"/>
                    <a:pt x="626" y="1"/>
                    <a:pt x="412" y="1"/>
                  </a:cubicBezTo>
                  <a:close/>
                </a:path>
              </a:pathLst>
            </a:custGeom>
            <a:solidFill>
              <a:srgbClr val="40AB6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1" name="Google Shape;5541;p32"/>
            <p:cNvSpPr/>
            <p:nvPr/>
          </p:nvSpPr>
          <p:spPr>
            <a:xfrm rot="10800000">
              <a:off x="8228581" y="1238266"/>
              <a:ext cx="29292" cy="37216"/>
            </a:xfrm>
            <a:custGeom>
              <a:rect b="b" l="l" r="r" t="t"/>
              <a:pathLst>
                <a:path extrusionOk="0" h="1193" w="939">
                  <a:moveTo>
                    <a:pt x="376" y="1"/>
                  </a:moveTo>
                  <a:cubicBezTo>
                    <a:pt x="335" y="1"/>
                    <a:pt x="294" y="6"/>
                    <a:pt x="254" y="16"/>
                  </a:cubicBezTo>
                  <a:cubicBezTo>
                    <a:pt x="0" y="135"/>
                    <a:pt x="0" y="508"/>
                    <a:pt x="194" y="701"/>
                  </a:cubicBezTo>
                  <a:cubicBezTo>
                    <a:pt x="313" y="820"/>
                    <a:pt x="432" y="1074"/>
                    <a:pt x="686" y="1193"/>
                  </a:cubicBezTo>
                  <a:cubicBezTo>
                    <a:pt x="745" y="1193"/>
                    <a:pt x="805" y="1193"/>
                    <a:pt x="805" y="1133"/>
                  </a:cubicBezTo>
                  <a:lnTo>
                    <a:pt x="864" y="1133"/>
                  </a:lnTo>
                  <a:lnTo>
                    <a:pt x="864" y="1074"/>
                  </a:lnTo>
                  <a:cubicBezTo>
                    <a:pt x="939" y="1014"/>
                    <a:pt x="864" y="880"/>
                    <a:pt x="864" y="761"/>
                  </a:cubicBezTo>
                  <a:cubicBezTo>
                    <a:pt x="805" y="642"/>
                    <a:pt x="805" y="508"/>
                    <a:pt x="805" y="329"/>
                  </a:cubicBezTo>
                  <a:cubicBezTo>
                    <a:pt x="755" y="119"/>
                    <a:pt x="573" y="1"/>
                    <a:pt x="376" y="1"/>
                  </a:cubicBezTo>
                  <a:close/>
                </a:path>
              </a:pathLst>
            </a:custGeom>
            <a:solidFill>
              <a:srgbClr val="40AB6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2" name="Google Shape;5542;p32"/>
            <p:cNvSpPr/>
            <p:nvPr/>
          </p:nvSpPr>
          <p:spPr>
            <a:xfrm rot="10800000">
              <a:off x="8141671" y="969708"/>
              <a:ext cx="90122" cy="144495"/>
            </a:xfrm>
            <a:custGeom>
              <a:rect b="b" l="l" r="r" t="t"/>
              <a:pathLst>
                <a:path extrusionOk="0" h="4632" w="2889">
                  <a:moveTo>
                    <a:pt x="2203" y="0"/>
                  </a:moveTo>
                  <a:cubicBezTo>
                    <a:pt x="1712" y="626"/>
                    <a:pt x="848" y="2041"/>
                    <a:pt x="401" y="3099"/>
                  </a:cubicBezTo>
                  <a:cubicBezTo>
                    <a:pt x="1" y="4008"/>
                    <a:pt x="380" y="4631"/>
                    <a:pt x="800" y="4631"/>
                  </a:cubicBezTo>
                  <a:cubicBezTo>
                    <a:pt x="896" y="4631"/>
                    <a:pt x="995" y="4599"/>
                    <a:pt x="1086" y="4529"/>
                  </a:cubicBezTo>
                  <a:cubicBezTo>
                    <a:pt x="2889" y="3159"/>
                    <a:pt x="2204" y="1"/>
                    <a:pt x="220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3" name="Google Shape;5543;p32"/>
            <p:cNvSpPr/>
            <p:nvPr/>
          </p:nvSpPr>
          <p:spPr>
            <a:xfrm rot="10800000">
              <a:off x="8166752" y="1045699"/>
              <a:ext cx="151077" cy="122877"/>
            </a:xfrm>
            <a:custGeom>
              <a:rect b="b" l="l" r="r" t="t"/>
              <a:pathLst>
                <a:path extrusionOk="0" h="3939" w="4843">
                  <a:moveTo>
                    <a:pt x="4842" y="0"/>
                  </a:moveTo>
                  <a:cubicBezTo>
                    <a:pt x="4842" y="1"/>
                    <a:pt x="4097" y="939"/>
                    <a:pt x="3293" y="1311"/>
                  </a:cubicBezTo>
                  <a:cubicBezTo>
                    <a:pt x="2414" y="1684"/>
                    <a:pt x="1" y="2548"/>
                    <a:pt x="552" y="3784"/>
                  </a:cubicBezTo>
                  <a:cubicBezTo>
                    <a:pt x="607" y="3885"/>
                    <a:pt x="744" y="3938"/>
                    <a:pt x="937" y="3938"/>
                  </a:cubicBezTo>
                  <a:cubicBezTo>
                    <a:pt x="1827" y="3938"/>
                    <a:pt x="3924" y="2805"/>
                    <a:pt x="484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4" name="Google Shape;5544;p32"/>
            <p:cNvSpPr/>
            <p:nvPr/>
          </p:nvSpPr>
          <p:spPr>
            <a:xfrm rot="10800000">
              <a:off x="8441892" y="4034648"/>
              <a:ext cx="127806" cy="281192"/>
            </a:xfrm>
            <a:custGeom>
              <a:rect b="b" l="l" r="r" t="t"/>
              <a:pathLst>
                <a:path extrusionOk="0" h="9014" w="4097">
                  <a:moveTo>
                    <a:pt x="2667" y="7602"/>
                  </a:moveTo>
                  <a:cubicBezTo>
                    <a:pt x="2667" y="7781"/>
                    <a:pt x="2607" y="7975"/>
                    <a:pt x="2488" y="8034"/>
                  </a:cubicBezTo>
                  <a:cubicBezTo>
                    <a:pt x="2548" y="7975"/>
                    <a:pt x="2548" y="7915"/>
                    <a:pt x="2548" y="7841"/>
                  </a:cubicBezTo>
                  <a:cubicBezTo>
                    <a:pt x="2548" y="7781"/>
                    <a:pt x="2607" y="7722"/>
                    <a:pt x="2607" y="7602"/>
                  </a:cubicBezTo>
                  <a:close/>
                  <a:moveTo>
                    <a:pt x="3093" y="0"/>
                  </a:moveTo>
                  <a:cubicBezTo>
                    <a:pt x="2881" y="0"/>
                    <a:pt x="2664" y="62"/>
                    <a:pt x="2488" y="154"/>
                  </a:cubicBezTo>
                  <a:cubicBezTo>
                    <a:pt x="1624" y="586"/>
                    <a:pt x="1058" y="1390"/>
                    <a:pt x="685" y="2254"/>
                  </a:cubicBezTo>
                  <a:cubicBezTo>
                    <a:pt x="626" y="2567"/>
                    <a:pt x="566" y="2820"/>
                    <a:pt x="507" y="3133"/>
                  </a:cubicBezTo>
                  <a:cubicBezTo>
                    <a:pt x="60" y="4057"/>
                    <a:pt x="0" y="5174"/>
                    <a:pt x="253" y="6232"/>
                  </a:cubicBezTo>
                  <a:cubicBezTo>
                    <a:pt x="432" y="7096"/>
                    <a:pt x="879" y="8034"/>
                    <a:pt x="1549" y="8660"/>
                  </a:cubicBezTo>
                  <a:cubicBezTo>
                    <a:pt x="1801" y="8907"/>
                    <a:pt x="2074" y="9014"/>
                    <a:pt x="2337" y="9014"/>
                  </a:cubicBezTo>
                  <a:cubicBezTo>
                    <a:pt x="2930" y="9014"/>
                    <a:pt x="3471" y="8473"/>
                    <a:pt x="3605" y="7781"/>
                  </a:cubicBezTo>
                  <a:cubicBezTo>
                    <a:pt x="3784" y="6723"/>
                    <a:pt x="3233" y="5740"/>
                    <a:pt x="3173" y="4682"/>
                  </a:cubicBezTo>
                  <a:cubicBezTo>
                    <a:pt x="3173" y="4191"/>
                    <a:pt x="3173" y="3625"/>
                    <a:pt x="3292" y="3133"/>
                  </a:cubicBezTo>
                  <a:cubicBezTo>
                    <a:pt x="3412" y="2627"/>
                    <a:pt x="3665" y="2195"/>
                    <a:pt x="3784" y="1703"/>
                  </a:cubicBezTo>
                  <a:cubicBezTo>
                    <a:pt x="3918" y="1271"/>
                    <a:pt x="4097" y="645"/>
                    <a:pt x="3725" y="273"/>
                  </a:cubicBezTo>
                  <a:cubicBezTo>
                    <a:pt x="3560" y="77"/>
                    <a:pt x="3329" y="0"/>
                    <a:pt x="3093" y="0"/>
                  </a:cubicBezTo>
                  <a:close/>
                </a:path>
              </a:pathLst>
            </a:custGeom>
            <a:solidFill>
              <a:srgbClr val="F59D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32" Type="http://schemas.openxmlformats.org/officeDocument/2006/relationships/theme" Target="../theme/theme2.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accent2"/>
              </a:buClr>
              <a:buSzPts val="2800"/>
              <a:buFont typeface="Pangolin"/>
              <a:buNone/>
              <a:defRPr sz="2800">
                <a:solidFill>
                  <a:schemeClr val="accent2"/>
                </a:solidFill>
                <a:latin typeface="Pangolin"/>
                <a:ea typeface="Pangolin"/>
                <a:cs typeface="Pangolin"/>
                <a:sym typeface="Pangolin"/>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Font typeface="Montserrat Alternates"/>
              <a:buChar char="●"/>
              <a:defRPr sz="1800">
                <a:solidFill>
                  <a:schemeClr val="dk2"/>
                </a:solidFill>
                <a:latin typeface="Montserrat Alternates"/>
                <a:ea typeface="Montserrat Alternates"/>
                <a:cs typeface="Montserrat Alternates"/>
                <a:sym typeface="Montserrat Alternates"/>
              </a:defRPr>
            </a:lvl1pPr>
            <a:lvl2pPr indent="-317500" lvl="1" marL="914400">
              <a:lnSpc>
                <a:spcPct val="115000"/>
              </a:lnSpc>
              <a:spcBef>
                <a:spcPts val="1600"/>
              </a:spcBef>
              <a:spcAft>
                <a:spcPts val="0"/>
              </a:spcAft>
              <a:buClr>
                <a:schemeClr val="dk2"/>
              </a:buClr>
              <a:buSzPts val="1400"/>
              <a:buFont typeface="Montserrat Alternates"/>
              <a:buChar char="○"/>
              <a:defRPr>
                <a:solidFill>
                  <a:schemeClr val="dk2"/>
                </a:solidFill>
                <a:latin typeface="Montserrat Alternates"/>
                <a:ea typeface="Montserrat Alternates"/>
                <a:cs typeface="Montserrat Alternates"/>
                <a:sym typeface="Montserrat Alternates"/>
              </a:defRPr>
            </a:lvl2pPr>
            <a:lvl3pPr indent="-317500" lvl="2" marL="1371600">
              <a:lnSpc>
                <a:spcPct val="115000"/>
              </a:lnSpc>
              <a:spcBef>
                <a:spcPts val="1600"/>
              </a:spcBef>
              <a:spcAft>
                <a:spcPts val="0"/>
              </a:spcAft>
              <a:buClr>
                <a:schemeClr val="dk2"/>
              </a:buClr>
              <a:buSzPts val="1400"/>
              <a:buFont typeface="Montserrat Alternates"/>
              <a:buChar char="■"/>
              <a:defRPr>
                <a:solidFill>
                  <a:schemeClr val="dk2"/>
                </a:solidFill>
                <a:latin typeface="Montserrat Alternates"/>
                <a:ea typeface="Montserrat Alternates"/>
                <a:cs typeface="Montserrat Alternates"/>
                <a:sym typeface="Montserrat Alternates"/>
              </a:defRPr>
            </a:lvl3pPr>
            <a:lvl4pPr indent="-317500" lvl="3" marL="1828800">
              <a:lnSpc>
                <a:spcPct val="115000"/>
              </a:lnSpc>
              <a:spcBef>
                <a:spcPts val="1600"/>
              </a:spcBef>
              <a:spcAft>
                <a:spcPts val="0"/>
              </a:spcAft>
              <a:buClr>
                <a:schemeClr val="dk2"/>
              </a:buClr>
              <a:buSzPts val="1400"/>
              <a:buFont typeface="Montserrat Alternates"/>
              <a:buChar char="●"/>
              <a:defRPr>
                <a:solidFill>
                  <a:schemeClr val="dk2"/>
                </a:solidFill>
                <a:latin typeface="Montserrat Alternates"/>
                <a:ea typeface="Montserrat Alternates"/>
                <a:cs typeface="Montserrat Alternates"/>
                <a:sym typeface="Montserrat Alternates"/>
              </a:defRPr>
            </a:lvl4pPr>
            <a:lvl5pPr indent="-317500" lvl="4" marL="2286000">
              <a:lnSpc>
                <a:spcPct val="115000"/>
              </a:lnSpc>
              <a:spcBef>
                <a:spcPts val="1600"/>
              </a:spcBef>
              <a:spcAft>
                <a:spcPts val="0"/>
              </a:spcAft>
              <a:buClr>
                <a:schemeClr val="dk2"/>
              </a:buClr>
              <a:buSzPts val="1400"/>
              <a:buFont typeface="Montserrat Alternates"/>
              <a:buChar char="○"/>
              <a:defRPr>
                <a:solidFill>
                  <a:schemeClr val="dk2"/>
                </a:solidFill>
                <a:latin typeface="Montserrat Alternates"/>
                <a:ea typeface="Montserrat Alternates"/>
                <a:cs typeface="Montserrat Alternates"/>
                <a:sym typeface="Montserrat Alternates"/>
              </a:defRPr>
            </a:lvl5pPr>
            <a:lvl6pPr indent="-317500" lvl="5" marL="2743200">
              <a:lnSpc>
                <a:spcPct val="115000"/>
              </a:lnSpc>
              <a:spcBef>
                <a:spcPts val="1600"/>
              </a:spcBef>
              <a:spcAft>
                <a:spcPts val="0"/>
              </a:spcAft>
              <a:buClr>
                <a:schemeClr val="dk2"/>
              </a:buClr>
              <a:buSzPts val="1400"/>
              <a:buFont typeface="Montserrat Alternates"/>
              <a:buChar char="■"/>
              <a:defRPr>
                <a:solidFill>
                  <a:schemeClr val="dk2"/>
                </a:solidFill>
                <a:latin typeface="Montserrat Alternates"/>
                <a:ea typeface="Montserrat Alternates"/>
                <a:cs typeface="Montserrat Alternates"/>
                <a:sym typeface="Montserrat Alternates"/>
              </a:defRPr>
            </a:lvl6pPr>
            <a:lvl7pPr indent="-317500" lvl="6" marL="3200400">
              <a:lnSpc>
                <a:spcPct val="115000"/>
              </a:lnSpc>
              <a:spcBef>
                <a:spcPts val="1600"/>
              </a:spcBef>
              <a:spcAft>
                <a:spcPts val="0"/>
              </a:spcAft>
              <a:buClr>
                <a:schemeClr val="dk2"/>
              </a:buClr>
              <a:buSzPts val="1400"/>
              <a:buFont typeface="Montserrat Alternates"/>
              <a:buChar char="●"/>
              <a:defRPr>
                <a:solidFill>
                  <a:schemeClr val="dk2"/>
                </a:solidFill>
                <a:latin typeface="Montserrat Alternates"/>
                <a:ea typeface="Montserrat Alternates"/>
                <a:cs typeface="Montserrat Alternates"/>
                <a:sym typeface="Montserrat Alternates"/>
              </a:defRPr>
            </a:lvl7pPr>
            <a:lvl8pPr indent="-317500" lvl="7" marL="3657600">
              <a:lnSpc>
                <a:spcPct val="115000"/>
              </a:lnSpc>
              <a:spcBef>
                <a:spcPts val="1600"/>
              </a:spcBef>
              <a:spcAft>
                <a:spcPts val="0"/>
              </a:spcAft>
              <a:buClr>
                <a:schemeClr val="dk2"/>
              </a:buClr>
              <a:buSzPts val="1400"/>
              <a:buFont typeface="Montserrat Alternates"/>
              <a:buChar char="○"/>
              <a:defRPr>
                <a:solidFill>
                  <a:schemeClr val="dk2"/>
                </a:solidFill>
                <a:latin typeface="Montserrat Alternates"/>
                <a:ea typeface="Montserrat Alternates"/>
                <a:cs typeface="Montserrat Alternates"/>
                <a:sym typeface="Montserrat Alternates"/>
              </a:defRPr>
            </a:lvl8pPr>
            <a:lvl9pPr indent="-317500" lvl="8" marL="4114800">
              <a:lnSpc>
                <a:spcPct val="115000"/>
              </a:lnSpc>
              <a:spcBef>
                <a:spcPts val="1600"/>
              </a:spcBef>
              <a:spcAft>
                <a:spcPts val="1600"/>
              </a:spcAft>
              <a:buClr>
                <a:schemeClr val="dk2"/>
              </a:buClr>
              <a:buSzPts val="1400"/>
              <a:buFont typeface="Montserrat Alternates"/>
              <a:buChar char="■"/>
              <a:defRPr>
                <a:solidFill>
                  <a:schemeClr val="dk2"/>
                </a:solidFill>
                <a:latin typeface="Montserrat Alternates"/>
                <a:ea typeface="Montserrat Alternates"/>
                <a:cs typeface="Montserrat Alternates"/>
                <a:sym typeface="Montserrat Alternates"/>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48" name="Shape 5548"/>
        <p:cNvGrpSpPr/>
        <p:nvPr/>
      </p:nvGrpSpPr>
      <p:grpSpPr>
        <a:xfrm>
          <a:off x="0" y="0"/>
          <a:ext cx="0" cy="0"/>
          <a:chOff x="0" y="0"/>
          <a:chExt cx="0" cy="0"/>
        </a:xfrm>
      </p:grpSpPr>
      <p:sp>
        <p:nvSpPr>
          <p:cNvPr id="5549" name="Google Shape;5549;p33"/>
          <p:cNvSpPr txBox="1"/>
          <p:nvPr>
            <p:ph type="title"/>
          </p:nvPr>
        </p:nvSpPr>
        <p:spPr>
          <a:xfrm rot="-6396">
            <a:off x="2257221" y="113775"/>
            <a:ext cx="4515008" cy="528601"/>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4400"/>
              <a:t>Spring 2: Animals</a:t>
            </a:r>
            <a:endParaRPr sz="4400"/>
          </a:p>
        </p:txBody>
      </p:sp>
      <p:sp>
        <p:nvSpPr>
          <p:cNvPr id="5550" name="Google Shape;5550;p33"/>
          <p:cNvSpPr txBox="1"/>
          <p:nvPr>
            <p:ph idx="2" type="title"/>
          </p:nvPr>
        </p:nvSpPr>
        <p:spPr>
          <a:xfrm>
            <a:off x="2997963" y="962700"/>
            <a:ext cx="1348500" cy="321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Maths</a:t>
            </a:r>
            <a:endParaRPr/>
          </a:p>
        </p:txBody>
      </p:sp>
      <p:sp>
        <p:nvSpPr>
          <p:cNvPr id="5551" name="Google Shape;5551;p33"/>
          <p:cNvSpPr txBox="1"/>
          <p:nvPr>
            <p:ph idx="1" type="subTitle"/>
          </p:nvPr>
        </p:nvSpPr>
        <p:spPr>
          <a:xfrm>
            <a:off x="2908650" y="1343700"/>
            <a:ext cx="1533600" cy="14301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Clr>
                <a:schemeClr val="dk1"/>
              </a:buClr>
              <a:buSzPts val="1100"/>
              <a:buFont typeface="Arial"/>
              <a:buNone/>
            </a:pPr>
            <a:r>
              <a:rPr b="1" lang="en" sz="900"/>
              <a:t>We will be exploring 3D shapes and the composition of numbers to 10. We will also learn about halving and doubling numbers, and odd and even numbers.</a:t>
            </a:r>
            <a:r>
              <a:rPr b="1" lang="en" sz="1100"/>
              <a:t> </a:t>
            </a:r>
            <a:endParaRPr b="1" sz="1100"/>
          </a:p>
        </p:txBody>
      </p:sp>
      <p:sp>
        <p:nvSpPr>
          <p:cNvPr id="5552" name="Google Shape;5552;p33"/>
          <p:cNvSpPr txBox="1"/>
          <p:nvPr>
            <p:ph idx="3" type="subTitle"/>
          </p:nvPr>
        </p:nvSpPr>
        <p:spPr>
          <a:xfrm>
            <a:off x="2835375" y="3177675"/>
            <a:ext cx="1659600" cy="14301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Clr>
                <a:schemeClr val="dk1"/>
              </a:buClr>
              <a:buSzPts val="1100"/>
              <a:buFont typeface="Arial"/>
              <a:buNone/>
            </a:pPr>
            <a:r>
              <a:rPr b="1" lang="en" sz="1000"/>
              <a:t>We will be learning all about animals, including the </a:t>
            </a:r>
            <a:r>
              <a:rPr b="1" lang="en" sz="1000"/>
              <a:t>different</a:t>
            </a:r>
            <a:r>
              <a:rPr b="1" lang="en" sz="1000"/>
              <a:t> habitats they live in. We will also be learning about seasons and different places around the world.</a:t>
            </a:r>
            <a:endParaRPr b="1" sz="1000"/>
          </a:p>
        </p:txBody>
      </p:sp>
      <p:sp>
        <p:nvSpPr>
          <p:cNvPr id="5553" name="Google Shape;5553;p33"/>
          <p:cNvSpPr txBox="1"/>
          <p:nvPr>
            <p:ph idx="4" type="title"/>
          </p:nvPr>
        </p:nvSpPr>
        <p:spPr>
          <a:xfrm>
            <a:off x="2990933" y="2924850"/>
            <a:ext cx="1348500" cy="321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UTW</a:t>
            </a:r>
            <a:endParaRPr/>
          </a:p>
        </p:txBody>
      </p:sp>
      <p:sp>
        <p:nvSpPr>
          <p:cNvPr id="5554" name="Google Shape;5554;p33"/>
          <p:cNvSpPr txBox="1"/>
          <p:nvPr>
            <p:ph idx="5" type="title"/>
          </p:nvPr>
        </p:nvSpPr>
        <p:spPr>
          <a:xfrm>
            <a:off x="4816555" y="953175"/>
            <a:ext cx="1348500" cy="321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PSED</a:t>
            </a:r>
            <a:endParaRPr/>
          </a:p>
        </p:txBody>
      </p:sp>
      <p:sp>
        <p:nvSpPr>
          <p:cNvPr id="5555" name="Google Shape;5555;p33"/>
          <p:cNvSpPr txBox="1"/>
          <p:nvPr>
            <p:ph idx="6" type="subTitle"/>
          </p:nvPr>
        </p:nvSpPr>
        <p:spPr>
          <a:xfrm>
            <a:off x="4648188" y="1334175"/>
            <a:ext cx="1659600" cy="14301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Clr>
                <a:schemeClr val="dk1"/>
              </a:buClr>
              <a:buSzPts val="1100"/>
              <a:buFont typeface="Arial"/>
              <a:buNone/>
            </a:pPr>
            <a:r>
              <a:rPr b="1" lang="en" sz="1100"/>
              <a:t>Our focus this half term will be all about listening and following instructions, as well as healthy eating.</a:t>
            </a:r>
            <a:endParaRPr b="1" sz="1100"/>
          </a:p>
        </p:txBody>
      </p:sp>
      <p:sp>
        <p:nvSpPr>
          <p:cNvPr id="5556" name="Google Shape;5556;p33"/>
          <p:cNvSpPr txBox="1"/>
          <p:nvPr>
            <p:ph idx="7" type="title"/>
          </p:nvPr>
        </p:nvSpPr>
        <p:spPr>
          <a:xfrm>
            <a:off x="4816555" y="2924847"/>
            <a:ext cx="1348500" cy="321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EAD</a:t>
            </a:r>
            <a:endParaRPr/>
          </a:p>
        </p:txBody>
      </p:sp>
      <p:sp>
        <p:nvSpPr>
          <p:cNvPr id="5557" name="Google Shape;5557;p33"/>
          <p:cNvSpPr txBox="1"/>
          <p:nvPr>
            <p:ph idx="8" type="subTitle"/>
          </p:nvPr>
        </p:nvSpPr>
        <p:spPr>
          <a:xfrm>
            <a:off x="4626050" y="3305850"/>
            <a:ext cx="1724100" cy="14301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Clr>
                <a:schemeClr val="dk1"/>
              </a:buClr>
              <a:buSzPts val="1100"/>
              <a:buFont typeface="Arial"/>
              <a:buNone/>
            </a:pPr>
            <a:r>
              <a:rPr b="1" lang="en" sz="1100"/>
              <a:t>We will be learning all about painting, experimenting with mixing colours and creating different effects.</a:t>
            </a:r>
            <a:endParaRPr b="1" sz="1100"/>
          </a:p>
        </p:txBody>
      </p:sp>
      <p:sp>
        <p:nvSpPr>
          <p:cNvPr id="5558" name="Google Shape;5558;p33"/>
          <p:cNvSpPr txBox="1"/>
          <p:nvPr>
            <p:ph idx="9" type="title"/>
          </p:nvPr>
        </p:nvSpPr>
        <p:spPr>
          <a:xfrm>
            <a:off x="1169163" y="953175"/>
            <a:ext cx="1348500" cy="321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Literacy</a:t>
            </a:r>
            <a:endParaRPr/>
          </a:p>
        </p:txBody>
      </p:sp>
      <p:sp>
        <p:nvSpPr>
          <p:cNvPr id="5559" name="Google Shape;5559;p33"/>
          <p:cNvSpPr txBox="1"/>
          <p:nvPr>
            <p:ph idx="13" type="subTitle"/>
          </p:nvPr>
        </p:nvSpPr>
        <p:spPr>
          <a:xfrm>
            <a:off x="1043225" y="1196425"/>
            <a:ext cx="1593900" cy="14301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Clr>
                <a:schemeClr val="dk1"/>
              </a:buClr>
              <a:buSzPts val="1100"/>
              <a:buFont typeface="Arial"/>
              <a:buNone/>
            </a:pPr>
            <a:r>
              <a:rPr b="1" lang="en" sz="900"/>
              <a:t>We will be continuing to work on sounding out words and independent spelling through writing lists, cards and letters. We will also enjoy sharing The Great Race, Supermarket Zoo and many other books.</a:t>
            </a:r>
            <a:endParaRPr b="1" sz="900"/>
          </a:p>
        </p:txBody>
      </p:sp>
      <p:sp>
        <p:nvSpPr>
          <p:cNvPr id="5560" name="Google Shape;5560;p33"/>
          <p:cNvSpPr txBox="1"/>
          <p:nvPr>
            <p:ph idx="14" type="title"/>
          </p:nvPr>
        </p:nvSpPr>
        <p:spPr>
          <a:xfrm>
            <a:off x="1169163" y="2905797"/>
            <a:ext cx="1348500" cy="321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PE</a:t>
            </a:r>
            <a:endParaRPr/>
          </a:p>
        </p:txBody>
      </p:sp>
      <p:sp>
        <p:nvSpPr>
          <p:cNvPr id="5561" name="Google Shape;5561;p33"/>
          <p:cNvSpPr txBox="1"/>
          <p:nvPr>
            <p:ph idx="15" type="subTitle"/>
          </p:nvPr>
        </p:nvSpPr>
        <p:spPr>
          <a:xfrm>
            <a:off x="974800" y="3177675"/>
            <a:ext cx="1724100" cy="14301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Clr>
                <a:schemeClr val="dk1"/>
              </a:buClr>
              <a:buSzPts val="1100"/>
              <a:buFont typeface="Arial"/>
              <a:buNone/>
            </a:pPr>
            <a:r>
              <a:rPr b="1" lang="en"/>
              <a:t>We will be enjoying some fun team games with Mr McManus and Mrs Johnson.</a:t>
            </a:r>
            <a:endParaRPr b="1"/>
          </a:p>
        </p:txBody>
      </p:sp>
      <p:sp>
        <p:nvSpPr>
          <p:cNvPr id="5562" name="Google Shape;5562;p33">
            <a:hlinkClick/>
          </p:cNvPr>
          <p:cNvSpPr txBox="1"/>
          <p:nvPr/>
        </p:nvSpPr>
        <p:spPr>
          <a:xfrm>
            <a:off x="8584800" y="821500"/>
            <a:ext cx="324000" cy="333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lt1"/>
                </a:solidFill>
                <a:latin typeface="Pangolin"/>
                <a:ea typeface="Pangolin"/>
                <a:cs typeface="Pangolin"/>
                <a:sym typeface="Pangolin"/>
              </a:rPr>
              <a:t>A</a:t>
            </a:r>
            <a:endParaRPr b="1" sz="1200">
              <a:solidFill>
                <a:schemeClr val="lt1"/>
              </a:solidFill>
              <a:latin typeface="Pangolin"/>
              <a:ea typeface="Pangolin"/>
              <a:cs typeface="Pangolin"/>
              <a:sym typeface="Pangolin"/>
            </a:endParaRPr>
          </a:p>
        </p:txBody>
      </p:sp>
      <p:sp>
        <p:nvSpPr>
          <p:cNvPr id="5563" name="Google Shape;5563;p33">
            <a:hlinkClick/>
          </p:cNvPr>
          <p:cNvSpPr txBox="1"/>
          <p:nvPr/>
        </p:nvSpPr>
        <p:spPr>
          <a:xfrm>
            <a:off x="8584800" y="1495394"/>
            <a:ext cx="324000" cy="333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lt1"/>
                </a:solidFill>
                <a:latin typeface="Pangolin"/>
                <a:ea typeface="Pangolin"/>
                <a:cs typeface="Pangolin"/>
                <a:sym typeface="Pangolin"/>
              </a:rPr>
              <a:t>B</a:t>
            </a:r>
            <a:endParaRPr b="1" sz="1200">
              <a:solidFill>
                <a:schemeClr val="lt1"/>
              </a:solidFill>
              <a:latin typeface="Pangolin"/>
              <a:ea typeface="Pangolin"/>
              <a:cs typeface="Pangolin"/>
              <a:sym typeface="Pangolin"/>
            </a:endParaRPr>
          </a:p>
        </p:txBody>
      </p:sp>
      <p:sp>
        <p:nvSpPr>
          <p:cNvPr id="5564" name="Google Shape;5564;p33">
            <a:hlinkClick/>
          </p:cNvPr>
          <p:cNvSpPr txBox="1"/>
          <p:nvPr/>
        </p:nvSpPr>
        <p:spPr>
          <a:xfrm>
            <a:off x="8584800" y="2170478"/>
            <a:ext cx="324000" cy="333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lt1"/>
                </a:solidFill>
                <a:latin typeface="Pangolin"/>
                <a:ea typeface="Pangolin"/>
                <a:cs typeface="Pangolin"/>
                <a:sym typeface="Pangolin"/>
              </a:rPr>
              <a:t>C</a:t>
            </a:r>
            <a:endParaRPr b="1" sz="1200">
              <a:solidFill>
                <a:schemeClr val="lt1"/>
              </a:solidFill>
              <a:latin typeface="Pangolin"/>
              <a:ea typeface="Pangolin"/>
              <a:cs typeface="Pangolin"/>
              <a:sym typeface="Pangolin"/>
            </a:endParaRPr>
          </a:p>
        </p:txBody>
      </p:sp>
      <p:sp>
        <p:nvSpPr>
          <p:cNvPr id="5565" name="Google Shape;5565;p33">
            <a:hlinkClick/>
          </p:cNvPr>
          <p:cNvSpPr txBox="1"/>
          <p:nvPr/>
        </p:nvSpPr>
        <p:spPr>
          <a:xfrm>
            <a:off x="8584800" y="3521838"/>
            <a:ext cx="324000" cy="333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lt1"/>
                </a:solidFill>
                <a:latin typeface="Pangolin"/>
                <a:ea typeface="Pangolin"/>
                <a:cs typeface="Pangolin"/>
                <a:sym typeface="Pangolin"/>
              </a:rPr>
              <a:t>E</a:t>
            </a:r>
            <a:endParaRPr b="1" sz="1200">
              <a:solidFill>
                <a:schemeClr val="lt1"/>
              </a:solidFill>
              <a:latin typeface="Pangolin"/>
              <a:ea typeface="Pangolin"/>
              <a:cs typeface="Pangolin"/>
              <a:sym typeface="Pangolin"/>
            </a:endParaRPr>
          </a:p>
        </p:txBody>
      </p:sp>
      <p:sp>
        <p:nvSpPr>
          <p:cNvPr id="5566" name="Google Shape;5566;p33">
            <a:hlinkClick/>
          </p:cNvPr>
          <p:cNvSpPr txBox="1"/>
          <p:nvPr/>
        </p:nvSpPr>
        <p:spPr>
          <a:xfrm>
            <a:off x="8584800" y="4195731"/>
            <a:ext cx="324000" cy="333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lt1"/>
                </a:solidFill>
                <a:latin typeface="Pangolin"/>
                <a:ea typeface="Pangolin"/>
                <a:cs typeface="Pangolin"/>
                <a:sym typeface="Pangolin"/>
              </a:rPr>
              <a:t>F</a:t>
            </a:r>
            <a:endParaRPr b="1" sz="1200">
              <a:solidFill>
                <a:schemeClr val="lt1"/>
              </a:solidFill>
              <a:latin typeface="Pangolin"/>
              <a:ea typeface="Pangolin"/>
              <a:cs typeface="Pangolin"/>
              <a:sym typeface="Pangolin"/>
            </a:endParaRPr>
          </a:p>
        </p:txBody>
      </p:sp>
      <p:sp>
        <p:nvSpPr>
          <p:cNvPr id="5567" name="Google Shape;5567;p33">
            <a:hlinkClick/>
          </p:cNvPr>
          <p:cNvSpPr txBox="1"/>
          <p:nvPr/>
        </p:nvSpPr>
        <p:spPr>
          <a:xfrm>
            <a:off x="8584800" y="2844372"/>
            <a:ext cx="324000" cy="333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lt1"/>
                </a:solidFill>
                <a:latin typeface="Pangolin"/>
                <a:ea typeface="Pangolin"/>
                <a:cs typeface="Pangolin"/>
                <a:sym typeface="Pangolin"/>
              </a:rPr>
              <a:t>D</a:t>
            </a:r>
            <a:endParaRPr b="1" sz="1200">
              <a:solidFill>
                <a:schemeClr val="lt1"/>
              </a:solidFill>
              <a:latin typeface="Pangolin"/>
              <a:ea typeface="Pangolin"/>
              <a:cs typeface="Pangolin"/>
              <a:sym typeface="Pangolin"/>
            </a:endParaRPr>
          </a:p>
        </p:txBody>
      </p:sp>
      <p:sp>
        <p:nvSpPr>
          <p:cNvPr id="5568" name="Google Shape;5568;p33">
            <a:hlinkClick/>
          </p:cNvPr>
          <p:cNvSpPr/>
          <p:nvPr/>
        </p:nvSpPr>
        <p:spPr>
          <a:xfrm>
            <a:off x="1465227" y="404975"/>
            <a:ext cx="442200" cy="2403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9" name="Google Shape;5569;p33">
            <a:hlinkClick/>
          </p:cNvPr>
          <p:cNvSpPr/>
          <p:nvPr/>
        </p:nvSpPr>
        <p:spPr>
          <a:xfrm>
            <a:off x="2074827" y="404975"/>
            <a:ext cx="442200" cy="2403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0" name="Google Shape;5570;p33">
            <a:hlinkClick/>
          </p:cNvPr>
          <p:cNvSpPr/>
          <p:nvPr/>
        </p:nvSpPr>
        <p:spPr>
          <a:xfrm>
            <a:off x="2722527" y="404975"/>
            <a:ext cx="442200" cy="2403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1" name="Google Shape;5571;p33">
            <a:hlinkClick/>
          </p:cNvPr>
          <p:cNvSpPr/>
          <p:nvPr/>
        </p:nvSpPr>
        <p:spPr>
          <a:xfrm>
            <a:off x="3332127" y="404975"/>
            <a:ext cx="442200" cy="2403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2" name="Google Shape;5572;p33">
            <a:hlinkClick/>
          </p:cNvPr>
          <p:cNvSpPr/>
          <p:nvPr/>
        </p:nvSpPr>
        <p:spPr>
          <a:xfrm>
            <a:off x="5218077" y="404975"/>
            <a:ext cx="442200" cy="2403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3" name="Google Shape;5573;p33">
            <a:hlinkClick/>
          </p:cNvPr>
          <p:cNvSpPr/>
          <p:nvPr/>
        </p:nvSpPr>
        <p:spPr>
          <a:xfrm>
            <a:off x="6475377" y="404975"/>
            <a:ext cx="442200" cy="2403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4" name="Google Shape;5574;p33">
            <a:hlinkClick/>
          </p:cNvPr>
          <p:cNvSpPr/>
          <p:nvPr/>
        </p:nvSpPr>
        <p:spPr>
          <a:xfrm>
            <a:off x="7084977" y="404975"/>
            <a:ext cx="442200" cy="2403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5" name="Google Shape;5575;p33">
            <a:hlinkClick/>
          </p:cNvPr>
          <p:cNvSpPr/>
          <p:nvPr/>
        </p:nvSpPr>
        <p:spPr>
          <a:xfrm>
            <a:off x="7694577" y="404975"/>
            <a:ext cx="442200" cy="2403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6" name="Google Shape;5576;p33">
            <a:hlinkClick/>
          </p:cNvPr>
          <p:cNvSpPr/>
          <p:nvPr/>
        </p:nvSpPr>
        <p:spPr>
          <a:xfrm>
            <a:off x="836577" y="404975"/>
            <a:ext cx="442200" cy="2403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5577" name="Google Shape;5577;p33"/>
          <p:cNvPicPr preferRelativeResize="0"/>
          <p:nvPr/>
        </p:nvPicPr>
        <p:blipFill>
          <a:blip r:embed="rId3">
            <a:alphaModFix/>
          </a:blip>
          <a:stretch>
            <a:fillRect/>
          </a:stretch>
        </p:blipFill>
        <p:spPr>
          <a:xfrm>
            <a:off x="6669475" y="645275"/>
            <a:ext cx="2285000" cy="4251925"/>
          </a:xfrm>
          <a:prstGeom prst="rect">
            <a:avLst/>
          </a:prstGeom>
          <a:noFill/>
          <a:ln>
            <a:noFill/>
          </a:ln>
        </p:spPr>
      </p:pic>
      <p:grpSp>
        <p:nvGrpSpPr>
          <p:cNvPr id="5578" name="Google Shape;5578;p33"/>
          <p:cNvGrpSpPr/>
          <p:nvPr/>
        </p:nvGrpSpPr>
        <p:grpSpPr>
          <a:xfrm>
            <a:off x="6307972" y="2619099"/>
            <a:ext cx="2285010" cy="2138804"/>
            <a:chOff x="6132434" y="2503786"/>
            <a:chExt cx="2285010" cy="2138804"/>
          </a:xfrm>
        </p:grpSpPr>
        <p:sp>
          <p:nvSpPr>
            <p:cNvPr id="5579" name="Google Shape;5579;p33"/>
            <p:cNvSpPr/>
            <p:nvPr/>
          </p:nvSpPr>
          <p:spPr>
            <a:xfrm>
              <a:off x="7901710" y="3674681"/>
              <a:ext cx="238957" cy="147228"/>
            </a:xfrm>
            <a:custGeom>
              <a:rect b="b" l="l" r="r" t="t"/>
              <a:pathLst>
                <a:path extrusionOk="0" h="6075" w="9860">
                  <a:moveTo>
                    <a:pt x="9282" y="1"/>
                  </a:moveTo>
                  <a:cubicBezTo>
                    <a:pt x="8795" y="1"/>
                    <a:pt x="7870" y="289"/>
                    <a:pt x="6243" y="1148"/>
                  </a:cubicBezTo>
                  <a:cubicBezTo>
                    <a:pt x="1529" y="3553"/>
                    <a:pt x="0" y="6074"/>
                    <a:pt x="62" y="6074"/>
                  </a:cubicBezTo>
                  <a:cubicBezTo>
                    <a:pt x="64" y="6074"/>
                    <a:pt x="70" y="6070"/>
                    <a:pt x="78" y="6061"/>
                  </a:cubicBezTo>
                  <a:cubicBezTo>
                    <a:pt x="5090" y="4607"/>
                    <a:pt x="9075" y="1474"/>
                    <a:pt x="9602" y="747"/>
                  </a:cubicBezTo>
                  <a:cubicBezTo>
                    <a:pt x="9819" y="407"/>
                    <a:pt x="9860" y="1"/>
                    <a:pt x="9282"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0" name="Google Shape;5580;p33"/>
            <p:cNvSpPr/>
            <p:nvPr/>
          </p:nvSpPr>
          <p:spPr>
            <a:xfrm>
              <a:off x="7812698" y="3836564"/>
              <a:ext cx="257085" cy="134480"/>
            </a:xfrm>
            <a:custGeom>
              <a:rect b="b" l="l" r="r" t="t"/>
              <a:pathLst>
                <a:path extrusionOk="0" h="5549" w="10608">
                  <a:moveTo>
                    <a:pt x="9613" y="0"/>
                  </a:moveTo>
                  <a:cubicBezTo>
                    <a:pt x="9060" y="0"/>
                    <a:pt x="8191" y="223"/>
                    <a:pt x="6884" y="859"/>
                  </a:cubicBezTo>
                  <a:cubicBezTo>
                    <a:pt x="3188" y="2707"/>
                    <a:pt x="0" y="5549"/>
                    <a:pt x="108" y="5549"/>
                  </a:cubicBezTo>
                  <a:cubicBezTo>
                    <a:pt x="110" y="5549"/>
                    <a:pt x="113" y="5548"/>
                    <a:pt x="117" y="5546"/>
                  </a:cubicBezTo>
                  <a:cubicBezTo>
                    <a:pt x="5129" y="4092"/>
                    <a:pt x="9189" y="1987"/>
                    <a:pt x="10242" y="1060"/>
                  </a:cubicBezTo>
                  <a:cubicBezTo>
                    <a:pt x="10580" y="722"/>
                    <a:pt x="10608" y="0"/>
                    <a:pt x="961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1" name="Google Shape;5581;p33"/>
            <p:cNvSpPr/>
            <p:nvPr/>
          </p:nvSpPr>
          <p:spPr>
            <a:xfrm>
              <a:off x="7881111" y="3390731"/>
              <a:ext cx="105616" cy="271723"/>
            </a:xfrm>
            <a:custGeom>
              <a:rect b="b" l="l" r="r" t="t"/>
              <a:pathLst>
                <a:path extrusionOk="0" h="11212" w="4358">
                  <a:moveTo>
                    <a:pt x="2404" y="1"/>
                  </a:moveTo>
                  <a:cubicBezTo>
                    <a:pt x="2371" y="1"/>
                    <a:pt x="2339" y="11"/>
                    <a:pt x="2306" y="33"/>
                  </a:cubicBezTo>
                  <a:cubicBezTo>
                    <a:pt x="0" y="1387"/>
                    <a:pt x="3559" y="11211"/>
                    <a:pt x="3559" y="11211"/>
                  </a:cubicBezTo>
                  <a:cubicBezTo>
                    <a:pt x="4357" y="8091"/>
                    <a:pt x="3312" y="1"/>
                    <a:pt x="2404"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2" name="Google Shape;5582;p33"/>
            <p:cNvSpPr/>
            <p:nvPr/>
          </p:nvSpPr>
          <p:spPr>
            <a:xfrm>
              <a:off x="7731684" y="3704731"/>
              <a:ext cx="107967" cy="271117"/>
            </a:xfrm>
            <a:custGeom>
              <a:rect b="b" l="l" r="r" t="t"/>
              <a:pathLst>
                <a:path extrusionOk="0" h="11187" w="4455">
                  <a:moveTo>
                    <a:pt x="2505" y="1"/>
                  </a:moveTo>
                  <a:cubicBezTo>
                    <a:pt x="2472" y="1"/>
                    <a:pt x="2440" y="12"/>
                    <a:pt x="2407" y="34"/>
                  </a:cubicBezTo>
                  <a:cubicBezTo>
                    <a:pt x="1" y="1387"/>
                    <a:pt x="3560" y="11187"/>
                    <a:pt x="3560" y="11187"/>
                  </a:cubicBezTo>
                  <a:cubicBezTo>
                    <a:pt x="4455" y="8067"/>
                    <a:pt x="3413" y="1"/>
                    <a:pt x="250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3" name="Google Shape;5583;p33"/>
            <p:cNvSpPr/>
            <p:nvPr/>
          </p:nvSpPr>
          <p:spPr>
            <a:xfrm>
              <a:off x="7959460" y="3487764"/>
              <a:ext cx="210190" cy="214771"/>
            </a:xfrm>
            <a:custGeom>
              <a:rect b="b" l="l" r="r" t="t"/>
              <a:pathLst>
                <a:path extrusionOk="0" h="8862" w="8673">
                  <a:moveTo>
                    <a:pt x="7269" y="0"/>
                  </a:moveTo>
                  <a:cubicBezTo>
                    <a:pt x="6242" y="0"/>
                    <a:pt x="985" y="5932"/>
                    <a:pt x="1" y="8861"/>
                  </a:cubicBezTo>
                  <a:cubicBezTo>
                    <a:pt x="1" y="8861"/>
                    <a:pt x="8672" y="2596"/>
                    <a:pt x="7419" y="89"/>
                  </a:cubicBezTo>
                  <a:cubicBezTo>
                    <a:pt x="7391" y="29"/>
                    <a:pt x="7341" y="0"/>
                    <a:pt x="726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4" name="Google Shape;5584;p33"/>
            <p:cNvSpPr/>
            <p:nvPr/>
          </p:nvSpPr>
          <p:spPr>
            <a:xfrm>
              <a:off x="7828281" y="3588166"/>
              <a:ext cx="88094" cy="278969"/>
            </a:xfrm>
            <a:custGeom>
              <a:rect b="b" l="l" r="r" t="t"/>
              <a:pathLst>
                <a:path extrusionOk="0" h="11511" w="3635">
                  <a:moveTo>
                    <a:pt x="1601" y="0"/>
                  </a:moveTo>
                  <a:cubicBezTo>
                    <a:pt x="0" y="0"/>
                    <a:pt x="2080" y="11510"/>
                    <a:pt x="2080" y="11510"/>
                  </a:cubicBezTo>
                  <a:cubicBezTo>
                    <a:pt x="3634" y="7550"/>
                    <a:pt x="3333" y="658"/>
                    <a:pt x="1754" y="32"/>
                  </a:cubicBezTo>
                  <a:cubicBezTo>
                    <a:pt x="1700" y="11"/>
                    <a:pt x="1649" y="0"/>
                    <a:pt x="160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5" name="Google Shape;5585;p33"/>
            <p:cNvSpPr/>
            <p:nvPr/>
          </p:nvSpPr>
          <p:spPr>
            <a:xfrm>
              <a:off x="8007443" y="3291324"/>
              <a:ext cx="93571" cy="254516"/>
            </a:xfrm>
            <a:custGeom>
              <a:rect b="b" l="l" r="r" t="t"/>
              <a:pathLst>
                <a:path extrusionOk="0" h="10502" w="3861">
                  <a:moveTo>
                    <a:pt x="2276" y="1"/>
                  </a:moveTo>
                  <a:cubicBezTo>
                    <a:pt x="1211" y="1"/>
                    <a:pt x="0" y="10501"/>
                    <a:pt x="0" y="10501"/>
                  </a:cubicBezTo>
                  <a:cubicBezTo>
                    <a:pt x="1153" y="9047"/>
                    <a:pt x="3860" y="2982"/>
                    <a:pt x="2607" y="376"/>
                  </a:cubicBezTo>
                  <a:cubicBezTo>
                    <a:pt x="2499" y="117"/>
                    <a:pt x="2389" y="1"/>
                    <a:pt x="2276"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6" name="Google Shape;5586;p33"/>
            <p:cNvSpPr/>
            <p:nvPr/>
          </p:nvSpPr>
          <p:spPr>
            <a:xfrm>
              <a:off x="7749302" y="3456115"/>
              <a:ext cx="278824" cy="610843"/>
            </a:xfrm>
            <a:custGeom>
              <a:rect b="b" l="l" r="r" t="t"/>
              <a:pathLst>
                <a:path extrusionOk="0" h="25205" w="11505">
                  <a:moveTo>
                    <a:pt x="11294" y="0"/>
                  </a:moveTo>
                  <a:cubicBezTo>
                    <a:pt x="11229" y="0"/>
                    <a:pt x="11179" y="71"/>
                    <a:pt x="11179" y="142"/>
                  </a:cubicBezTo>
                  <a:cubicBezTo>
                    <a:pt x="11179" y="142"/>
                    <a:pt x="11079" y="568"/>
                    <a:pt x="10978" y="1295"/>
                  </a:cubicBezTo>
                  <a:cubicBezTo>
                    <a:pt x="10878" y="1621"/>
                    <a:pt x="10753" y="2147"/>
                    <a:pt x="10652" y="2548"/>
                  </a:cubicBezTo>
                  <a:cubicBezTo>
                    <a:pt x="10552" y="3075"/>
                    <a:pt x="10352" y="3701"/>
                    <a:pt x="10126" y="4328"/>
                  </a:cubicBezTo>
                  <a:cubicBezTo>
                    <a:pt x="10026" y="4854"/>
                    <a:pt x="9825" y="5581"/>
                    <a:pt x="9500" y="6207"/>
                  </a:cubicBezTo>
                  <a:cubicBezTo>
                    <a:pt x="9399" y="6633"/>
                    <a:pt x="9299" y="6934"/>
                    <a:pt x="9199" y="7360"/>
                  </a:cubicBezTo>
                  <a:cubicBezTo>
                    <a:pt x="9099" y="7661"/>
                    <a:pt x="8873" y="8087"/>
                    <a:pt x="8773" y="8413"/>
                  </a:cubicBezTo>
                  <a:cubicBezTo>
                    <a:pt x="8673" y="8814"/>
                    <a:pt x="8472" y="9140"/>
                    <a:pt x="8372" y="9541"/>
                  </a:cubicBezTo>
                  <a:cubicBezTo>
                    <a:pt x="8146" y="9967"/>
                    <a:pt x="8046" y="10293"/>
                    <a:pt x="7845" y="10694"/>
                  </a:cubicBezTo>
                  <a:cubicBezTo>
                    <a:pt x="7620" y="11120"/>
                    <a:pt x="7520" y="11420"/>
                    <a:pt x="7319" y="11846"/>
                  </a:cubicBezTo>
                  <a:cubicBezTo>
                    <a:pt x="7219" y="12273"/>
                    <a:pt x="6993" y="12674"/>
                    <a:pt x="6793" y="12999"/>
                  </a:cubicBezTo>
                  <a:cubicBezTo>
                    <a:pt x="6492" y="13826"/>
                    <a:pt x="6166" y="14553"/>
                    <a:pt x="5740" y="15405"/>
                  </a:cubicBezTo>
                  <a:cubicBezTo>
                    <a:pt x="5439" y="16132"/>
                    <a:pt x="5013" y="16859"/>
                    <a:pt x="4612" y="17486"/>
                  </a:cubicBezTo>
                  <a:cubicBezTo>
                    <a:pt x="4387" y="17912"/>
                    <a:pt x="4186" y="18212"/>
                    <a:pt x="3986" y="18538"/>
                  </a:cubicBezTo>
                  <a:cubicBezTo>
                    <a:pt x="3760" y="18839"/>
                    <a:pt x="3660" y="19165"/>
                    <a:pt x="3459" y="19466"/>
                  </a:cubicBezTo>
                  <a:cubicBezTo>
                    <a:pt x="3033" y="20192"/>
                    <a:pt x="2733" y="20719"/>
                    <a:pt x="2407" y="21345"/>
                  </a:cubicBezTo>
                  <a:cubicBezTo>
                    <a:pt x="1680" y="22398"/>
                    <a:pt x="1154" y="23325"/>
                    <a:pt x="728" y="23952"/>
                  </a:cubicBezTo>
                  <a:cubicBezTo>
                    <a:pt x="327" y="24578"/>
                    <a:pt x="101" y="24904"/>
                    <a:pt x="101" y="24904"/>
                  </a:cubicBezTo>
                  <a:cubicBezTo>
                    <a:pt x="1" y="25004"/>
                    <a:pt x="1" y="25105"/>
                    <a:pt x="101" y="25205"/>
                  </a:cubicBezTo>
                  <a:cubicBezTo>
                    <a:pt x="226" y="25205"/>
                    <a:pt x="327" y="25205"/>
                    <a:pt x="427" y="25105"/>
                  </a:cubicBezTo>
                  <a:cubicBezTo>
                    <a:pt x="427" y="25105"/>
                    <a:pt x="728" y="24804"/>
                    <a:pt x="1154" y="24177"/>
                  </a:cubicBezTo>
                  <a:cubicBezTo>
                    <a:pt x="1354" y="23952"/>
                    <a:pt x="1680" y="23551"/>
                    <a:pt x="1981" y="23125"/>
                  </a:cubicBezTo>
                  <a:cubicBezTo>
                    <a:pt x="2307" y="22699"/>
                    <a:pt x="2607" y="22197"/>
                    <a:pt x="2933" y="21671"/>
                  </a:cubicBezTo>
                  <a:cubicBezTo>
                    <a:pt x="3359" y="21145"/>
                    <a:pt x="3660" y="20518"/>
                    <a:pt x="4086" y="19892"/>
                  </a:cubicBezTo>
                  <a:cubicBezTo>
                    <a:pt x="4487" y="19265"/>
                    <a:pt x="4913" y="18638"/>
                    <a:pt x="5239" y="17912"/>
                  </a:cubicBezTo>
                  <a:cubicBezTo>
                    <a:pt x="5640" y="17185"/>
                    <a:pt x="5966" y="16433"/>
                    <a:pt x="6367" y="15706"/>
                  </a:cubicBezTo>
                  <a:cubicBezTo>
                    <a:pt x="6793" y="14879"/>
                    <a:pt x="7219" y="14152"/>
                    <a:pt x="7520" y="13425"/>
                  </a:cubicBezTo>
                  <a:cubicBezTo>
                    <a:pt x="7946" y="12573"/>
                    <a:pt x="8372" y="11846"/>
                    <a:pt x="8572" y="11019"/>
                  </a:cubicBezTo>
                  <a:cubicBezTo>
                    <a:pt x="8773" y="10593"/>
                    <a:pt x="8873" y="10167"/>
                    <a:pt x="9099" y="9867"/>
                  </a:cubicBezTo>
                  <a:cubicBezTo>
                    <a:pt x="9199" y="9440"/>
                    <a:pt x="9299" y="9039"/>
                    <a:pt x="9399" y="8613"/>
                  </a:cubicBezTo>
                  <a:cubicBezTo>
                    <a:pt x="9625" y="8288"/>
                    <a:pt x="9725" y="7887"/>
                    <a:pt x="9825" y="7561"/>
                  </a:cubicBezTo>
                  <a:cubicBezTo>
                    <a:pt x="9926" y="7160"/>
                    <a:pt x="10026" y="6834"/>
                    <a:pt x="10126" y="6408"/>
                  </a:cubicBezTo>
                  <a:cubicBezTo>
                    <a:pt x="10352" y="5681"/>
                    <a:pt x="10552" y="5054"/>
                    <a:pt x="10652" y="4428"/>
                  </a:cubicBezTo>
                  <a:cubicBezTo>
                    <a:pt x="10878" y="3801"/>
                    <a:pt x="10978" y="3175"/>
                    <a:pt x="11079" y="2648"/>
                  </a:cubicBezTo>
                  <a:cubicBezTo>
                    <a:pt x="11179" y="2147"/>
                    <a:pt x="11279" y="1721"/>
                    <a:pt x="11279" y="1295"/>
                  </a:cubicBezTo>
                  <a:cubicBezTo>
                    <a:pt x="11379" y="568"/>
                    <a:pt x="11505" y="142"/>
                    <a:pt x="11505" y="142"/>
                  </a:cubicBezTo>
                  <a:cubicBezTo>
                    <a:pt x="11505" y="42"/>
                    <a:pt x="11505" y="42"/>
                    <a:pt x="11379" y="42"/>
                  </a:cubicBezTo>
                  <a:cubicBezTo>
                    <a:pt x="11350" y="13"/>
                    <a:pt x="11321" y="0"/>
                    <a:pt x="11294" y="0"/>
                  </a:cubicBezTo>
                  <a:close/>
                </a:path>
              </a:pathLst>
            </a:custGeom>
            <a:solidFill>
              <a:srgbClr val="2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7" name="Google Shape;5587;p33"/>
            <p:cNvSpPr/>
            <p:nvPr/>
          </p:nvSpPr>
          <p:spPr>
            <a:xfrm>
              <a:off x="7200257" y="4567098"/>
              <a:ext cx="246737" cy="75492"/>
            </a:xfrm>
            <a:custGeom>
              <a:rect b="b" l="l" r="r" t="t"/>
              <a:pathLst>
                <a:path extrusionOk="0" h="3115" w="10181">
                  <a:moveTo>
                    <a:pt x="3731" y="0"/>
                  </a:moveTo>
                  <a:cubicBezTo>
                    <a:pt x="3371" y="0"/>
                    <a:pt x="3026" y="12"/>
                    <a:pt x="2707" y="38"/>
                  </a:cubicBezTo>
                  <a:lnTo>
                    <a:pt x="2607" y="163"/>
                  </a:lnTo>
                  <a:cubicBezTo>
                    <a:pt x="1880" y="364"/>
                    <a:pt x="952" y="664"/>
                    <a:pt x="0" y="890"/>
                  </a:cubicBezTo>
                  <a:lnTo>
                    <a:pt x="0" y="990"/>
                  </a:lnTo>
                  <a:cubicBezTo>
                    <a:pt x="0" y="1917"/>
                    <a:pt x="1579" y="1817"/>
                    <a:pt x="3233" y="2043"/>
                  </a:cubicBezTo>
                  <a:cubicBezTo>
                    <a:pt x="5600" y="2366"/>
                    <a:pt x="7346" y="3114"/>
                    <a:pt x="7984" y="3114"/>
                  </a:cubicBezTo>
                  <a:cubicBezTo>
                    <a:pt x="8137" y="3114"/>
                    <a:pt x="8226" y="3072"/>
                    <a:pt x="8246" y="2970"/>
                  </a:cubicBezTo>
                  <a:cubicBezTo>
                    <a:pt x="8246" y="2870"/>
                    <a:pt x="7845" y="2444"/>
                    <a:pt x="7318" y="2143"/>
                  </a:cubicBezTo>
                  <a:cubicBezTo>
                    <a:pt x="7160" y="2073"/>
                    <a:pt x="7113" y="1990"/>
                    <a:pt x="7142" y="1990"/>
                  </a:cubicBezTo>
                  <a:cubicBezTo>
                    <a:pt x="7154" y="1990"/>
                    <a:pt x="7181" y="2005"/>
                    <a:pt x="7218" y="2043"/>
                  </a:cubicBezTo>
                  <a:cubicBezTo>
                    <a:pt x="8003" y="2297"/>
                    <a:pt x="9022" y="2714"/>
                    <a:pt x="9316" y="2714"/>
                  </a:cubicBezTo>
                  <a:cubicBezTo>
                    <a:pt x="9369" y="2714"/>
                    <a:pt x="9399" y="2700"/>
                    <a:pt x="9399" y="2669"/>
                  </a:cubicBezTo>
                  <a:cubicBezTo>
                    <a:pt x="9488" y="2198"/>
                    <a:pt x="8754" y="1807"/>
                    <a:pt x="8222" y="1659"/>
                  </a:cubicBezTo>
                  <a:lnTo>
                    <a:pt x="8222" y="1659"/>
                  </a:lnTo>
                  <a:cubicBezTo>
                    <a:pt x="8502" y="1696"/>
                    <a:pt x="8746" y="1711"/>
                    <a:pt x="8957" y="1711"/>
                  </a:cubicBezTo>
                  <a:cubicBezTo>
                    <a:pt x="9914" y="1711"/>
                    <a:pt x="10181" y="1388"/>
                    <a:pt x="10025" y="1291"/>
                  </a:cubicBezTo>
                  <a:cubicBezTo>
                    <a:pt x="9391" y="569"/>
                    <a:pt x="6199" y="0"/>
                    <a:pt x="3731" y="0"/>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8" name="Google Shape;5588;p33"/>
            <p:cNvSpPr/>
            <p:nvPr/>
          </p:nvSpPr>
          <p:spPr>
            <a:xfrm>
              <a:off x="7301676" y="2999110"/>
              <a:ext cx="95559" cy="131887"/>
            </a:xfrm>
            <a:custGeom>
              <a:rect b="b" l="l" r="r" t="t"/>
              <a:pathLst>
                <a:path extrusionOk="0" h="5442" w="3943">
                  <a:moveTo>
                    <a:pt x="3356" y="0"/>
                  </a:moveTo>
                  <a:cubicBezTo>
                    <a:pt x="3349" y="0"/>
                    <a:pt x="3341" y="1"/>
                    <a:pt x="3334" y="3"/>
                  </a:cubicBezTo>
                  <a:cubicBezTo>
                    <a:pt x="2181" y="103"/>
                    <a:pt x="1" y="3135"/>
                    <a:pt x="1" y="3135"/>
                  </a:cubicBezTo>
                  <a:cubicBezTo>
                    <a:pt x="928" y="3762"/>
                    <a:pt x="1880" y="4489"/>
                    <a:pt x="2707" y="5441"/>
                  </a:cubicBezTo>
                  <a:cubicBezTo>
                    <a:pt x="3943" y="3366"/>
                    <a:pt x="3863" y="0"/>
                    <a:pt x="3356" y="0"/>
                  </a:cubicBezTo>
                  <a:close/>
                </a:path>
              </a:pathLst>
            </a:custGeom>
            <a:solidFill>
              <a:srgbClr val="F28F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9" name="Google Shape;5589;p33"/>
            <p:cNvSpPr/>
            <p:nvPr/>
          </p:nvSpPr>
          <p:spPr>
            <a:xfrm>
              <a:off x="6807884" y="3014353"/>
              <a:ext cx="99024" cy="134238"/>
            </a:xfrm>
            <a:custGeom>
              <a:rect b="b" l="l" r="r" t="t"/>
              <a:pathLst>
                <a:path extrusionOk="0" h="5539" w="4086">
                  <a:moveTo>
                    <a:pt x="627" y="0"/>
                  </a:moveTo>
                  <a:cubicBezTo>
                    <a:pt x="101" y="0"/>
                    <a:pt x="0" y="3459"/>
                    <a:pt x="1254" y="5539"/>
                  </a:cubicBezTo>
                  <a:cubicBezTo>
                    <a:pt x="2106" y="4712"/>
                    <a:pt x="3033" y="3860"/>
                    <a:pt x="4086" y="3233"/>
                  </a:cubicBezTo>
                  <a:cubicBezTo>
                    <a:pt x="4086" y="3233"/>
                    <a:pt x="1780" y="201"/>
                    <a:pt x="627" y="0"/>
                  </a:cubicBezTo>
                  <a:close/>
                </a:path>
              </a:pathLst>
            </a:custGeom>
            <a:solidFill>
              <a:srgbClr val="F28F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0" name="Google Shape;5590;p33"/>
            <p:cNvSpPr/>
            <p:nvPr/>
          </p:nvSpPr>
          <p:spPr>
            <a:xfrm>
              <a:off x="7961883" y="4321026"/>
              <a:ext cx="202895" cy="237285"/>
            </a:xfrm>
            <a:custGeom>
              <a:rect b="b" l="l" r="r" t="t"/>
              <a:pathLst>
                <a:path extrusionOk="0" h="9791" w="8372">
                  <a:moveTo>
                    <a:pt x="1719" y="1"/>
                  </a:moveTo>
                  <a:cubicBezTo>
                    <a:pt x="1108" y="1"/>
                    <a:pt x="559" y="49"/>
                    <a:pt x="1" y="167"/>
                  </a:cubicBezTo>
                  <a:cubicBezTo>
                    <a:pt x="1" y="167"/>
                    <a:pt x="3033" y="5305"/>
                    <a:pt x="1981" y="9791"/>
                  </a:cubicBezTo>
                  <a:cubicBezTo>
                    <a:pt x="8146" y="7184"/>
                    <a:pt x="8372" y="392"/>
                    <a:pt x="3134" y="66"/>
                  </a:cubicBezTo>
                  <a:cubicBezTo>
                    <a:pt x="2615" y="25"/>
                    <a:pt x="2151" y="1"/>
                    <a:pt x="1719" y="1"/>
                  </a:cubicBezTo>
                  <a:close/>
                </a:path>
              </a:pathLst>
            </a:custGeom>
            <a:solidFill>
              <a:srgbClr val="7E3525"/>
            </a:solidFill>
            <a:ln cap="flat" cmpd="sng" w="9525">
              <a:solidFill>
                <a:srgbClr val="7E352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1" name="Google Shape;5591;p33"/>
            <p:cNvSpPr/>
            <p:nvPr/>
          </p:nvSpPr>
          <p:spPr>
            <a:xfrm>
              <a:off x="7833128" y="4345697"/>
              <a:ext cx="111166" cy="237527"/>
            </a:xfrm>
            <a:custGeom>
              <a:rect b="b" l="l" r="r" t="t"/>
              <a:pathLst>
                <a:path extrusionOk="0" h="9801" w="4587">
                  <a:moveTo>
                    <a:pt x="2181" y="1"/>
                  </a:moveTo>
                  <a:cubicBezTo>
                    <a:pt x="1554" y="201"/>
                    <a:pt x="928" y="402"/>
                    <a:pt x="201" y="627"/>
                  </a:cubicBezTo>
                  <a:cubicBezTo>
                    <a:pt x="301" y="828"/>
                    <a:pt x="2181" y="6993"/>
                    <a:pt x="0" y="9800"/>
                  </a:cubicBezTo>
                  <a:lnTo>
                    <a:pt x="2181" y="9800"/>
                  </a:lnTo>
                  <a:lnTo>
                    <a:pt x="2181" y="9700"/>
                  </a:lnTo>
                  <a:cubicBezTo>
                    <a:pt x="4587" y="5941"/>
                    <a:pt x="2181" y="1"/>
                    <a:pt x="2181" y="1"/>
                  </a:cubicBezTo>
                  <a:close/>
                </a:path>
              </a:pathLst>
            </a:custGeom>
            <a:solidFill>
              <a:srgbClr val="7E3525"/>
            </a:solidFill>
            <a:ln cap="flat" cmpd="sng" w="9525">
              <a:solidFill>
                <a:srgbClr val="7E352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2" name="Google Shape;5592;p33"/>
            <p:cNvSpPr/>
            <p:nvPr/>
          </p:nvSpPr>
          <p:spPr>
            <a:xfrm>
              <a:off x="7675825" y="4376062"/>
              <a:ext cx="94153" cy="191965"/>
            </a:xfrm>
            <a:custGeom>
              <a:rect b="b" l="l" r="r" t="t"/>
              <a:pathLst>
                <a:path extrusionOk="0" h="7921" w="3885">
                  <a:moveTo>
                    <a:pt x="3760" y="1"/>
                  </a:moveTo>
                  <a:cubicBezTo>
                    <a:pt x="3133" y="101"/>
                    <a:pt x="2406" y="101"/>
                    <a:pt x="1579" y="101"/>
                  </a:cubicBezTo>
                  <a:cubicBezTo>
                    <a:pt x="1579" y="302"/>
                    <a:pt x="2105" y="5214"/>
                    <a:pt x="0" y="7520"/>
                  </a:cubicBezTo>
                  <a:cubicBezTo>
                    <a:pt x="527" y="7620"/>
                    <a:pt x="1053" y="7820"/>
                    <a:pt x="1679" y="7921"/>
                  </a:cubicBezTo>
                  <a:cubicBezTo>
                    <a:pt x="3885" y="6041"/>
                    <a:pt x="3760" y="101"/>
                    <a:pt x="3760" y="101"/>
                  </a:cubicBezTo>
                  <a:lnTo>
                    <a:pt x="3760" y="1"/>
                  </a:lnTo>
                  <a:close/>
                </a:path>
              </a:pathLst>
            </a:custGeom>
            <a:solidFill>
              <a:srgbClr val="7E3525"/>
            </a:solidFill>
            <a:ln cap="flat" cmpd="sng" w="9525">
              <a:solidFill>
                <a:srgbClr val="7E352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3" name="Google Shape;5593;p33"/>
            <p:cNvSpPr/>
            <p:nvPr/>
          </p:nvSpPr>
          <p:spPr>
            <a:xfrm>
              <a:off x="7562240" y="4360891"/>
              <a:ext cx="78376" cy="167052"/>
            </a:xfrm>
            <a:custGeom>
              <a:rect b="b" l="l" r="r" t="t"/>
              <a:pathLst>
                <a:path extrusionOk="0" h="6893" w="3234">
                  <a:moveTo>
                    <a:pt x="1053" y="0"/>
                  </a:moveTo>
                  <a:cubicBezTo>
                    <a:pt x="1053" y="201"/>
                    <a:pt x="1780" y="3334"/>
                    <a:pt x="0" y="6266"/>
                  </a:cubicBezTo>
                  <a:cubicBezTo>
                    <a:pt x="427" y="6467"/>
                    <a:pt x="828" y="6667"/>
                    <a:pt x="1254" y="6893"/>
                  </a:cubicBezTo>
                  <a:cubicBezTo>
                    <a:pt x="3234" y="4913"/>
                    <a:pt x="2707" y="527"/>
                    <a:pt x="2607" y="301"/>
                  </a:cubicBezTo>
                  <a:cubicBezTo>
                    <a:pt x="2081" y="301"/>
                    <a:pt x="1554" y="201"/>
                    <a:pt x="1053" y="0"/>
                  </a:cubicBezTo>
                  <a:close/>
                </a:path>
              </a:pathLst>
            </a:custGeom>
            <a:solidFill>
              <a:srgbClr val="7E3525"/>
            </a:solidFill>
            <a:ln cap="flat" cmpd="sng" w="9525">
              <a:solidFill>
                <a:srgbClr val="7E352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4" name="Google Shape;5594;p33"/>
            <p:cNvSpPr/>
            <p:nvPr/>
          </p:nvSpPr>
          <p:spPr>
            <a:xfrm>
              <a:off x="7885958" y="4325049"/>
              <a:ext cx="149457" cy="258175"/>
            </a:xfrm>
            <a:custGeom>
              <a:rect b="b" l="l" r="r" t="t"/>
              <a:pathLst>
                <a:path extrusionOk="0" h="10653" w="6167">
                  <a:moveTo>
                    <a:pt x="3134" y="1"/>
                  </a:moveTo>
                  <a:cubicBezTo>
                    <a:pt x="1981" y="126"/>
                    <a:pt x="1054" y="427"/>
                    <a:pt x="1" y="853"/>
                  </a:cubicBezTo>
                  <a:cubicBezTo>
                    <a:pt x="1" y="853"/>
                    <a:pt x="2407" y="6793"/>
                    <a:pt x="1" y="10552"/>
                  </a:cubicBezTo>
                  <a:lnTo>
                    <a:pt x="1" y="10652"/>
                  </a:lnTo>
                  <a:cubicBezTo>
                    <a:pt x="427" y="10652"/>
                    <a:pt x="853" y="10652"/>
                    <a:pt x="1154" y="10552"/>
                  </a:cubicBezTo>
                  <a:cubicBezTo>
                    <a:pt x="2733" y="10452"/>
                    <a:pt x="3986" y="10026"/>
                    <a:pt x="5114" y="9625"/>
                  </a:cubicBezTo>
                  <a:cubicBezTo>
                    <a:pt x="6166" y="5139"/>
                    <a:pt x="3134" y="1"/>
                    <a:pt x="3134"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5" name="Google Shape;5595;p33"/>
            <p:cNvSpPr/>
            <p:nvPr/>
          </p:nvSpPr>
          <p:spPr>
            <a:xfrm>
              <a:off x="7716514" y="4360891"/>
              <a:ext cx="169475" cy="222332"/>
            </a:xfrm>
            <a:custGeom>
              <a:rect b="b" l="l" r="r" t="t"/>
              <a:pathLst>
                <a:path extrusionOk="0" h="9174" w="6993">
                  <a:moveTo>
                    <a:pt x="5013" y="0"/>
                  </a:moveTo>
                  <a:lnTo>
                    <a:pt x="5013" y="0"/>
                  </a:lnTo>
                  <a:cubicBezTo>
                    <a:pt x="4186" y="301"/>
                    <a:pt x="3234" y="527"/>
                    <a:pt x="2081" y="627"/>
                  </a:cubicBezTo>
                  <a:lnTo>
                    <a:pt x="2081" y="727"/>
                  </a:lnTo>
                  <a:cubicBezTo>
                    <a:pt x="2081" y="727"/>
                    <a:pt x="2206" y="6667"/>
                    <a:pt x="0" y="8547"/>
                  </a:cubicBezTo>
                  <a:cubicBezTo>
                    <a:pt x="1454" y="8873"/>
                    <a:pt x="3133" y="9073"/>
                    <a:pt x="4812" y="9173"/>
                  </a:cubicBezTo>
                  <a:cubicBezTo>
                    <a:pt x="6993" y="6366"/>
                    <a:pt x="5113" y="201"/>
                    <a:pt x="5013"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6" name="Google Shape;5596;p33"/>
            <p:cNvSpPr/>
            <p:nvPr/>
          </p:nvSpPr>
          <p:spPr>
            <a:xfrm>
              <a:off x="7592605" y="4368186"/>
              <a:ext cx="134262" cy="190124"/>
            </a:xfrm>
            <a:custGeom>
              <a:rect b="b" l="l" r="r" t="t"/>
              <a:pathLst>
                <a:path extrusionOk="0" h="7845" w="5540">
                  <a:moveTo>
                    <a:pt x="1354" y="0"/>
                  </a:moveTo>
                  <a:cubicBezTo>
                    <a:pt x="1454" y="226"/>
                    <a:pt x="1981" y="4612"/>
                    <a:pt x="1" y="6592"/>
                  </a:cubicBezTo>
                  <a:cubicBezTo>
                    <a:pt x="1053" y="6993"/>
                    <a:pt x="2181" y="7419"/>
                    <a:pt x="3434" y="7845"/>
                  </a:cubicBezTo>
                  <a:cubicBezTo>
                    <a:pt x="5539" y="5539"/>
                    <a:pt x="5013" y="627"/>
                    <a:pt x="5013" y="426"/>
                  </a:cubicBezTo>
                  <a:lnTo>
                    <a:pt x="4387" y="426"/>
                  </a:lnTo>
                  <a:cubicBezTo>
                    <a:pt x="3234" y="326"/>
                    <a:pt x="2181" y="226"/>
                    <a:pt x="1354"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7" name="Google Shape;5597;p33"/>
            <p:cNvSpPr/>
            <p:nvPr/>
          </p:nvSpPr>
          <p:spPr>
            <a:xfrm>
              <a:off x="7466273" y="4328078"/>
              <a:ext cx="139109" cy="184695"/>
            </a:xfrm>
            <a:custGeom>
              <a:rect b="b" l="l" r="r" t="t"/>
              <a:pathLst>
                <a:path extrusionOk="0" h="7621" w="5740">
                  <a:moveTo>
                    <a:pt x="1554" y="1"/>
                  </a:moveTo>
                  <a:cubicBezTo>
                    <a:pt x="1254" y="1655"/>
                    <a:pt x="727" y="3134"/>
                    <a:pt x="1" y="4487"/>
                  </a:cubicBezTo>
                  <a:cubicBezTo>
                    <a:pt x="727" y="5515"/>
                    <a:pt x="2081" y="6668"/>
                    <a:pt x="3960" y="7620"/>
                  </a:cubicBezTo>
                  <a:cubicBezTo>
                    <a:pt x="5740" y="4688"/>
                    <a:pt x="5013" y="1555"/>
                    <a:pt x="5013" y="1354"/>
                  </a:cubicBezTo>
                  <a:cubicBezTo>
                    <a:pt x="3008" y="928"/>
                    <a:pt x="1981" y="402"/>
                    <a:pt x="1554"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8" name="Google Shape;5598;p33"/>
            <p:cNvSpPr/>
            <p:nvPr/>
          </p:nvSpPr>
          <p:spPr>
            <a:xfrm>
              <a:off x="6673652" y="3687307"/>
              <a:ext cx="871030" cy="907261"/>
            </a:xfrm>
            <a:custGeom>
              <a:rect b="b" l="l" r="r" t="t"/>
              <a:pathLst>
                <a:path extrusionOk="0" h="37436" w="35941">
                  <a:moveTo>
                    <a:pt x="27169" y="1"/>
                  </a:moveTo>
                  <a:cubicBezTo>
                    <a:pt x="24337" y="1154"/>
                    <a:pt x="21003" y="1880"/>
                    <a:pt x="17244" y="1880"/>
                  </a:cubicBezTo>
                  <a:cubicBezTo>
                    <a:pt x="13910" y="1880"/>
                    <a:pt x="10978" y="1254"/>
                    <a:pt x="8472" y="427"/>
                  </a:cubicBezTo>
                  <a:cubicBezTo>
                    <a:pt x="8472" y="427"/>
                    <a:pt x="3033" y="7745"/>
                    <a:pt x="1479" y="17144"/>
                  </a:cubicBezTo>
                  <a:cubicBezTo>
                    <a:pt x="1" y="25389"/>
                    <a:pt x="1580" y="31028"/>
                    <a:pt x="5966" y="34362"/>
                  </a:cubicBezTo>
                  <a:cubicBezTo>
                    <a:pt x="6692" y="34988"/>
                    <a:pt x="7645" y="35515"/>
                    <a:pt x="8898" y="35941"/>
                  </a:cubicBezTo>
                  <a:cubicBezTo>
                    <a:pt x="9625" y="36241"/>
                    <a:pt x="10552" y="36467"/>
                    <a:pt x="11504" y="36768"/>
                  </a:cubicBezTo>
                  <a:cubicBezTo>
                    <a:pt x="13398" y="37196"/>
                    <a:pt x="15540" y="37436"/>
                    <a:pt x="17729" y="37436"/>
                  </a:cubicBezTo>
                  <a:cubicBezTo>
                    <a:pt x="19770" y="37436"/>
                    <a:pt x="21851" y="37227"/>
                    <a:pt x="23810" y="36768"/>
                  </a:cubicBezTo>
                  <a:cubicBezTo>
                    <a:pt x="24562" y="36567"/>
                    <a:pt x="25389" y="36342"/>
                    <a:pt x="26116" y="36041"/>
                  </a:cubicBezTo>
                  <a:cubicBezTo>
                    <a:pt x="28622" y="35089"/>
                    <a:pt x="30828" y="33635"/>
                    <a:pt x="32281" y="31555"/>
                  </a:cubicBezTo>
                  <a:cubicBezTo>
                    <a:pt x="32382" y="31329"/>
                    <a:pt x="32482" y="31129"/>
                    <a:pt x="32708" y="30928"/>
                  </a:cubicBezTo>
                  <a:cubicBezTo>
                    <a:pt x="33434" y="29575"/>
                    <a:pt x="33961" y="28096"/>
                    <a:pt x="34261" y="26442"/>
                  </a:cubicBezTo>
                  <a:cubicBezTo>
                    <a:pt x="35941" y="17244"/>
                    <a:pt x="30502" y="3986"/>
                    <a:pt x="27169"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9" name="Google Shape;5599;p33"/>
            <p:cNvSpPr/>
            <p:nvPr/>
          </p:nvSpPr>
          <p:spPr>
            <a:xfrm>
              <a:off x="6871062" y="3687307"/>
              <a:ext cx="473770" cy="81430"/>
            </a:xfrm>
            <a:custGeom>
              <a:rect b="b" l="l" r="r" t="t"/>
              <a:pathLst>
                <a:path extrusionOk="0" h="3360" w="19549">
                  <a:moveTo>
                    <a:pt x="19023" y="1"/>
                  </a:moveTo>
                  <a:cubicBezTo>
                    <a:pt x="16191" y="1154"/>
                    <a:pt x="12857" y="1880"/>
                    <a:pt x="9098" y="1880"/>
                  </a:cubicBezTo>
                  <a:cubicBezTo>
                    <a:pt x="5764" y="1880"/>
                    <a:pt x="2832" y="1254"/>
                    <a:pt x="326" y="427"/>
                  </a:cubicBezTo>
                  <a:cubicBezTo>
                    <a:pt x="326" y="427"/>
                    <a:pt x="226" y="627"/>
                    <a:pt x="0" y="953"/>
                  </a:cubicBezTo>
                  <a:cubicBezTo>
                    <a:pt x="2632" y="2632"/>
                    <a:pt x="5539" y="3359"/>
                    <a:pt x="8371" y="3359"/>
                  </a:cubicBezTo>
                  <a:cubicBezTo>
                    <a:pt x="12130" y="3359"/>
                    <a:pt x="15890" y="2206"/>
                    <a:pt x="19549" y="853"/>
                  </a:cubicBezTo>
                  <a:cubicBezTo>
                    <a:pt x="19323" y="527"/>
                    <a:pt x="19223" y="226"/>
                    <a:pt x="19023" y="1"/>
                  </a:cubicBezTo>
                  <a:close/>
                </a:path>
              </a:pathLst>
            </a:custGeom>
            <a:solidFill>
              <a:srgbClr val="C571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0" name="Google Shape;5600;p33"/>
            <p:cNvSpPr/>
            <p:nvPr/>
          </p:nvSpPr>
          <p:spPr>
            <a:xfrm>
              <a:off x="6570391" y="3052619"/>
              <a:ext cx="1087885" cy="690625"/>
            </a:xfrm>
            <a:custGeom>
              <a:rect b="b" l="l" r="r" t="t"/>
              <a:pathLst>
                <a:path extrusionOk="0" h="28497" w="44889">
                  <a:moveTo>
                    <a:pt x="27971" y="0"/>
                  </a:moveTo>
                  <a:cubicBezTo>
                    <a:pt x="23911" y="7293"/>
                    <a:pt x="23184" y="16917"/>
                    <a:pt x="23059" y="17318"/>
                  </a:cubicBezTo>
                  <a:cubicBezTo>
                    <a:pt x="23059" y="17727"/>
                    <a:pt x="22690" y="18803"/>
                    <a:pt x="22019" y="18803"/>
                  </a:cubicBezTo>
                  <a:cubicBezTo>
                    <a:pt x="21990" y="18803"/>
                    <a:pt x="21961" y="18801"/>
                    <a:pt x="21931" y="18797"/>
                  </a:cubicBezTo>
                  <a:cubicBezTo>
                    <a:pt x="21304" y="18572"/>
                    <a:pt x="21079" y="17845"/>
                    <a:pt x="21079" y="17845"/>
                  </a:cubicBezTo>
                  <a:cubicBezTo>
                    <a:pt x="19525" y="6667"/>
                    <a:pt x="15139" y="827"/>
                    <a:pt x="15139" y="827"/>
                  </a:cubicBezTo>
                  <a:cubicBezTo>
                    <a:pt x="14713" y="1128"/>
                    <a:pt x="14287" y="1353"/>
                    <a:pt x="13886" y="1654"/>
                  </a:cubicBezTo>
                  <a:cubicBezTo>
                    <a:pt x="12833" y="2281"/>
                    <a:pt x="11906" y="3133"/>
                    <a:pt x="11054" y="3960"/>
                  </a:cubicBezTo>
                  <a:cubicBezTo>
                    <a:pt x="10653" y="4386"/>
                    <a:pt x="10227" y="4787"/>
                    <a:pt x="9800" y="5313"/>
                  </a:cubicBezTo>
                  <a:cubicBezTo>
                    <a:pt x="7921" y="7394"/>
                    <a:pt x="6467" y="9699"/>
                    <a:pt x="5114" y="11278"/>
                  </a:cubicBezTo>
                  <a:cubicBezTo>
                    <a:pt x="1755" y="15339"/>
                    <a:pt x="1" y="16291"/>
                    <a:pt x="1" y="16291"/>
                  </a:cubicBezTo>
                  <a:cubicBezTo>
                    <a:pt x="1" y="16291"/>
                    <a:pt x="402" y="17018"/>
                    <a:pt x="1254" y="18271"/>
                  </a:cubicBezTo>
                  <a:lnTo>
                    <a:pt x="1354" y="18171"/>
                  </a:lnTo>
                  <a:cubicBezTo>
                    <a:pt x="1354" y="18171"/>
                    <a:pt x="6267" y="14186"/>
                    <a:pt x="11054" y="12531"/>
                  </a:cubicBezTo>
                  <a:cubicBezTo>
                    <a:pt x="12321" y="12093"/>
                    <a:pt x="13429" y="11910"/>
                    <a:pt x="14384" y="11910"/>
                  </a:cubicBezTo>
                  <a:cubicBezTo>
                    <a:pt x="17524" y="11910"/>
                    <a:pt x="18999" y="13897"/>
                    <a:pt x="18999" y="15339"/>
                  </a:cubicBezTo>
                  <a:cubicBezTo>
                    <a:pt x="18999" y="19298"/>
                    <a:pt x="12407" y="22857"/>
                    <a:pt x="11580" y="26517"/>
                  </a:cubicBezTo>
                  <a:cubicBezTo>
                    <a:pt x="11906" y="26717"/>
                    <a:pt x="12307" y="26943"/>
                    <a:pt x="12733" y="27043"/>
                  </a:cubicBezTo>
                  <a:cubicBezTo>
                    <a:pt x="15239" y="27870"/>
                    <a:pt x="18171" y="28496"/>
                    <a:pt x="21505" y="28496"/>
                  </a:cubicBezTo>
                  <a:cubicBezTo>
                    <a:pt x="25264" y="28496"/>
                    <a:pt x="28598" y="27770"/>
                    <a:pt x="31430" y="26617"/>
                  </a:cubicBezTo>
                  <a:cubicBezTo>
                    <a:pt x="31956" y="26416"/>
                    <a:pt x="32357" y="26191"/>
                    <a:pt x="32883" y="25990"/>
                  </a:cubicBezTo>
                  <a:cubicBezTo>
                    <a:pt x="32056" y="22231"/>
                    <a:pt x="25565" y="19198"/>
                    <a:pt x="25264" y="15664"/>
                  </a:cubicBezTo>
                  <a:cubicBezTo>
                    <a:pt x="25184" y="14483"/>
                    <a:pt x="25823" y="11448"/>
                    <a:pt x="29978" y="11448"/>
                  </a:cubicBezTo>
                  <a:cubicBezTo>
                    <a:pt x="31025" y="11448"/>
                    <a:pt x="32296" y="11641"/>
                    <a:pt x="33836" y="12105"/>
                  </a:cubicBezTo>
                  <a:cubicBezTo>
                    <a:pt x="38723" y="13559"/>
                    <a:pt x="42282" y="17218"/>
                    <a:pt x="43009" y="18045"/>
                  </a:cubicBezTo>
                  <a:cubicBezTo>
                    <a:pt x="44262" y="16491"/>
                    <a:pt x="44888" y="15439"/>
                    <a:pt x="44888" y="15439"/>
                  </a:cubicBezTo>
                  <a:cubicBezTo>
                    <a:pt x="44888" y="15439"/>
                    <a:pt x="42708" y="15138"/>
                    <a:pt x="37470" y="8872"/>
                  </a:cubicBezTo>
                  <a:cubicBezTo>
                    <a:pt x="36116" y="7293"/>
                    <a:pt x="35089" y="5840"/>
                    <a:pt x="34136" y="4687"/>
                  </a:cubicBezTo>
                  <a:cubicBezTo>
                    <a:pt x="33710" y="4161"/>
                    <a:pt x="33309" y="3634"/>
                    <a:pt x="32883" y="3233"/>
                  </a:cubicBezTo>
                  <a:cubicBezTo>
                    <a:pt x="32056" y="2281"/>
                    <a:pt x="31104" y="1554"/>
                    <a:pt x="30177" y="927"/>
                  </a:cubicBezTo>
                  <a:cubicBezTo>
                    <a:pt x="29550" y="501"/>
                    <a:pt x="28823" y="201"/>
                    <a:pt x="27971"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1" name="Google Shape;5601;p33"/>
            <p:cNvSpPr/>
            <p:nvPr/>
          </p:nvSpPr>
          <p:spPr>
            <a:xfrm>
              <a:off x="6767801" y="2963656"/>
              <a:ext cx="197418" cy="217751"/>
            </a:xfrm>
            <a:custGeom>
              <a:rect b="b" l="l" r="r" t="t"/>
              <a:pathLst>
                <a:path extrusionOk="0" h="8985" w="8146">
                  <a:moveTo>
                    <a:pt x="1807" y="1"/>
                  </a:moveTo>
                  <a:cubicBezTo>
                    <a:pt x="1722" y="1"/>
                    <a:pt x="1638" y="4"/>
                    <a:pt x="1554" y="12"/>
                  </a:cubicBezTo>
                  <a:cubicBezTo>
                    <a:pt x="301" y="212"/>
                    <a:pt x="0" y="6378"/>
                    <a:pt x="1654" y="8984"/>
                  </a:cubicBezTo>
                  <a:cubicBezTo>
                    <a:pt x="2081" y="8458"/>
                    <a:pt x="2507" y="8057"/>
                    <a:pt x="2908" y="7631"/>
                  </a:cubicBezTo>
                  <a:cubicBezTo>
                    <a:pt x="1654" y="5551"/>
                    <a:pt x="1755" y="2092"/>
                    <a:pt x="2281" y="2092"/>
                  </a:cubicBezTo>
                  <a:cubicBezTo>
                    <a:pt x="3434" y="2293"/>
                    <a:pt x="5740" y="5325"/>
                    <a:pt x="5740" y="5325"/>
                  </a:cubicBezTo>
                  <a:cubicBezTo>
                    <a:pt x="6141" y="5024"/>
                    <a:pt x="6567" y="4799"/>
                    <a:pt x="6993" y="4498"/>
                  </a:cubicBezTo>
                  <a:cubicBezTo>
                    <a:pt x="7394" y="4298"/>
                    <a:pt x="7820" y="4172"/>
                    <a:pt x="8146" y="3972"/>
                  </a:cubicBezTo>
                  <a:cubicBezTo>
                    <a:pt x="7322" y="3075"/>
                    <a:pt x="4273" y="1"/>
                    <a:pt x="1807" y="1"/>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2" name="Google Shape;5602;p33"/>
            <p:cNvSpPr/>
            <p:nvPr/>
          </p:nvSpPr>
          <p:spPr>
            <a:xfrm>
              <a:off x="7235469" y="2948315"/>
              <a:ext cx="205319" cy="217897"/>
            </a:xfrm>
            <a:custGeom>
              <a:rect b="b" l="l" r="r" t="t"/>
              <a:pathLst>
                <a:path extrusionOk="0" h="8991" w="8472">
                  <a:moveTo>
                    <a:pt x="6474" y="0"/>
                  </a:moveTo>
                  <a:cubicBezTo>
                    <a:pt x="3709" y="0"/>
                    <a:pt x="218" y="3886"/>
                    <a:pt x="1" y="4079"/>
                  </a:cubicBezTo>
                  <a:cubicBezTo>
                    <a:pt x="226" y="4179"/>
                    <a:pt x="427" y="4179"/>
                    <a:pt x="527" y="4304"/>
                  </a:cubicBezTo>
                  <a:cubicBezTo>
                    <a:pt x="1379" y="4505"/>
                    <a:pt x="2106" y="4805"/>
                    <a:pt x="2733" y="5231"/>
                  </a:cubicBezTo>
                  <a:cubicBezTo>
                    <a:pt x="2733" y="5231"/>
                    <a:pt x="4913" y="2199"/>
                    <a:pt x="6066" y="2099"/>
                  </a:cubicBezTo>
                  <a:cubicBezTo>
                    <a:pt x="6073" y="2097"/>
                    <a:pt x="6081" y="2096"/>
                    <a:pt x="6088" y="2096"/>
                  </a:cubicBezTo>
                  <a:cubicBezTo>
                    <a:pt x="6595" y="2096"/>
                    <a:pt x="6675" y="5462"/>
                    <a:pt x="5439" y="7537"/>
                  </a:cubicBezTo>
                  <a:cubicBezTo>
                    <a:pt x="5865" y="7938"/>
                    <a:pt x="6266" y="8465"/>
                    <a:pt x="6692" y="8991"/>
                  </a:cubicBezTo>
                  <a:cubicBezTo>
                    <a:pt x="8472" y="6384"/>
                    <a:pt x="8046" y="119"/>
                    <a:pt x="6793" y="18"/>
                  </a:cubicBezTo>
                  <a:cubicBezTo>
                    <a:pt x="6688" y="6"/>
                    <a:pt x="6581" y="0"/>
                    <a:pt x="6474" y="0"/>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3" name="Google Shape;5603;p33"/>
            <p:cNvSpPr/>
            <p:nvPr/>
          </p:nvSpPr>
          <p:spPr>
            <a:xfrm>
              <a:off x="6937245" y="3031947"/>
              <a:ext cx="311008" cy="476387"/>
            </a:xfrm>
            <a:custGeom>
              <a:rect b="b" l="l" r="r" t="t"/>
              <a:pathLst>
                <a:path extrusionOk="0" h="19657" w="12833">
                  <a:moveTo>
                    <a:pt x="6567" y="1"/>
                  </a:moveTo>
                  <a:cubicBezTo>
                    <a:pt x="4587" y="1"/>
                    <a:pt x="2808" y="427"/>
                    <a:pt x="1154" y="1154"/>
                  </a:cubicBezTo>
                  <a:cubicBezTo>
                    <a:pt x="828" y="1354"/>
                    <a:pt x="402" y="1480"/>
                    <a:pt x="1" y="1680"/>
                  </a:cubicBezTo>
                  <a:cubicBezTo>
                    <a:pt x="1" y="1680"/>
                    <a:pt x="4387" y="7520"/>
                    <a:pt x="5941" y="18698"/>
                  </a:cubicBezTo>
                  <a:cubicBezTo>
                    <a:pt x="5941" y="18698"/>
                    <a:pt x="6166" y="19425"/>
                    <a:pt x="6793" y="19650"/>
                  </a:cubicBezTo>
                  <a:cubicBezTo>
                    <a:pt x="6823" y="19654"/>
                    <a:pt x="6852" y="19656"/>
                    <a:pt x="6881" y="19656"/>
                  </a:cubicBezTo>
                  <a:cubicBezTo>
                    <a:pt x="7552" y="19656"/>
                    <a:pt x="7921" y="18580"/>
                    <a:pt x="7921" y="18171"/>
                  </a:cubicBezTo>
                  <a:cubicBezTo>
                    <a:pt x="8046" y="17770"/>
                    <a:pt x="8773" y="8146"/>
                    <a:pt x="12833" y="853"/>
                  </a:cubicBezTo>
                  <a:cubicBezTo>
                    <a:pt x="12733" y="728"/>
                    <a:pt x="12532" y="728"/>
                    <a:pt x="12307" y="628"/>
                  </a:cubicBezTo>
                  <a:cubicBezTo>
                    <a:pt x="10853" y="227"/>
                    <a:pt x="8973" y="1"/>
                    <a:pt x="6567" y="1"/>
                  </a:cubicBezTo>
                  <a:close/>
                </a:path>
              </a:pathLst>
            </a:custGeom>
            <a:solidFill>
              <a:srgbClr val="914A31"/>
            </a:solidFill>
            <a:ln cap="flat" cmpd="sng" w="9525">
              <a:solidFill>
                <a:srgbClr val="914A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4" name="Google Shape;5604;p33"/>
            <p:cNvSpPr/>
            <p:nvPr/>
          </p:nvSpPr>
          <p:spPr>
            <a:xfrm>
              <a:off x="7180700" y="3330049"/>
              <a:ext cx="431989" cy="352450"/>
            </a:xfrm>
            <a:custGeom>
              <a:rect b="b" l="l" r="r" t="t"/>
              <a:pathLst>
                <a:path extrusionOk="0" h="14543" w="17825">
                  <a:moveTo>
                    <a:pt x="4794" y="0"/>
                  </a:moveTo>
                  <a:cubicBezTo>
                    <a:pt x="639" y="0"/>
                    <a:pt x="0" y="3035"/>
                    <a:pt x="80" y="4216"/>
                  </a:cubicBezTo>
                  <a:cubicBezTo>
                    <a:pt x="381" y="7750"/>
                    <a:pt x="6872" y="10783"/>
                    <a:pt x="7699" y="14542"/>
                  </a:cubicBezTo>
                  <a:cubicBezTo>
                    <a:pt x="12612" y="12236"/>
                    <a:pt x="15945" y="8903"/>
                    <a:pt x="17825" y="6597"/>
                  </a:cubicBezTo>
                  <a:cubicBezTo>
                    <a:pt x="17098" y="5770"/>
                    <a:pt x="13539" y="2111"/>
                    <a:pt x="8652" y="657"/>
                  </a:cubicBezTo>
                  <a:cubicBezTo>
                    <a:pt x="7112" y="193"/>
                    <a:pt x="5841" y="0"/>
                    <a:pt x="4794" y="0"/>
                  </a:cubicBezTo>
                  <a:close/>
                </a:path>
              </a:pathLst>
            </a:custGeom>
            <a:solidFill>
              <a:srgbClr val="914A31"/>
            </a:solidFill>
            <a:ln cap="flat" cmpd="sng" w="9525">
              <a:solidFill>
                <a:srgbClr val="914A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5" name="Google Shape;5605;p33"/>
            <p:cNvSpPr/>
            <p:nvPr/>
          </p:nvSpPr>
          <p:spPr>
            <a:xfrm>
              <a:off x="6600780" y="3341221"/>
              <a:ext cx="430050" cy="354025"/>
            </a:xfrm>
            <a:custGeom>
              <a:rect b="b" l="l" r="r" t="t"/>
              <a:pathLst>
                <a:path extrusionOk="0" h="14608" w="17745">
                  <a:moveTo>
                    <a:pt x="13130" y="1"/>
                  </a:moveTo>
                  <a:cubicBezTo>
                    <a:pt x="12175" y="1"/>
                    <a:pt x="11067" y="184"/>
                    <a:pt x="9800" y="622"/>
                  </a:cubicBezTo>
                  <a:cubicBezTo>
                    <a:pt x="5013" y="2277"/>
                    <a:pt x="100" y="6262"/>
                    <a:pt x="100" y="6262"/>
                  </a:cubicBezTo>
                  <a:lnTo>
                    <a:pt x="0" y="6362"/>
                  </a:lnTo>
                  <a:cubicBezTo>
                    <a:pt x="1554" y="8643"/>
                    <a:pt x="4887" y="12402"/>
                    <a:pt x="10326" y="14608"/>
                  </a:cubicBezTo>
                  <a:cubicBezTo>
                    <a:pt x="11153" y="10948"/>
                    <a:pt x="17745" y="7389"/>
                    <a:pt x="17745" y="3430"/>
                  </a:cubicBezTo>
                  <a:cubicBezTo>
                    <a:pt x="17745" y="1988"/>
                    <a:pt x="16270" y="1"/>
                    <a:pt x="13130" y="1"/>
                  </a:cubicBezTo>
                  <a:close/>
                </a:path>
              </a:pathLst>
            </a:custGeom>
            <a:solidFill>
              <a:srgbClr val="914A31"/>
            </a:solidFill>
            <a:ln cap="flat" cmpd="sng" w="9525">
              <a:solidFill>
                <a:srgbClr val="914A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6" name="Google Shape;5606;p33"/>
            <p:cNvSpPr/>
            <p:nvPr/>
          </p:nvSpPr>
          <p:spPr>
            <a:xfrm>
              <a:off x="6705519" y="4557163"/>
              <a:ext cx="246955" cy="74886"/>
            </a:xfrm>
            <a:custGeom>
              <a:rect b="b" l="l" r="r" t="t"/>
              <a:pathLst>
                <a:path extrusionOk="0" h="3090" w="10190">
                  <a:moveTo>
                    <a:pt x="6364" y="0"/>
                  </a:moveTo>
                  <a:cubicBezTo>
                    <a:pt x="3991" y="0"/>
                    <a:pt x="875" y="554"/>
                    <a:pt x="164" y="1200"/>
                  </a:cubicBezTo>
                  <a:cubicBezTo>
                    <a:pt x="1" y="1345"/>
                    <a:pt x="233" y="1662"/>
                    <a:pt x="1053" y="1662"/>
                  </a:cubicBezTo>
                  <a:cubicBezTo>
                    <a:pt x="1363" y="1662"/>
                    <a:pt x="1757" y="1617"/>
                    <a:pt x="2245" y="1500"/>
                  </a:cubicBezTo>
                  <a:lnTo>
                    <a:pt x="2245" y="1500"/>
                  </a:lnTo>
                  <a:lnTo>
                    <a:pt x="2144" y="1601"/>
                  </a:lnTo>
                  <a:cubicBezTo>
                    <a:pt x="1618" y="1701"/>
                    <a:pt x="691" y="2127"/>
                    <a:pt x="791" y="2553"/>
                  </a:cubicBezTo>
                  <a:cubicBezTo>
                    <a:pt x="791" y="2615"/>
                    <a:pt x="844" y="2642"/>
                    <a:pt x="937" y="2642"/>
                  </a:cubicBezTo>
                  <a:cubicBezTo>
                    <a:pt x="1294" y="2642"/>
                    <a:pt x="2235" y="2245"/>
                    <a:pt x="2971" y="1926"/>
                  </a:cubicBezTo>
                  <a:cubicBezTo>
                    <a:pt x="3197" y="1926"/>
                    <a:pt x="3072" y="1926"/>
                    <a:pt x="2871" y="2027"/>
                  </a:cubicBezTo>
                  <a:cubicBezTo>
                    <a:pt x="2445" y="2453"/>
                    <a:pt x="1944" y="2754"/>
                    <a:pt x="2044" y="2954"/>
                  </a:cubicBezTo>
                  <a:cubicBezTo>
                    <a:pt x="2044" y="3050"/>
                    <a:pt x="2109" y="3090"/>
                    <a:pt x="2234" y="3090"/>
                  </a:cubicBezTo>
                  <a:cubicBezTo>
                    <a:pt x="2794" y="3090"/>
                    <a:pt x="4556" y="2273"/>
                    <a:pt x="6956" y="2027"/>
                  </a:cubicBezTo>
                  <a:cubicBezTo>
                    <a:pt x="8610" y="1826"/>
                    <a:pt x="10189" y="1926"/>
                    <a:pt x="10189" y="874"/>
                  </a:cubicBezTo>
                  <a:cubicBezTo>
                    <a:pt x="9237" y="573"/>
                    <a:pt x="8310" y="347"/>
                    <a:pt x="7583" y="47"/>
                  </a:cubicBezTo>
                  <a:lnTo>
                    <a:pt x="7458" y="47"/>
                  </a:lnTo>
                  <a:cubicBezTo>
                    <a:pt x="7122" y="15"/>
                    <a:pt x="6753" y="0"/>
                    <a:pt x="6364" y="0"/>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7" name="Google Shape;5607;p33"/>
            <p:cNvSpPr/>
            <p:nvPr/>
          </p:nvSpPr>
          <p:spPr>
            <a:xfrm>
              <a:off x="6861344" y="3779736"/>
              <a:ext cx="490783" cy="709964"/>
            </a:xfrm>
            <a:custGeom>
              <a:rect b="b" l="l" r="r" t="t"/>
              <a:pathLst>
                <a:path extrusionOk="0" h="29295" w="20251">
                  <a:moveTo>
                    <a:pt x="9978" y="0"/>
                  </a:moveTo>
                  <a:cubicBezTo>
                    <a:pt x="8468" y="0"/>
                    <a:pt x="6988" y="499"/>
                    <a:pt x="5840" y="1425"/>
                  </a:cubicBezTo>
                  <a:cubicBezTo>
                    <a:pt x="4587" y="2352"/>
                    <a:pt x="0" y="9971"/>
                    <a:pt x="627" y="19169"/>
                  </a:cubicBezTo>
                  <a:cubicBezTo>
                    <a:pt x="1153" y="27014"/>
                    <a:pt x="6366" y="29295"/>
                    <a:pt x="10426" y="29295"/>
                  </a:cubicBezTo>
                  <a:cubicBezTo>
                    <a:pt x="15138" y="29295"/>
                    <a:pt x="20251" y="23355"/>
                    <a:pt x="19424" y="14884"/>
                  </a:cubicBezTo>
                  <a:cubicBezTo>
                    <a:pt x="18897" y="10397"/>
                    <a:pt x="16592" y="3204"/>
                    <a:pt x="13985" y="1325"/>
                  </a:cubicBezTo>
                  <a:cubicBezTo>
                    <a:pt x="12783" y="423"/>
                    <a:pt x="11368" y="0"/>
                    <a:pt x="9978" y="0"/>
                  </a:cubicBezTo>
                  <a:close/>
                </a:path>
              </a:pathLst>
            </a:custGeom>
            <a:solidFill>
              <a:srgbClr val="F7B8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8" name="Google Shape;5608;p33"/>
            <p:cNvSpPr/>
            <p:nvPr/>
          </p:nvSpPr>
          <p:spPr>
            <a:xfrm>
              <a:off x="6937245" y="3424320"/>
              <a:ext cx="48010" cy="60757"/>
            </a:xfrm>
            <a:custGeom>
              <a:rect b="b" l="l" r="r" t="t"/>
              <a:pathLst>
                <a:path extrusionOk="0" h="2507" w="1981">
                  <a:moveTo>
                    <a:pt x="1028" y="1"/>
                  </a:moveTo>
                  <a:cubicBezTo>
                    <a:pt x="527" y="1"/>
                    <a:pt x="1" y="627"/>
                    <a:pt x="1" y="1254"/>
                  </a:cubicBezTo>
                  <a:cubicBezTo>
                    <a:pt x="1" y="1880"/>
                    <a:pt x="527" y="2507"/>
                    <a:pt x="1028" y="2507"/>
                  </a:cubicBezTo>
                  <a:cubicBezTo>
                    <a:pt x="1555" y="2507"/>
                    <a:pt x="1981" y="1880"/>
                    <a:pt x="1981" y="1254"/>
                  </a:cubicBezTo>
                  <a:cubicBezTo>
                    <a:pt x="1981" y="627"/>
                    <a:pt x="1555" y="1"/>
                    <a:pt x="1028" y="1"/>
                  </a:cubicBezTo>
                  <a:close/>
                </a:path>
              </a:pathLst>
            </a:custGeom>
            <a:solidFill>
              <a:srgbClr val="2A0D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9" name="Google Shape;5609;p33"/>
            <p:cNvSpPr/>
            <p:nvPr/>
          </p:nvSpPr>
          <p:spPr>
            <a:xfrm>
              <a:off x="7235469" y="3424320"/>
              <a:ext cx="48615" cy="60757"/>
            </a:xfrm>
            <a:custGeom>
              <a:rect b="b" l="l" r="r" t="t"/>
              <a:pathLst>
                <a:path extrusionOk="0" h="2507" w="2006">
                  <a:moveTo>
                    <a:pt x="1053" y="1"/>
                  </a:moveTo>
                  <a:cubicBezTo>
                    <a:pt x="427" y="1"/>
                    <a:pt x="1" y="627"/>
                    <a:pt x="1" y="1254"/>
                  </a:cubicBezTo>
                  <a:cubicBezTo>
                    <a:pt x="1" y="1880"/>
                    <a:pt x="427" y="2507"/>
                    <a:pt x="1053" y="2507"/>
                  </a:cubicBezTo>
                  <a:cubicBezTo>
                    <a:pt x="1580" y="2507"/>
                    <a:pt x="2006" y="1880"/>
                    <a:pt x="2006" y="1254"/>
                  </a:cubicBezTo>
                  <a:cubicBezTo>
                    <a:pt x="2006" y="627"/>
                    <a:pt x="1580" y="1"/>
                    <a:pt x="1053" y="1"/>
                  </a:cubicBezTo>
                  <a:close/>
                </a:path>
              </a:pathLst>
            </a:custGeom>
            <a:solidFill>
              <a:srgbClr val="2A0D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0" name="Google Shape;5610;p33"/>
            <p:cNvSpPr/>
            <p:nvPr/>
          </p:nvSpPr>
          <p:spPr>
            <a:xfrm>
              <a:off x="7260987" y="3489921"/>
              <a:ext cx="156728" cy="154910"/>
            </a:xfrm>
            <a:custGeom>
              <a:rect b="b" l="l" r="r" t="t"/>
              <a:pathLst>
                <a:path extrusionOk="0" h="6392" w="6467">
                  <a:moveTo>
                    <a:pt x="3233" y="0"/>
                  </a:moveTo>
                  <a:cubicBezTo>
                    <a:pt x="1454" y="0"/>
                    <a:pt x="0" y="1479"/>
                    <a:pt x="0" y="3258"/>
                  </a:cubicBezTo>
                  <a:cubicBezTo>
                    <a:pt x="0" y="5013"/>
                    <a:pt x="1454" y="6391"/>
                    <a:pt x="3233" y="6391"/>
                  </a:cubicBezTo>
                  <a:cubicBezTo>
                    <a:pt x="5013" y="6391"/>
                    <a:pt x="6467" y="5013"/>
                    <a:pt x="6467" y="3258"/>
                  </a:cubicBezTo>
                  <a:cubicBezTo>
                    <a:pt x="6467" y="1479"/>
                    <a:pt x="5013" y="0"/>
                    <a:pt x="3233" y="0"/>
                  </a:cubicBezTo>
                  <a:close/>
                </a:path>
              </a:pathLst>
            </a:custGeom>
            <a:solidFill>
              <a:srgbClr val="F28F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1" name="Google Shape;5611;p33"/>
            <p:cNvSpPr/>
            <p:nvPr/>
          </p:nvSpPr>
          <p:spPr>
            <a:xfrm>
              <a:off x="6800589" y="3485050"/>
              <a:ext cx="156728" cy="154304"/>
            </a:xfrm>
            <a:custGeom>
              <a:rect b="b" l="l" r="r" t="t"/>
              <a:pathLst>
                <a:path extrusionOk="0" h="6367" w="6467">
                  <a:moveTo>
                    <a:pt x="3234" y="1"/>
                  </a:moveTo>
                  <a:cubicBezTo>
                    <a:pt x="1454" y="1"/>
                    <a:pt x="1" y="1454"/>
                    <a:pt x="1" y="3134"/>
                  </a:cubicBezTo>
                  <a:cubicBezTo>
                    <a:pt x="1" y="4913"/>
                    <a:pt x="1454" y="6367"/>
                    <a:pt x="3234" y="6367"/>
                  </a:cubicBezTo>
                  <a:cubicBezTo>
                    <a:pt x="5114" y="6367"/>
                    <a:pt x="6467" y="4913"/>
                    <a:pt x="6467" y="3134"/>
                  </a:cubicBezTo>
                  <a:cubicBezTo>
                    <a:pt x="6467" y="1454"/>
                    <a:pt x="5114" y="1"/>
                    <a:pt x="3234" y="1"/>
                  </a:cubicBezTo>
                  <a:close/>
                </a:path>
              </a:pathLst>
            </a:custGeom>
            <a:solidFill>
              <a:srgbClr val="F28F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2" name="Google Shape;5612;p33"/>
            <p:cNvSpPr/>
            <p:nvPr/>
          </p:nvSpPr>
          <p:spPr>
            <a:xfrm>
              <a:off x="7048406" y="3470025"/>
              <a:ext cx="108742" cy="68512"/>
            </a:xfrm>
            <a:custGeom>
              <a:rect b="b" l="l" r="r" t="t"/>
              <a:pathLst>
                <a:path extrusionOk="0" h="2827" w="4487">
                  <a:moveTo>
                    <a:pt x="2247" y="0"/>
                  </a:moveTo>
                  <a:cubicBezTo>
                    <a:pt x="1435" y="0"/>
                    <a:pt x="627" y="207"/>
                    <a:pt x="426" y="621"/>
                  </a:cubicBezTo>
                  <a:cubicBezTo>
                    <a:pt x="0" y="1348"/>
                    <a:pt x="1153" y="2826"/>
                    <a:pt x="2406" y="2826"/>
                  </a:cubicBezTo>
                  <a:cubicBezTo>
                    <a:pt x="3133" y="2826"/>
                    <a:pt x="4487" y="1448"/>
                    <a:pt x="4086" y="621"/>
                  </a:cubicBezTo>
                  <a:cubicBezTo>
                    <a:pt x="3873" y="207"/>
                    <a:pt x="3058" y="0"/>
                    <a:pt x="2247" y="0"/>
                  </a:cubicBezTo>
                  <a:close/>
                </a:path>
              </a:pathLst>
            </a:custGeom>
            <a:solidFill>
              <a:srgbClr val="2A0D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3" name="Google Shape;5613;p33"/>
            <p:cNvSpPr/>
            <p:nvPr/>
          </p:nvSpPr>
          <p:spPr>
            <a:xfrm>
              <a:off x="6998000" y="3533033"/>
              <a:ext cx="210166" cy="63205"/>
            </a:xfrm>
            <a:custGeom>
              <a:rect b="b" l="l" r="r" t="t"/>
              <a:pathLst>
                <a:path extrusionOk="0" h="2608" w="8672">
                  <a:moveTo>
                    <a:pt x="8446" y="1"/>
                  </a:moveTo>
                  <a:cubicBezTo>
                    <a:pt x="8346" y="1"/>
                    <a:pt x="8246" y="1"/>
                    <a:pt x="8146" y="101"/>
                  </a:cubicBezTo>
                  <a:cubicBezTo>
                    <a:pt x="8246" y="101"/>
                    <a:pt x="8146" y="226"/>
                    <a:pt x="7920" y="327"/>
                  </a:cubicBezTo>
                  <a:cubicBezTo>
                    <a:pt x="7820" y="527"/>
                    <a:pt x="7519" y="728"/>
                    <a:pt x="7193" y="953"/>
                  </a:cubicBezTo>
                  <a:cubicBezTo>
                    <a:pt x="6892" y="1154"/>
                    <a:pt x="6366" y="1354"/>
                    <a:pt x="5940" y="1580"/>
                  </a:cubicBezTo>
                  <a:cubicBezTo>
                    <a:pt x="5740" y="1680"/>
                    <a:pt x="5414" y="1680"/>
                    <a:pt x="5213" y="1680"/>
                  </a:cubicBezTo>
                  <a:cubicBezTo>
                    <a:pt x="5113" y="1780"/>
                    <a:pt x="4912" y="1780"/>
                    <a:pt x="4787" y="1780"/>
                  </a:cubicBezTo>
                  <a:lnTo>
                    <a:pt x="3534" y="1780"/>
                  </a:lnTo>
                  <a:cubicBezTo>
                    <a:pt x="3434" y="1780"/>
                    <a:pt x="3333" y="1680"/>
                    <a:pt x="3233" y="1680"/>
                  </a:cubicBezTo>
                  <a:cubicBezTo>
                    <a:pt x="3033" y="1680"/>
                    <a:pt x="2907" y="1680"/>
                    <a:pt x="2807" y="1580"/>
                  </a:cubicBezTo>
                  <a:cubicBezTo>
                    <a:pt x="2281" y="1479"/>
                    <a:pt x="1880" y="1354"/>
                    <a:pt x="1454" y="1154"/>
                  </a:cubicBezTo>
                  <a:cubicBezTo>
                    <a:pt x="1354" y="1053"/>
                    <a:pt x="1153" y="953"/>
                    <a:pt x="1028" y="853"/>
                  </a:cubicBezTo>
                  <a:cubicBezTo>
                    <a:pt x="927" y="728"/>
                    <a:pt x="727" y="728"/>
                    <a:pt x="727" y="627"/>
                  </a:cubicBezTo>
                  <a:cubicBezTo>
                    <a:pt x="627" y="527"/>
                    <a:pt x="526" y="527"/>
                    <a:pt x="526" y="427"/>
                  </a:cubicBezTo>
                  <a:lnTo>
                    <a:pt x="401" y="427"/>
                  </a:lnTo>
                  <a:cubicBezTo>
                    <a:pt x="301" y="327"/>
                    <a:pt x="201" y="327"/>
                    <a:pt x="201" y="327"/>
                  </a:cubicBezTo>
                  <a:cubicBezTo>
                    <a:pt x="100" y="427"/>
                    <a:pt x="0" y="527"/>
                    <a:pt x="100" y="627"/>
                  </a:cubicBezTo>
                  <a:lnTo>
                    <a:pt x="100" y="728"/>
                  </a:lnTo>
                  <a:cubicBezTo>
                    <a:pt x="201" y="728"/>
                    <a:pt x="201" y="853"/>
                    <a:pt x="301" y="953"/>
                  </a:cubicBezTo>
                  <a:cubicBezTo>
                    <a:pt x="401" y="1053"/>
                    <a:pt x="526" y="1154"/>
                    <a:pt x="627" y="1354"/>
                  </a:cubicBezTo>
                  <a:cubicBezTo>
                    <a:pt x="827" y="1479"/>
                    <a:pt x="927" y="1580"/>
                    <a:pt x="1153" y="1680"/>
                  </a:cubicBezTo>
                  <a:cubicBezTo>
                    <a:pt x="1354" y="1880"/>
                    <a:pt x="1554" y="1981"/>
                    <a:pt x="1780" y="2106"/>
                  </a:cubicBezTo>
                  <a:cubicBezTo>
                    <a:pt x="2080" y="2206"/>
                    <a:pt x="2281" y="2307"/>
                    <a:pt x="2607" y="2407"/>
                  </a:cubicBezTo>
                  <a:cubicBezTo>
                    <a:pt x="2707" y="2407"/>
                    <a:pt x="2907" y="2407"/>
                    <a:pt x="3033" y="2507"/>
                  </a:cubicBezTo>
                  <a:lnTo>
                    <a:pt x="3434" y="2507"/>
                  </a:lnTo>
                  <a:cubicBezTo>
                    <a:pt x="3760" y="2607"/>
                    <a:pt x="4060" y="2607"/>
                    <a:pt x="4386" y="2607"/>
                  </a:cubicBezTo>
                  <a:lnTo>
                    <a:pt x="4787" y="2607"/>
                  </a:lnTo>
                  <a:cubicBezTo>
                    <a:pt x="5013" y="2607"/>
                    <a:pt x="5113" y="2507"/>
                    <a:pt x="5313" y="2507"/>
                  </a:cubicBezTo>
                  <a:cubicBezTo>
                    <a:pt x="5639" y="2507"/>
                    <a:pt x="5940" y="2407"/>
                    <a:pt x="6166" y="2307"/>
                  </a:cubicBezTo>
                  <a:cubicBezTo>
                    <a:pt x="6792" y="2106"/>
                    <a:pt x="7193" y="1780"/>
                    <a:pt x="7619" y="1479"/>
                  </a:cubicBezTo>
                  <a:cubicBezTo>
                    <a:pt x="7920" y="1254"/>
                    <a:pt x="8146" y="953"/>
                    <a:pt x="8346" y="728"/>
                  </a:cubicBezTo>
                  <a:cubicBezTo>
                    <a:pt x="8446" y="427"/>
                    <a:pt x="8547" y="327"/>
                    <a:pt x="8547" y="327"/>
                  </a:cubicBezTo>
                  <a:cubicBezTo>
                    <a:pt x="8672" y="226"/>
                    <a:pt x="8547" y="101"/>
                    <a:pt x="8446" y="1"/>
                  </a:cubicBezTo>
                  <a:close/>
                </a:path>
              </a:pathLst>
            </a:custGeom>
            <a:solidFill>
              <a:srgbClr val="2A0D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4" name="Google Shape;5614;p33"/>
            <p:cNvSpPr/>
            <p:nvPr/>
          </p:nvSpPr>
          <p:spPr>
            <a:xfrm>
              <a:off x="6970058" y="3864555"/>
              <a:ext cx="111166" cy="128324"/>
            </a:xfrm>
            <a:custGeom>
              <a:rect b="b" l="l" r="r" t="t"/>
              <a:pathLst>
                <a:path extrusionOk="0" h="5295" w="4587">
                  <a:moveTo>
                    <a:pt x="3402" y="0"/>
                  </a:moveTo>
                  <a:cubicBezTo>
                    <a:pt x="3079" y="0"/>
                    <a:pt x="2306" y="1358"/>
                    <a:pt x="2306" y="1358"/>
                  </a:cubicBezTo>
                  <a:cubicBezTo>
                    <a:pt x="2306" y="1358"/>
                    <a:pt x="2109" y="722"/>
                    <a:pt x="1919" y="722"/>
                  </a:cubicBezTo>
                  <a:cubicBezTo>
                    <a:pt x="1906" y="722"/>
                    <a:pt x="1893" y="725"/>
                    <a:pt x="1880" y="732"/>
                  </a:cubicBezTo>
                  <a:cubicBezTo>
                    <a:pt x="1554" y="832"/>
                    <a:pt x="1780" y="2211"/>
                    <a:pt x="1780" y="2211"/>
                  </a:cubicBezTo>
                  <a:cubicBezTo>
                    <a:pt x="1780" y="2211"/>
                    <a:pt x="1053" y="3138"/>
                    <a:pt x="0" y="3238"/>
                  </a:cubicBezTo>
                  <a:cubicBezTo>
                    <a:pt x="0" y="3713"/>
                    <a:pt x="604" y="3770"/>
                    <a:pt x="897" y="3770"/>
                  </a:cubicBezTo>
                  <a:cubicBezTo>
                    <a:pt x="991" y="3770"/>
                    <a:pt x="1053" y="3764"/>
                    <a:pt x="1053" y="3764"/>
                  </a:cubicBezTo>
                  <a:lnTo>
                    <a:pt x="1053" y="3764"/>
                  </a:lnTo>
                  <a:cubicBezTo>
                    <a:pt x="1053" y="3764"/>
                    <a:pt x="527" y="4491"/>
                    <a:pt x="627" y="4491"/>
                  </a:cubicBezTo>
                  <a:cubicBezTo>
                    <a:pt x="647" y="4511"/>
                    <a:pt x="692" y="4519"/>
                    <a:pt x="751" y="4519"/>
                  </a:cubicBezTo>
                  <a:cubicBezTo>
                    <a:pt x="989" y="4519"/>
                    <a:pt x="1454" y="4391"/>
                    <a:pt x="1454" y="4391"/>
                  </a:cubicBezTo>
                  <a:lnTo>
                    <a:pt x="1454" y="4391"/>
                  </a:lnTo>
                  <a:cubicBezTo>
                    <a:pt x="1454" y="4391"/>
                    <a:pt x="1053" y="4817"/>
                    <a:pt x="1053" y="5118"/>
                  </a:cubicBezTo>
                  <a:cubicBezTo>
                    <a:pt x="1053" y="5254"/>
                    <a:pt x="1141" y="5294"/>
                    <a:pt x="1253" y="5294"/>
                  </a:cubicBezTo>
                  <a:cubicBezTo>
                    <a:pt x="1407" y="5294"/>
                    <a:pt x="1607" y="5218"/>
                    <a:pt x="1679" y="5218"/>
                  </a:cubicBezTo>
                  <a:cubicBezTo>
                    <a:pt x="2707" y="4491"/>
                    <a:pt x="3233" y="3464"/>
                    <a:pt x="3334" y="3138"/>
                  </a:cubicBezTo>
                  <a:cubicBezTo>
                    <a:pt x="3434" y="2837"/>
                    <a:pt x="4587" y="1985"/>
                    <a:pt x="4486" y="1784"/>
                  </a:cubicBezTo>
                  <a:cubicBezTo>
                    <a:pt x="4486" y="1734"/>
                    <a:pt x="4441" y="1716"/>
                    <a:pt x="4371" y="1716"/>
                  </a:cubicBezTo>
                  <a:cubicBezTo>
                    <a:pt x="4162" y="1716"/>
                    <a:pt x="3735" y="1885"/>
                    <a:pt x="3659" y="1885"/>
                  </a:cubicBezTo>
                  <a:cubicBezTo>
                    <a:pt x="3760" y="1885"/>
                    <a:pt x="4587" y="732"/>
                    <a:pt x="4386" y="632"/>
                  </a:cubicBezTo>
                  <a:cubicBezTo>
                    <a:pt x="4381" y="626"/>
                    <a:pt x="4372" y="623"/>
                    <a:pt x="4360" y="623"/>
                  </a:cubicBezTo>
                  <a:cubicBezTo>
                    <a:pt x="4169" y="623"/>
                    <a:pt x="3233" y="1358"/>
                    <a:pt x="3233" y="1358"/>
                  </a:cubicBezTo>
                  <a:cubicBezTo>
                    <a:pt x="3233" y="1358"/>
                    <a:pt x="3659" y="5"/>
                    <a:pt x="3434" y="5"/>
                  </a:cubicBezTo>
                  <a:cubicBezTo>
                    <a:pt x="3424" y="2"/>
                    <a:pt x="3413" y="0"/>
                    <a:pt x="3402" y="0"/>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5" name="Google Shape;5615;p33"/>
            <p:cNvSpPr/>
            <p:nvPr/>
          </p:nvSpPr>
          <p:spPr>
            <a:xfrm>
              <a:off x="7101842" y="3864555"/>
              <a:ext cx="108767" cy="128324"/>
            </a:xfrm>
            <a:custGeom>
              <a:rect b="b" l="l" r="r" t="t"/>
              <a:pathLst>
                <a:path extrusionOk="0" h="5295" w="4488">
                  <a:moveTo>
                    <a:pt x="1163" y="0"/>
                  </a:moveTo>
                  <a:cubicBezTo>
                    <a:pt x="1151" y="0"/>
                    <a:pt x="1140" y="2"/>
                    <a:pt x="1129" y="5"/>
                  </a:cubicBezTo>
                  <a:cubicBezTo>
                    <a:pt x="828" y="5"/>
                    <a:pt x="1354" y="1358"/>
                    <a:pt x="1354" y="1358"/>
                  </a:cubicBezTo>
                  <a:cubicBezTo>
                    <a:pt x="1354" y="1358"/>
                    <a:pt x="418" y="623"/>
                    <a:pt x="143" y="623"/>
                  </a:cubicBezTo>
                  <a:cubicBezTo>
                    <a:pt x="127" y="623"/>
                    <a:pt x="113" y="626"/>
                    <a:pt x="101" y="632"/>
                  </a:cubicBezTo>
                  <a:cubicBezTo>
                    <a:pt x="1" y="732"/>
                    <a:pt x="828" y="1885"/>
                    <a:pt x="828" y="1885"/>
                  </a:cubicBezTo>
                  <a:cubicBezTo>
                    <a:pt x="828" y="1885"/>
                    <a:pt x="419" y="1716"/>
                    <a:pt x="172" y="1716"/>
                  </a:cubicBezTo>
                  <a:cubicBezTo>
                    <a:pt x="90" y="1716"/>
                    <a:pt x="26" y="1734"/>
                    <a:pt x="1" y="1784"/>
                  </a:cubicBezTo>
                  <a:cubicBezTo>
                    <a:pt x="1" y="1985"/>
                    <a:pt x="1028" y="2837"/>
                    <a:pt x="1254" y="3138"/>
                  </a:cubicBezTo>
                  <a:cubicBezTo>
                    <a:pt x="1354" y="3464"/>
                    <a:pt x="1755" y="4491"/>
                    <a:pt x="2908" y="5218"/>
                  </a:cubicBezTo>
                  <a:cubicBezTo>
                    <a:pt x="2966" y="5218"/>
                    <a:pt x="3168" y="5294"/>
                    <a:pt x="3327" y="5294"/>
                  </a:cubicBezTo>
                  <a:cubicBezTo>
                    <a:pt x="3442" y="5294"/>
                    <a:pt x="3535" y="5254"/>
                    <a:pt x="3535" y="5118"/>
                  </a:cubicBezTo>
                  <a:cubicBezTo>
                    <a:pt x="3535" y="4817"/>
                    <a:pt x="3134" y="4391"/>
                    <a:pt x="3134" y="4391"/>
                  </a:cubicBezTo>
                  <a:lnTo>
                    <a:pt x="3134" y="4391"/>
                  </a:lnTo>
                  <a:cubicBezTo>
                    <a:pt x="3134" y="4391"/>
                    <a:pt x="3599" y="4519"/>
                    <a:pt x="3836" y="4519"/>
                  </a:cubicBezTo>
                  <a:cubicBezTo>
                    <a:pt x="3896" y="4519"/>
                    <a:pt x="3941" y="4511"/>
                    <a:pt x="3961" y="4491"/>
                  </a:cubicBezTo>
                  <a:lnTo>
                    <a:pt x="3434" y="3764"/>
                  </a:lnTo>
                  <a:lnTo>
                    <a:pt x="3434" y="3764"/>
                  </a:lnTo>
                  <a:cubicBezTo>
                    <a:pt x="3435" y="3764"/>
                    <a:pt x="3496" y="3770"/>
                    <a:pt x="3590" y="3770"/>
                  </a:cubicBezTo>
                  <a:cubicBezTo>
                    <a:pt x="3883" y="3770"/>
                    <a:pt x="4487" y="3713"/>
                    <a:pt x="4487" y="3238"/>
                  </a:cubicBezTo>
                  <a:cubicBezTo>
                    <a:pt x="3535" y="3138"/>
                    <a:pt x="2808" y="2211"/>
                    <a:pt x="2808" y="2211"/>
                  </a:cubicBezTo>
                  <a:cubicBezTo>
                    <a:pt x="2808" y="2211"/>
                    <a:pt x="2908" y="832"/>
                    <a:pt x="2708" y="732"/>
                  </a:cubicBezTo>
                  <a:cubicBezTo>
                    <a:pt x="2695" y="725"/>
                    <a:pt x="2682" y="722"/>
                    <a:pt x="2669" y="722"/>
                  </a:cubicBezTo>
                  <a:cubicBezTo>
                    <a:pt x="2479" y="722"/>
                    <a:pt x="2282" y="1358"/>
                    <a:pt x="2282" y="1358"/>
                  </a:cubicBezTo>
                  <a:cubicBezTo>
                    <a:pt x="2282" y="1358"/>
                    <a:pt x="1509" y="0"/>
                    <a:pt x="1163" y="0"/>
                  </a:cubicBezTo>
                  <a:close/>
                </a:path>
              </a:pathLst>
            </a:custGeom>
            <a:solidFill>
              <a:srgbClr val="914A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6" name="Google Shape;5616;p33"/>
            <p:cNvSpPr/>
            <p:nvPr/>
          </p:nvSpPr>
          <p:spPr>
            <a:xfrm>
              <a:off x="7172315" y="3768806"/>
              <a:ext cx="212614" cy="240169"/>
            </a:xfrm>
            <a:custGeom>
              <a:rect b="b" l="l" r="r" t="t"/>
              <a:pathLst>
                <a:path extrusionOk="0" h="9910" w="8773">
                  <a:moveTo>
                    <a:pt x="5233" y="1"/>
                  </a:moveTo>
                  <a:cubicBezTo>
                    <a:pt x="4028" y="1"/>
                    <a:pt x="3233" y="2076"/>
                    <a:pt x="3233" y="2076"/>
                  </a:cubicBezTo>
                  <a:cubicBezTo>
                    <a:pt x="3233" y="2076"/>
                    <a:pt x="4812" y="6162"/>
                    <a:pt x="2832" y="7089"/>
                  </a:cubicBezTo>
                  <a:cubicBezTo>
                    <a:pt x="2583" y="7206"/>
                    <a:pt x="2333" y="7255"/>
                    <a:pt x="2089" y="7255"/>
                  </a:cubicBezTo>
                  <a:cubicBezTo>
                    <a:pt x="1916" y="7255"/>
                    <a:pt x="1745" y="7231"/>
                    <a:pt x="1579" y="7189"/>
                  </a:cubicBezTo>
                  <a:cubicBezTo>
                    <a:pt x="1579" y="7664"/>
                    <a:pt x="975" y="7721"/>
                    <a:pt x="682" y="7721"/>
                  </a:cubicBezTo>
                  <a:cubicBezTo>
                    <a:pt x="588" y="7721"/>
                    <a:pt x="527" y="7715"/>
                    <a:pt x="526" y="7715"/>
                  </a:cubicBezTo>
                  <a:lnTo>
                    <a:pt x="526" y="7715"/>
                  </a:lnTo>
                  <a:lnTo>
                    <a:pt x="1053" y="8442"/>
                  </a:lnTo>
                  <a:cubicBezTo>
                    <a:pt x="1033" y="8462"/>
                    <a:pt x="988" y="8470"/>
                    <a:pt x="928" y="8470"/>
                  </a:cubicBezTo>
                  <a:cubicBezTo>
                    <a:pt x="691" y="8470"/>
                    <a:pt x="226" y="8342"/>
                    <a:pt x="226" y="8342"/>
                  </a:cubicBezTo>
                  <a:lnTo>
                    <a:pt x="226" y="8342"/>
                  </a:lnTo>
                  <a:cubicBezTo>
                    <a:pt x="226" y="8342"/>
                    <a:pt x="627" y="8768"/>
                    <a:pt x="627" y="9069"/>
                  </a:cubicBezTo>
                  <a:cubicBezTo>
                    <a:pt x="627" y="9205"/>
                    <a:pt x="534" y="9245"/>
                    <a:pt x="419" y="9245"/>
                  </a:cubicBezTo>
                  <a:cubicBezTo>
                    <a:pt x="260" y="9245"/>
                    <a:pt x="58" y="9169"/>
                    <a:pt x="0" y="9169"/>
                  </a:cubicBezTo>
                  <a:cubicBezTo>
                    <a:pt x="646" y="9568"/>
                    <a:pt x="1450" y="9909"/>
                    <a:pt x="2533" y="9909"/>
                  </a:cubicBezTo>
                  <a:cubicBezTo>
                    <a:pt x="2879" y="9909"/>
                    <a:pt x="3253" y="9875"/>
                    <a:pt x="3659" y="9796"/>
                  </a:cubicBezTo>
                  <a:cubicBezTo>
                    <a:pt x="8772" y="8969"/>
                    <a:pt x="6692" y="1024"/>
                    <a:pt x="6692" y="1024"/>
                  </a:cubicBezTo>
                  <a:cubicBezTo>
                    <a:pt x="6164" y="275"/>
                    <a:pt x="5672" y="1"/>
                    <a:pt x="523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7" name="Google Shape;5617;p33"/>
            <p:cNvSpPr/>
            <p:nvPr/>
          </p:nvSpPr>
          <p:spPr>
            <a:xfrm>
              <a:off x="6795137" y="3781117"/>
              <a:ext cx="215643" cy="227857"/>
            </a:xfrm>
            <a:custGeom>
              <a:rect b="b" l="l" r="r" t="t"/>
              <a:pathLst>
                <a:path extrusionOk="0" h="9402" w="8898">
                  <a:moveTo>
                    <a:pt x="3535" y="1"/>
                  </a:moveTo>
                  <a:cubicBezTo>
                    <a:pt x="2852" y="1"/>
                    <a:pt x="2248" y="213"/>
                    <a:pt x="2206" y="516"/>
                  </a:cubicBezTo>
                  <a:cubicBezTo>
                    <a:pt x="2206" y="516"/>
                    <a:pt x="0" y="8461"/>
                    <a:pt x="5138" y="9288"/>
                  </a:cubicBezTo>
                  <a:cubicBezTo>
                    <a:pt x="5538" y="9367"/>
                    <a:pt x="5915" y="9401"/>
                    <a:pt x="6269" y="9401"/>
                  </a:cubicBezTo>
                  <a:cubicBezTo>
                    <a:pt x="7375" y="9401"/>
                    <a:pt x="8252" y="9060"/>
                    <a:pt x="8897" y="8661"/>
                  </a:cubicBezTo>
                  <a:cubicBezTo>
                    <a:pt x="8825" y="8661"/>
                    <a:pt x="8625" y="8737"/>
                    <a:pt x="8471" y="8737"/>
                  </a:cubicBezTo>
                  <a:cubicBezTo>
                    <a:pt x="8359" y="8737"/>
                    <a:pt x="8271" y="8697"/>
                    <a:pt x="8271" y="8561"/>
                  </a:cubicBezTo>
                  <a:cubicBezTo>
                    <a:pt x="8271" y="8260"/>
                    <a:pt x="8672" y="7834"/>
                    <a:pt x="8672" y="7834"/>
                  </a:cubicBezTo>
                  <a:lnTo>
                    <a:pt x="8672" y="7834"/>
                  </a:lnTo>
                  <a:cubicBezTo>
                    <a:pt x="8672" y="7834"/>
                    <a:pt x="8207" y="7962"/>
                    <a:pt x="7969" y="7962"/>
                  </a:cubicBezTo>
                  <a:cubicBezTo>
                    <a:pt x="7910" y="7962"/>
                    <a:pt x="7865" y="7954"/>
                    <a:pt x="7845" y="7934"/>
                  </a:cubicBezTo>
                  <a:cubicBezTo>
                    <a:pt x="7745" y="7934"/>
                    <a:pt x="8271" y="7207"/>
                    <a:pt x="8271" y="7207"/>
                  </a:cubicBezTo>
                  <a:lnTo>
                    <a:pt x="8271" y="7207"/>
                  </a:lnTo>
                  <a:cubicBezTo>
                    <a:pt x="8271" y="7207"/>
                    <a:pt x="8209" y="7213"/>
                    <a:pt x="8115" y="7213"/>
                  </a:cubicBezTo>
                  <a:cubicBezTo>
                    <a:pt x="7822" y="7213"/>
                    <a:pt x="7218" y="7156"/>
                    <a:pt x="7218" y="6681"/>
                  </a:cubicBezTo>
                  <a:cubicBezTo>
                    <a:pt x="7083" y="6723"/>
                    <a:pt x="6935" y="6747"/>
                    <a:pt x="6778" y="6747"/>
                  </a:cubicBezTo>
                  <a:cubicBezTo>
                    <a:pt x="6556" y="6747"/>
                    <a:pt x="6315" y="6698"/>
                    <a:pt x="6065" y="6581"/>
                  </a:cubicBezTo>
                  <a:cubicBezTo>
                    <a:pt x="4085" y="5654"/>
                    <a:pt x="5539" y="1568"/>
                    <a:pt x="5539" y="1568"/>
                  </a:cubicBezTo>
                  <a:cubicBezTo>
                    <a:pt x="5597" y="414"/>
                    <a:pt x="4489" y="1"/>
                    <a:pt x="35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8" name="Google Shape;5618;p33"/>
            <p:cNvSpPr/>
            <p:nvPr/>
          </p:nvSpPr>
          <p:spPr>
            <a:xfrm>
              <a:off x="7187485" y="3791174"/>
              <a:ext cx="162205" cy="220514"/>
            </a:xfrm>
            <a:custGeom>
              <a:rect b="b" l="l" r="r" t="t"/>
              <a:pathLst>
                <a:path extrusionOk="0" h="9099" w="6693">
                  <a:moveTo>
                    <a:pt x="6066" y="0"/>
                  </a:moveTo>
                  <a:lnTo>
                    <a:pt x="5966" y="101"/>
                  </a:lnTo>
                  <a:cubicBezTo>
                    <a:pt x="5966" y="101"/>
                    <a:pt x="6166" y="953"/>
                    <a:pt x="6266" y="2206"/>
                  </a:cubicBezTo>
                  <a:cubicBezTo>
                    <a:pt x="6367" y="2833"/>
                    <a:pt x="6367" y="3559"/>
                    <a:pt x="6266" y="4286"/>
                  </a:cubicBezTo>
                  <a:cubicBezTo>
                    <a:pt x="6266" y="5113"/>
                    <a:pt x="6066" y="5965"/>
                    <a:pt x="5740" y="6692"/>
                  </a:cubicBezTo>
                  <a:cubicBezTo>
                    <a:pt x="5540" y="7118"/>
                    <a:pt x="5339" y="7419"/>
                    <a:pt x="5114" y="7745"/>
                  </a:cubicBezTo>
                  <a:cubicBezTo>
                    <a:pt x="4813" y="8046"/>
                    <a:pt x="4487" y="8246"/>
                    <a:pt x="4186" y="8371"/>
                  </a:cubicBezTo>
                  <a:cubicBezTo>
                    <a:pt x="3986" y="8472"/>
                    <a:pt x="3860" y="8572"/>
                    <a:pt x="3660" y="8572"/>
                  </a:cubicBezTo>
                  <a:cubicBezTo>
                    <a:pt x="3459" y="8672"/>
                    <a:pt x="3234" y="8672"/>
                    <a:pt x="3134" y="8772"/>
                  </a:cubicBezTo>
                  <a:cubicBezTo>
                    <a:pt x="2833" y="8873"/>
                    <a:pt x="2407" y="8873"/>
                    <a:pt x="2106" y="8873"/>
                  </a:cubicBezTo>
                  <a:cubicBezTo>
                    <a:pt x="1479" y="8873"/>
                    <a:pt x="953" y="8873"/>
                    <a:pt x="627" y="8772"/>
                  </a:cubicBezTo>
                  <a:cubicBezTo>
                    <a:pt x="226" y="8672"/>
                    <a:pt x="101" y="8572"/>
                    <a:pt x="101" y="8572"/>
                  </a:cubicBezTo>
                  <a:lnTo>
                    <a:pt x="1" y="8572"/>
                  </a:lnTo>
                  <a:lnTo>
                    <a:pt x="1" y="8672"/>
                  </a:lnTo>
                  <a:cubicBezTo>
                    <a:pt x="1" y="8672"/>
                    <a:pt x="101" y="8672"/>
                    <a:pt x="226" y="8772"/>
                  </a:cubicBezTo>
                  <a:cubicBezTo>
                    <a:pt x="226" y="8772"/>
                    <a:pt x="427" y="8772"/>
                    <a:pt x="527" y="8873"/>
                  </a:cubicBezTo>
                  <a:cubicBezTo>
                    <a:pt x="953" y="8998"/>
                    <a:pt x="1479" y="9098"/>
                    <a:pt x="2106" y="9098"/>
                  </a:cubicBezTo>
                  <a:cubicBezTo>
                    <a:pt x="2407" y="9098"/>
                    <a:pt x="2833" y="9098"/>
                    <a:pt x="3134" y="8998"/>
                  </a:cubicBezTo>
                  <a:cubicBezTo>
                    <a:pt x="3560" y="8998"/>
                    <a:pt x="3986" y="8873"/>
                    <a:pt x="4286" y="8672"/>
                  </a:cubicBezTo>
                  <a:cubicBezTo>
                    <a:pt x="4713" y="8472"/>
                    <a:pt x="5013" y="8246"/>
                    <a:pt x="5339" y="7945"/>
                  </a:cubicBezTo>
                  <a:cubicBezTo>
                    <a:pt x="5640" y="7620"/>
                    <a:pt x="5865" y="7219"/>
                    <a:pt x="6066" y="6792"/>
                  </a:cubicBezTo>
                  <a:cubicBezTo>
                    <a:pt x="6367" y="6066"/>
                    <a:pt x="6592" y="5113"/>
                    <a:pt x="6592" y="4386"/>
                  </a:cubicBezTo>
                  <a:cubicBezTo>
                    <a:pt x="6692" y="3559"/>
                    <a:pt x="6592" y="2833"/>
                    <a:pt x="6492" y="2106"/>
                  </a:cubicBezTo>
                  <a:cubicBezTo>
                    <a:pt x="6492" y="1479"/>
                    <a:pt x="6266" y="953"/>
                    <a:pt x="6266" y="627"/>
                  </a:cubicBezTo>
                  <a:cubicBezTo>
                    <a:pt x="6166" y="226"/>
                    <a:pt x="6066" y="0"/>
                    <a:pt x="6066" y="0"/>
                  </a:cubicBezTo>
                  <a:close/>
                </a:path>
              </a:pathLst>
            </a:custGeom>
            <a:solidFill>
              <a:srgbClr val="C571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9" name="Google Shape;5619;p33"/>
            <p:cNvSpPr/>
            <p:nvPr/>
          </p:nvSpPr>
          <p:spPr>
            <a:xfrm>
              <a:off x="7213004" y="3819116"/>
              <a:ext cx="55910" cy="126361"/>
            </a:xfrm>
            <a:custGeom>
              <a:rect b="b" l="l" r="r" t="t"/>
              <a:pathLst>
                <a:path extrusionOk="0" h="5214" w="2307">
                  <a:moveTo>
                    <a:pt x="1554" y="0"/>
                  </a:moveTo>
                  <a:cubicBezTo>
                    <a:pt x="1554" y="0"/>
                    <a:pt x="1680" y="426"/>
                    <a:pt x="1780" y="1053"/>
                  </a:cubicBezTo>
                  <a:cubicBezTo>
                    <a:pt x="1880" y="1579"/>
                    <a:pt x="1980" y="2406"/>
                    <a:pt x="1980" y="3233"/>
                  </a:cubicBezTo>
                  <a:cubicBezTo>
                    <a:pt x="1980" y="3559"/>
                    <a:pt x="1880" y="3960"/>
                    <a:pt x="1680" y="4286"/>
                  </a:cubicBezTo>
                  <a:cubicBezTo>
                    <a:pt x="1554" y="4386"/>
                    <a:pt x="1554" y="4587"/>
                    <a:pt x="1354" y="4712"/>
                  </a:cubicBezTo>
                  <a:cubicBezTo>
                    <a:pt x="1254" y="4812"/>
                    <a:pt x="1153" y="4812"/>
                    <a:pt x="1053" y="4913"/>
                  </a:cubicBezTo>
                  <a:cubicBezTo>
                    <a:pt x="727" y="5013"/>
                    <a:pt x="527" y="5113"/>
                    <a:pt x="301" y="5113"/>
                  </a:cubicBezTo>
                  <a:lnTo>
                    <a:pt x="0" y="5113"/>
                  </a:lnTo>
                  <a:lnTo>
                    <a:pt x="101" y="5213"/>
                  </a:lnTo>
                  <a:lnTo>
                    <a:pt x="301" y="5213"/>
                  </a:lnTo>
                  <a:cubicBezTo>
                    <a:pt x="527" y="5213"/>
                    <a:pt x="827" y="5213"/>
                    <a:pt x="1153" y="5113"/>
                  </a:cubicBezTo>
                  <a:cubicBezTo>
                    <a:pt x="1254" y="5013"/>
                    <a:pt x="1354" y="5013"/>
                    <a:pt x="1554" y="4812"/>
                  </a:cubicBezTo>
                  <a:cubicBezTo>
                    <a:pt x="1680" y="4712"/>
                    <a:pt x="1880" y="4587"/>
                    <a:pt x="1980" y="4386"/>
                  </a:cubicBezTo>
                  <a:cubicBezTo>
                    <a:pt x="2181" y="4086"/>
                    <a:pt x="2306" y="3659"/>
                    <a:pt x="2306" y="3233"/>
                  </a:cubicBezTo>
                  <a:cubicBezTo>
                    <a:pt x="2306" y="2832"/>
                    <a:pt x="2306" y="2406"/>
                    <a:pt x="2181" y="1980"/>
                  </a:cubicBezTo>
                  <a:cubicBezTo>
                    <a:pt x="2181" y="1579"/>
                    <a:pt x="2081" y="1253"/>
                    <a:pt x="1980" y="953"/>
                  </a:cubicBezTo>
                  <a:cubicBezTo>
                    <a:pt x="1880" y="426"/>
                    <a:pt x="1680" y="0"/>
                    <a:pt x="1680" y="0"/>
                  </a:cubicBezTo>
                  <a:close/>
                </a:path>
              </a:pathLst>
            </a:custGeom>
            <a:solidFill>
              <a:srgbClr val="C571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0" name="Google Shape;5620;p33"/>
            <p:cNvSpPr/>
            <p:nvPr/>
          </p:nvSpPr>
          <p:spPr>
            <a:xfrm>
              <a:off x="6833402" y="3791174"/>
              <a:ext cx="171899" cy="220514"/>
            </a:xfrm>
            <a:custGeom>
              <a:rect b="b" l="l" r="r" t="t"/>
              <a:pathLst>
                <a:path extrusionOk="0" h="9099" w="7093">
                  <a:moveTo>
                    <a:pt x="526" y="0"/>
                  </a:moveTo>
                  <a:cubicBezTo>
                    <a:pt x="526" y="0"/>
                    <a:pt x="526" y="226"/>
                    <a:pt x="426" y="627"/>
                  </a:cubicBezTo>
                  <a:cubicBezTo>
                    <a:pt x="301" y="1053"/>
                    <a:pt x="201" y="1579"/>
                    <a:pt x="100" y="2206"/>
                  </a:cubicBezTo>
                  <a:cubicBezTo>
                    <a:pt x="100" y="2507"/>
                    <a:pt x="100" y="2933"/>
                    <a:pt x="0" y="3234"/>
                  </a:cubicBezTo>
                  <a:cubicBezTo>
                    <a:pt x="0" y="3660"/>
                    <a:pt x="0" y="4086"/>
                    <a:pt x="100" y="4487"/>
                  </a:cubicBezTo>
                  <a:cubicBezTo>
                    <a:pt x="100" y="5339"/>
                    <a:pt x="301" y="6266"/>
                    <a:pt x="727" y="6993"/>
                  </a:cubicBezTo>
                  <a:cubicBezTo>
                    <a:pt x="927" y="7419"/>
                    <a:pt x="1153" y="7845"/>
                    <a:pt x="1554" y="8146"/>
                  </a:cubicBezTo>
                  <a:cubicBezTo>
                    <a:pt x="1880" y="8472"/>
                    <a:pt x="2306" y="8672"/>
                    <a:pt x="2607" y="8772"/>
                  </a:cubicBezTo>
                  <a:cubicBezTo>
                    <a:pt x="3033" y="8998"/>
                    <a:pt x="3434" y="9098"/>
                    <a:pt x="3860" y="9098"/>
                  </a:cubicBezTo>
                  <a:lnTo>
                    <a:pt x="4912" y="9098"/>
                  </a:lnTo>
                  <a:cubicBezTo>
                    <a:pt x="5639" y="9098"/>
                    <a:pt x="6166" y="8873"/>
                    <a:pt x="6466" y="8772"/>
                  </a:cubicBezTo>
                  <a:cubicBezTo>
                    <a:pt x="6692" y="8672"/>
                    <a:pt x="6792" y="8572"/>
                    <a:pt x="6892" y="8572"/>
                  </a:cubicBezTo>
                  <a:cubicBezTo>
                    <a:pt x="6993" y="8472"/>
                    <a:pt x="7093" y="8472"/>
                    <a:pt x="7093" y="8472"/>
                  </a:cubicBezTo>
                  <a:lnTo>
                    <a:pt x="7093" y="8371"/>
                  </a:lnTo>
                  <a:lnTo>
                    <a:pt x="6993" y="8371"/>
                  </a:lnTo>
                  <a:lnTo>
                    <a:pt x="6892" y="8472"/>
                  </a:lnTo>
                  <a:cubicBezTo>
                    <a:pt x="6792" y="8472"/>
                    <a:pt x="6692" y="8572"/>
                    <a:pt x="6466" y="8572"/>
                  </a:cubicBezTo>
                  <a:cubicBezTo>
                    <a:pt x="6065" y="8672"/>
                    <a:pt x="5539" y="8873"/>
                    <a:pt x="4912" y="8873"/>
                  </a:cubicBezTo>
                  <a:cubicBezTo>
                    <a:pt x="4587" y="8873"/>
                    <a:pt x="4286" y="8873"/>
                    <a:pt x="3860" y="8772"/>
                  </a:cubicBezTo>
                  <a:cubicBezTo>
                    <a:pt x="3559" y="8772"/>
                    <a:pt x="3133" y="8672"/>
                    <a:pt x="2707" y="8572"/>
                  </a:cubicBezTo>
                  <a:cubicBezTo>
                    <a:pt x="2406" y="8371"/>
                    <a:pt x="2080" y="8146"/>
                    <a:pt x="1780" y="7945"/>
                  </a:cubicBezTo>
                  <a:cubicBezTo>
                    <a:pt x="1454" y="7620"/>
                    <a:pt x="1153" y="7319"/>
                    <a:pt x="927" y="6893"/>
                  </a:cubicBezTo>
                  <a:cubicBezTo>
                    <a:pt x="627" y="6166"/>
                    <a:pt x="426" y="5339"/>
                    <a:pt x="301" y="4487"/>
                  </a:cubicBezTo>
                  <a:lnTo>
                    <a:pt x="301" y="2206"/>
                  </a:lnTo>
                  <a:cubicBezTo>
                    <a:pt x="426" y="953"/>
                    <a:pt x="627" y="101"/>
                    <a:pt x="627" y="101"/>
                  </a:cubicBezTo>
                  <a:lnTo>
                    <a:pt x="627" y="0"/>
                  </a:lnTo>
                  <a:close/>
                </a:path>
              </a:pathLst>
            </a:custGeom>
            <a:solidFill>
              <a:srgbClr val="C571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1" name="Google Shape;5621;p33"/>
            <p:cNvSpPr/>
            <p:nvPr/>
          </p:nvSpPr>
          <p:spPr>
            <a:xfrm>
              <a:off x="6911751" y="3819116"/>
              <a:ext cx="55886" cy="126361"/>
            </a:xfrm>
            <a:custGeom>
              <a:rect b="b" l="l" r="r" t="t"/>
              <a:pathLst>
                <a:path extrusionOk="0" h="5214" w="2306">
                  <a:moveTo>
                    <a:pt x="727" y="0"/>
                  </a:moveTo>
                  <a:cubicBezTo>
                    <a:pt x="727" y="0"/>
                    <a:pt x="527" y="426"/>
                    <a:pt x="326" y="953"/>
                  </a:cubicBezTo>
                  <a:cubicBezTo>
                    <a:pt x="326" y="1253"/>
                    <a:pt x="201" y="1579"/>
                    <a:pt x="100" y="1980"/>
                  </a:cubicBezTo>
                  <a:cubicBezTo>
                    <a:pt x="100" y="2406"/>
                    <a:pt x="0" y="2832"/>
                    <a:pt x="100" y="3233"/>
                  </a:cubicBezTo>
                  <a:cubicBezTo>
                    <a:pt x="100" y="3659"/>
                    <a:pt x="201" y="4086"/>
                    <a:pt x="426" y="4386"/>
                  </a:cubicBezTo>
                  <a:cubicBezTo>
                    <a:pt x="527" y="4587"/>
                    <a:pt x="627" y="4712"/>
                    <a:pt x="827" y="4812"/>
                  </a:cubicBezTo>
                  <a:cubicBezTo>
                    <a:pt x="953" y="4913"/>
                    <a:pt x="1053" y="5013"/>
                    <a:pt x="1253" y="5113"/>
                  </a:cubicBezTo>
                  <a:cubicBezTo>
                    <a:pt x="1579" y="5213"/>
                    <a:pt x="1780" y="5213"/>
                    <a:pt x="1980" y="5213"/>
                  </a:cubicBezTo>
                  <a:lnTo>
                    <a:pt x="2306" y="5213"/>
                  </a:lnTo>
                  <a:lnTo>
                    <a:pt x="2306" y="5113"/>
                  </a:lnTo>
                  <a:lnTo>
                    <a:pt x="1980" y="5113"/>
                  </a:lnTo>
                  <a:cubicBezTo>
                    <a:pt x="1780" y="5113"/>
                    <a:pt x="1579" y="5013"/>
                    <a:pt x="1354" y="4913"/>
                  </a:cubicBezTo>
                  <a:cubicBezTo>
                    <a:pt x="1153" y="4812"/>
                    <a:pt x="1053" y="4812"/>
                    <a:pt x="953" y="4712"/>
                  </a:cubicBezTo>
                  <a:cubicBezTo>
                    <a:pt x="827" y="4587"/>
                    <a:pt x="727" y="4386"/>
                    <a:pt x="627" y="4286"/>
                  </a:cubicBezTo>
                  <a:cubicBezTo>
                    <a:pt x="527" y="3960"/>
                    <a:pt x="426" y="3559"/>
                    <a:pt x="426" y="3133"/>
                  </a:cubicBezTo>
                  <a:cubicBezTo>
                    <a:pt x="326" y="2406"/>
                    <a:pt x="426" y="1579"/>
                    <a:pt x="627" y="1053"/>
                  </a:cubicBezTo>
                  <a:cubicBezTo>
                    <a:pt x="727" y="426"/>
                    <a:pt x="827" y="0"/>
                    <a:pt x="827" y="0"/>
                  </a:cubicBezTo>
                  <a:close/>
                </a:path>
              </a:pathLst>
            </a:custGeom>
            <a:solidFill>
              <a:srgbClr val="C571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2" name="Google Shape;5622;p33"/>
            <p:cNvSpPr/>
            <p:nvPr/>
          </p:nvSpPr>
          <p:spPr>
            <a:xfrm>
              <a:off x="8164746" y="2886761"/>
              <a:ext cx="252698" cy="266706"/>
            </a:xfrm>
            <a:custGeom>
              <a:rect b="b" l="l" r="r" t="t"/>
              <a:pathLst>
                <a:path extrusionOk="0" h="11005" w="10427">
                  <a:moveTo>
                    <a:pt x="4387" y="2859"/>
                  </a:moveTo>
                  <a:lnTo>
                    <a:pt x="4387" y="3486"/>
                  </a:lnTo>
                  <a:cubicBezTo>
                    <a:pt x="4261" y="4212"/>
                    <a:pt x="3860" y="5265"/>
                    <a:pt x="3635" y="5892"/>
                  </a:cubicBezTo>
                  <a:lnTo>
                    <a:pt x="3635" y="5265"/>
                  </a:lnTo>
                  <a:cubicBezTo>
                    <a:pt x="3760" y="4438"/>
                    <a:pt x="3961" y="3586"/>
                    <a:pt x="4387" y="2859"/>
                  </a:cubicBezTo>
                  <a:close/>
                  <a:moveTo>
                    <a:pt x="7394" y="3912"/>
                  </a:moveTo>
                  <a:lnTo>
                    <a:pt x="7394" y="3912"/>
                  </a:lnTo>
                  <a:cubicBezTo>
                    <a:pt x="6667" y="5265"/>
                    <a:pt x="5640" y="6418"/>
                    <a:pt x="5114" y="6719"/>
                  </a:cubicBezTo>
                  <a:cubicBezTo>
                    <a:pt x="5214" y="6318"/>
                    <a:pt x="5740" y="5365"/>
                    <a:pt x="7194" y="4112"/>
                  </a:cubicBezTo>
                  <a:cubicBezTo>
                    <a:pt x="7194" y="4012"/>
                    <a:pt x="7294" y="4012"/>
                    <a:pt x="7394" y="3912"/>
                  </a:cubicBezTo>
                  <a:close/>
                  <a:moveTo>
                    <a:pt x="7326" y="647"/>
                  </a:moveTo>
                  <a:cubicBezTo>
                    <a:pt x="7591" y="647"/>
                    <a:pt x="7845" y="744"/>
                    <a:pt x="8021" y="979"/>
                  </a:cubicBezTo>
                  <a:cubicBezTo>
                    <a:pt x="8447" y="1305"/>
                    <a:pt x="8246" y="2032"/>
                    <a:pt x="8146" y="2558"/>
                  </a:cubicBezTo>
                  <a:cubicBezTo>
                    <a:pt x="8021" y="2659"/>
                    <a:pt x="8021" y="2759"/>
                    <a:pt x="7921" y="2959"/>
                  </a:cubicBezTo>
                  <a:cubicBezTo>
                    <a:pt x="7520" y="3085"/>
                    <a:pt x="7094" y="3285"/>
                    <a:pt x="6768" y="3711"/>
                  </a:cubicBezTo>
                  <a:cubicBezTo>
                    <a:pt x="5214" y="4964"/>
                    <a:pt x="4261" y="6418"/>
                    <a:pt x="4587" y="7045"/>
                  </a:cubicBezTo>
                  <a:cubicBezTo>
                    <a:pt x="4587" y="7245"/>
                    <a:pt x="4788" y="7345"/>
                    <a:pt x="5013" y="7345"/>
                  </a:cubicBezTo>
                  <a:cubicBezTo>
                    <a:pt x="5840" y="7345"/>
                    <a:pt x="7620" y="5165"/>
                    <a:pt x="8347" y="3486"/>
                  </a:cubicBezTo>
                  <a:cubicBezTo>
                    <a:pt x="8523" y="3444"/>
                    <a:pt x="8661" y="3420"/>
                    <a:pt x="8776" y="3420"/>
                  </a:cubicBezTo>
                  <a:cubicBezTo>
                    <a:pt x="8939" y="3420"/>
                    <a:pt x="9056" y="3468"/>
                    <a:pt x="9174" y="3586"/>
                  </a:cubicBezTo>
                  <a:cubicBezTo>
                    <a:pt x="9399" y="3811"/>
                    <a:pt x="9399" y="4839"/>
                    <a:pt x="7520" y="6619"/>
                  </a:cubicBezTo>
                  <a:cubicBezTo>
                    <a:pt x="5414" y="8724"/>
                    <a:pt x="3334" y="9651"/>
                    <a:pt x="1880" y="10077"/>
                  </a:cubicBezTo>
                  <a:cubicBezTo>
                    <a:pt x="2181" y="9751"/>
                    <a:pt x="2507" y="9225"/>
                    <a:pt x="2607" y="8724"/>
                  </a:cubicBezTo>
                  <a:cubicBezTo>
                    <a:pt x="2808" y="8097"/>
                    <a:pt x="2607" y="7345"/>
                    <a:pt x="2507" y="6518"/>
                  </a:cubicBezTo>
                  <a:cubicBezTo>
                    <a:pt x="2181" y="5265"/>
                    <a:pt x="1981" y="3811"/>
                    <a:pt x="2808" y="1932"/>
                  </a:cubicBezTo>
                  <a:cubicBezTo>
                    <a:pt x="3134" y="979"/>
                    <a:pt x="3535" y="679"/>
                    <a:pt x="3760" y="679"/>
                  </a:cubicBezTo>
                  <a:lnTo>
                    <a:pt x="3860" y="679"/>
                  </a:lnTo>
                  <a:cubicBezTo>
                    <a:pt x="4061" y="779"/>
                    <a:pt x="4261" y="1205"/>
                    <a:pt x="4387" y="1832"/>
                  </a:cubicBezTo>
                  <a:cubicBezTo>
                    <a:pt x="3635" y="2759"/>
                    <a:pt x="3134" y="3912"/>
                    <a:pt x="3008" y="5265"/>
                  </a:cubicBezTo>
                  <a:cubicBezTo>
                    <a:pt x="2908" y="6318"/>
                    <a:pt x="3008" y="6944"/>
                    <a:pt x="3434" y="6944"/>
                  </a:cubicBezTo>
                  <a:cubicBezTo>
                    <a:pt x="3635" y="6944"/>
                    <a:pt x="3961" y="6844"/>
                    <a:pt x="4487" y="5591"/>
                  </a:cubicBezTo>
                  <a:cubicBezTo>
                    <a:pt x="4688" y="4839"/>
                    <a:pt x="4888" y="4012"/>
                    <a:pt x="5013" y="3486"/>
                  </a:cubicBezTo>
                  <a:cubicBezTo>
                    <a:pt x="5114" y="2959"/>
                    <a:pt x="5114" y="2458"/>
                    <a:pt x="5013" y="2032"/>
                  </a:cubicBezTo>
                  <a:cubicBezTo>
                    <a:pt x="5515" y="1405"/>
                    <a:pt x="6141" y="979"/>
                    <a:pt x="6768" y="779"/>
                  </a:cubicBezTo>
                  <a:cubicBezTo>
                    <a:pt x="6944" y="696"/>
                    <a:pt x="7138" y="647"/>
                    <a:pt x="7326" y="647"/>
                  </a:cubicBezTo>
                  <a:close/>
                  <a:moveTo>
                    <a:pt x="7300" y="1"/>
                  </a:moveTo>
                  <a:cubicBezTo>
                    <a:pt x="7074" y="1"/>
                    <a:pt x="6831" y="49"/>
                    <a:pt x="6567" y="152"/>
                  </a:cubicBezTo>
                  <a:cubicBezTo>
                    <a:pt x="6041" y="353"/>
                    <a:pt x="5414" y="679"/>
                    <a:pt x="4888" y="1305"/>
                  </a:cubicBezTo>
                  <a:cubicBezTo>
                    <a:pt x="4688" y="578"/>
                    <a:pt x="4387" y="152"/>
                    <a:pt x="3961" y="52"/>
                  </a:cubicBezTo>
                  <a:cubicBezTo>
                    <a:pt x="3907" y="36"/>
                    <a:pt x="3842" y="24"/>
                    <a:pt x="3769" y="24"/>
                  </a:cubicBezTo>
                  <a:cubicBezTo>
                    <a:pt x="3395" y="24"/>
                    <a:pt x="2788" y="308"/>
                    <a:pt x="2181" y="1606"/>
                  </a:cubicBezTo>
                  <a:cubicBezTo>
                    <a:pt x="1254" y="3711"/>
                    <a:pt x="1655" y="5365"/>
                    <a:pt x="1880" y="6719"/>
                  </a:cubicBezTo>
                  <a:cubicBezTo>
                    <a:pt x="1981" y="7471"/>
                    <a:pt x="2181" y="8097"/>
                    <a:pt x="1981" y="8498"/>
                  </a:cubicBezTo>
                  <a:cubicBezTo>
                    <a:pt x="1655" y="9852"/>
                    <a:pt x="302" y="10378"/>
                    <a:pt x="302" y="10378"/>
                  </a:cubicBezTo>
                  <a:cubicBezTo>
                    <a:pt x="101" y="10378"/>
                    <a:pt x="1" y="10604"/>
                    <a:pt x="101" y="10704"/>
                  </a:cubicBezTo>
                  <a:cubicBezTo>
                    <a:pt x="101" y="10904"/>
                    <a:pt x="201" y="11005"/>
                    <a:pt x="402" y="11005"/>
                  </a:cubicBezTo>
                  <a:cubicBezTo>
                    <a:pt x="502" y="11005"/>
                    <a:pt x="4387" y="10704"/>
                    <a:pt x="7921" y="7145"/>
                  </a:cubicBezTo>
                  <a:cubicBezTo>
                    <a:pt x="10427" y="4639"/>
                    <a:pt x="9901" y="3486"/>
                    <a:pt x="9600" y="3185"/>
                  </a:cubicBezTo>
                  <a:cubicBezTo>
                    <a:pt x="9399" y="2859"/>
                    <a:pt x="9073" y="2759"/>
                    <a:pt x="8647" y="2759"/>
                  </a:cubicBezTo>
                  <a:cubicBezTo>
                    <a:pt x="8973" y="1832"/>
                    <a:pt x="8973" y="1080"/>
                    <a:pt x="8547" y="578"/>
                  </a:cubicBezTo>
                  <a:cubicBezTo>
                    <a:pt x="8188" y="220"/>
                    <a:pt x="7783" y="1"/>
                    <a:pt x="730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3" name="Google Shape;5623;p33"/>
            <p:cNvSpPr/>
            <p:nvPr/>
          </p:nvSpPr>
          <p:spPr>
            <a:xfrm>
              <a:off x="6643286" y="3763232"/>
              <a:ext cx="75952" cy="60757"/>
            </a:xfrm>
            <a:custGeom>
              <a:rect b="b" l="l" r="r" t="t"/>
              <a:pathLst>
                <a:path extrusionOk="0" h="2507" w="3134">
                  <a:moveTo>
                    <a:pt x="1579" y="1"/>
                  </a:moveTo>
                  <a:cubicBezTo>
                    <a:pt x="0" y="1"/>
                    <a:pt x="0" y="2507"/>
                    <a:pt x="1579" y="2507"/>
                  </a:cubicBezTo>
                  <a:cubicBezTo>
                    <a:pt x="3133" y="2507"/>
                    <a:pt x="3133" y="1"/>
                    <a:pt x="157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4" name="Google Shape;5624;p33"/>
            <p:cNvSpPr/>
            <p:nvPr/>
          </p:nvSpPr>
          <p:spPr>
            <a:xfrm>
              <a:off x="8035385" y="4042020"/>
              <a:ext cx="60757" cy="61969"/>
            </a:xfrm>
            <a:custGeom>
              <a:rect b="b" l="l" r="r" t="t"/>
              <a:pathLst>
                <a:path extrusionOk="0" h="2557" w="2507">
                  <a:moveTo>
                    <a:pt x="1254" y="0"/>
                  </a:moveTo>
                  <a:cubicBezTo>
                    <a:pt x="953" y="0"/>
                    <a:pt x="627" y="101"/>
                    <a:pt x="426" y="301"/>
                  </a:cubicBezTo>
                  <a:cubicBezTo>
                    <a:pt x="201" y="527"/>
                    <a:pt x="0" y="827"/>
                    <a:pt x="0" y="1153"/>
                  </a:cubicBezTo>
                  <a:cubicBezTo>
                    <a:pt x="101" y="1454"/>
                    <a:pt x="101" y="1655"/>
                    <a:pt x="201" y="1880"/>
                  </a:cubicBezTo>
                  <a:cubicBezTo>
                    <a:pt x="326" y="2081"/>
                    <a:pt x="527" y="2281"/>
                    <a:pt x="727" y="2406"/>
                  </a:cubicBezTo>
                  <a:cubicBezTo>
                    <a:pt x="890" y="2507"/>
                    <a:pt x="1072" y="2557"/>
                    <a:pt x="1254" y="2557"/>
                  </a:cubicBezTo>
                  <a:cubicBezTo>
                    <a:pt x="1435" y="2557"/>
                    <a:pt x="1617" y="2507"/>
                    <a:pt x="1780" y="2406"/>
                  </a:cubicBezTo>
                  <a:cubicBezTo>
                    <a:pt x="1980" y="2281"/>
                    <a:pt x="2206" y="2081"/>
                    <a:pt x="2306" y="1880"/>
                  </a:cubicBezTo>
                  <a:cubicBezTo>
                    <a:pt x="2406" y="1655"/>
                    <a:pt x="2406" y="1454"/>
                    <a:pt x="2507" y="1153"/>
                  </a:cubicBezTo>
                  <a:cubicBezTo>
                    <a:pt x="2507" y="928"/>
                    <a:pt x="2306" y="527"/>
                    <a:pt x="2081" y="301"/>
                  </a:cubicBezTo>
                  <a:cubicBezTo>
                    <a:pt x="1880" y="101"/>
                    <a:pt x="1579" y="0"/>
                    <a:pt x="125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5" name="Google Shape;5625;p33"/>
            <p:cNvSpPr/>
            <p:nvPr/>
          </p:nvSpPr>
          <p:spPr>
            <a:xfrm>
              <a:off x="8197559" y="4003755"/>
              <a:ext cx="85646" cy="66234"/>
            </a:xfrm>
            <a:custGeom>
              <a:rect b="b" l="l" r="r" t="t"/>
              <a:pathLst>
                <a:path extrusionOk="0" h="2733" w="3534">
                  <a:moveTo>
                    <a:pt x="1780" y="0"/>
                  </a:moveTo>
                  <a:cubicBezTo>
                    <a:pt x="0" y="0"/>
                    <a:pt x="0" y="2732"/>
                    <a:pt x="1780" y="2732"/>
                  </a:cubicBezTo>
                  <a:cubicBezTo>
                    <a:pt x="3534" y="2732"/>
                    <a:pt x="3534" y="0"/>
                    <a:pt x="178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6" name="Google Shape;5626;p33"/>
            <p:cNvSpPr/>
            <p:nvPr/>
          </p:nvSpPr>
          <p:spPr>
            <a:xfrm>
              <a:off x="7635742" y="4181099"/>
              <a:ext cx="63181" cy="71542"/>
            </a:xfrm>
            <a:custGeom>
              <a:rect b="b" l="l" r="r" t="t"/>
              <a:pathLst>
                <a:path extrusionOk="0" h="2952" w="2607">
                  <a:moveTo>
                    <a:pt x="1353" y="1"/>
                  </a:moveTo>
                  <a:cubicBezTo>
                    <a:pt x="727" y="1"/>
                    <a:pt x="0" y="627"/>
                    <a:pt x="0" y="1254"/>
                  </a:cubicBezTo>
                  <a:cubicBezTo>
                    <a:pt x="100" y="1555"/>
                    <a:pt x="100" y="1780"/>
                    <a:pt x="201" y="1981"/>
                  </a:cubicBezTo>
                  <a:cubicBezTo>
                    <a:pt x="201" y="2181"/>
                    <a:pt x="301" y="2307"/>
                    <a:pt x="301" y="2407"/>
                  </a:cubicBezTo>
                  <a:cubicBezTo>
                    <a:pt x="464" y="2770"/>
                    <a:pt x="884" y="2952"/>
                    <a:pt x="1300" y="2952"/>
                  </a:cubicBezTo>
                  <a:cubicBezTo>
                    <a:pt x="1717" y="2952"/>
                    <a:pt x="2130" y="2770"/>
                    <a:pt x="2281" y="2407"/>
                  </a:cubicBezTo>
                  <a:cubicBezTo>
                    <a:pt x="2281" y="2307"/>
                    <a:pt x="2406" y="2181"/>
                    <a:pt x="2506" y="1981"/>
                  </a:cubicBezTo>
                  <a:cubicBezTo>
                    <a:pt x="2506" y="1780"/>
                    <a:pt x="2607" y="1555"/>
                    <a:pt x="2607" y="1254"/>
                  </a:cubicBezTo>
                  <a:cubicBezTo>
                    <a:pt x="2607" y="928"/>
                    <a:pt x="2406" y="627"/>
                    <a:pt x="2181" y="427"/>
                  </a:cubicBezTo>
                  <a:cubicBezTo>
                    <a:pt x="1980" y="201"/>
                    <a:pt x="1654" y="1"/>
                    <a:pt x="135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7" name="Google Shape;5627;p33"/>
            <p:cNvSpPr/>
            <p:nvPr/>
          </p:nvSpPr>
          <p:spPr>
            <a:xfrm flipH="1">
              <a:off x="6161417" y="2887144"/>
              <a:ext cx="238957" cy="147228"/>
            </a:xfrm>
            <a:custGeom>
              <a:rect b="b" l="l" r="r" t="t"/>
              <a:pathLst>
                <a:path extrusionOk="0" h="6075" w="9860">
                  <a:moveTo>
                    <a:pt x="9282" y="1"/>
                  </a:moveTo>
                  <a:cubicBezTo>
                    <a:pt x="8795" y="1"/>
                    <a:pt x="7870" y="289"/>
                    <a:pt x="6243" y="1148"/>
                  </a:cubicBezTo>
                  <a:cubicBezTo>
                    <a:pt x="1529" y="3553"/>
                    <a:pt x="0" y="6074"/>
                    <a:pt x="62" y="6074"/>
                  </a:cubicBezTo>
                  <a:cubicBezTo>
                    <a:pt x="64" y="6074"/>
                    <a:pt x="70" y="6070"/>
                    <a:pt x="78" y="6061"/>
                  </a:cubicBezTo>
                  <a:cubicBezTo>
                    <a:pt x="5090" y="4607"/>
                    <a:pt x="9075" y="1474"/>
                    <a:pt x="9602" y="747"/>
                  </a:cubicBezTo>
                  <a:cubicBezTo>
                    <a:pt x="9819" y="407"/>
                    <a:pt x="9860" y="1"/>
                    <a:pt x="928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8" name="Google Shape;5628;p33"/>
            <p:cNvSpPr/>
            <p:nvPr/>
          </p:nvSpPr>
          <p:spPr>
            <a:xfrm flipH="1">
              <a:off x="6232300" y="3049027"/>
              <a:ext cx="257085" cy="134480"/>
            </a:xfrm>
            <a:custGeom>
              <a:rect b="b" l="l" r="r" t="t"/>
              <a:pathLst>
                <a:path extrusionOk="0" h="5549" w="10608">
                  <a:moveTo>
                    <a:pt x="9613" y="0"/>
                  </a:moveTo>
                  <a:cubicBezTo>
                    <a:pt x="9060" y="0"/>
                    <a:pt x="8191" y="223"/>
                    <a:pt x="6884" y="859"/>
                  </a:cubicBezTo>
                  <a:cubicBezTo>
                    <a:pt x="3188" y="2707"/>
                    <a:pt x="0" y="5549"/>
                    <a:pt x="108" y="5549"/>
                  </a:cubicBezTo>
                  <a:cubicBezTo>
                    <a:pt x="110" y="5549"/>
                    <a:pt x="113" y="5548"/>
                    <a:pt x="117" y="5546"/>
                  </a:cubicBezTo>
                  <a:cubicBezTo>
                    <a:pt x="5129" y="4092"/>
                    <a:pt x="9189" y="1987"/>
                    <a:pt x="10242" y="1060"/>
                  </a:cubicBezTo>
                  <a:cubicBezTo>
                    <a:pt x="10580" y="722"/>
                    <a:pt x="10608" y="0"/>
                    <a:pt x="961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9" name="Google Shape;5629;p33"/>
            <p:cNvSpPr/>
            <p:nvPr/>
          </p:nvSpPr>
          <p:spPr>
            <a:xfrm flipH="1">
              <a:off x="6315357" y="2603194"/>
              <a:ext cx="105616" cy="271723"/>
            </a:xfrm>
            <a:custGeom>
              <a:rect b="b" l="l" r="r" t="t"/>
              <a:pathLst>
                <a:path extrusionOk="0" h="11212" w="4358">
                  <a:moveTo>
                    <a:pt x="2404" y="1"/>
                  </a:moveTo>
                  <a:cubicBezTo>
                    <a:pt x="2371" y="1"/>
                    <a:pt x="2339" y="11"/>
                    <a:pt x="2306" y="33"/>
                  </a:cubicBezTo>
                  <a:cubicBezTo>
                    <a:pt x="0" y="1387"/>
                    <a:pt x="3559" y="11211"/>
                    <a:pt x="3559" y="11211"/>
                  </a:cubicBezTo>
                  <a:cubicBezTo>
                    <a:pt x="4357" y="8091"/>
                    <a:pt x="3312" y="1"/>
                    <a:pt x="240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0" name="Google Shape;5630;p33"/>
            <p:cNvSpPr/>
            <p:nvPr/>
          </p:nvSpPr>
          <p:spPr>
            <a:xfrm flipH="1">
              <a:off x="6462433" y="2917194"/>
              <a:ext cx="107967" cy="271117"/>
            </a:xfrm>
            <a:custGeom>
              <a:rect b="b" l="l" r="r" t="t"/>
              <a:pathLst>
                <a:path extrusionOk="0" h="11187" w="4455">
                  <a:moveTo>
                    <a:pt x="2505" y="1"/>
                  </a:moveTo>
                  <a:cubicBezTo>
                    <a:pt x="2472" y="1"/>
                    <a:pt x="2440" y="12"/>
                    <a:pt x="2407" y="34"/>
                  </a:cubicBezTo>
                  <a:cubicBezTo>
                    <a:pt x="1" y="1387"/>
                    <a:pt x="3560" y="11187"/>
                    <a:pt x="3560" y="11187"/>
                  </a:cubicBezTo>
                  <a:cubicBezTo>
                    <a:pt x="4455" y="8067"/>
                    <a:pt x="3413" y="1"/>
                    <a:pt x="250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1" name="Google Shape;5631;p33"/>
            <p:cNvSpPr/>
            <p:nvPr/>
          </p:nvSpPr>
          <p:spPr>
            <a:xfrm flipH="1">
              <a:off x="6132434" y="2700227"/>
              <a:ext cx="210190" cy="214771"/>
            </a:xfrm>
            <a:custGeom>
              <a:rect b="b" l="l" r="r" t="t"/>
              <a:pathLst>
                <a:path extrusionOk="0" h="8862" w="8673">
                  <a:moveTo>
                    <a:pt x="7269" y="0"/>
                  </a:moveTo>
                  <a:cubicBezTo>
                    <a:pt x="6242" y="0"/>
                    <a:pt x="985" y="5932"/>
                    <a:pt x="1" y="8861"/>
                  </a:cubicBezTo>
                  <a:cubicBezTo>
                    <a:pt x="1" y="8861"/>
                    <a:pt x="8672" y="2596"/>
                    <a:pt x="7419" y="89"/>
                  </a:cubicBezTo>
                  <a:cubicBezTo>
                    <a:pt x="7391" y="29"/>
                    <a:pt x="7341" y="0"/>
                    <a:pt x="72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2" name="Google Shape;5632;p33"/>
            <p:cNvSpPr/>
            <p:nvPr/>
          </p:nvSpPr>
          <p:spPr>
            <a:xfrm flipH="1">
              <a:off x="6385709" y="2800628"/>
              <a:ext cx="88094" cy="278969"/>
            </a:xfrm>
            <a:custGeom>
              <a:rect b="b" l="l" r="r" t="t"/>
              <a:pathLst>
                <a:path extrusionOk="0" h="11511" w="3635">
                  <a:moveTo>
                    <a:pt x="1601" y="0"/>
                  </a:moveTo>
                  <a:cubicBezTo>
                    <a:pt x="0" y="0"/>
                    <a:pt x="2080" y="11510"/>
                    <a:pt x="2080" y="11510"/>
                  </a:cubicBezTo>
                  <a:cubicBezTo>
                    <a:pt x="3634" y="7550"/>
                    <a:pt x="3333" y="658"/>
                    <a:pt x="1754" y="32"/>
                  </a:cubicBezTo>
                  <a:cubicBezTo>
                    <a:pt x="1700" y="11"/>
                    <a:pt x="1649" y="0"/>
                    <a:pt x="16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3" name="Google Shape;5633;p33"/>
            <p:cNvSpPr/>
            <p:nvPr/>
          </p:nvSpPr>
          <p:spPr>
            <a:xfrm flipH="1">
              <a:off x="6201070" y="2503786"/>
              <a:ext cx="93571" cy="254516"/>
            </a:xfrm>
            <a:custGeom>
              <a:rect b="b" l="l" r="r" t="t"/>
              <a:pathLst>
                <a:path extrusionOk="0" h="10502" w="3861">
                  <a:moveTo>
                    <a:pt x="2276" y="1"/>
                  </a:moveTo>
                  <a:cubicBezTo>
                    <a:pt x="1211" y="1"/>
                    <a:pt x="0" y="10501"/>
                    <a:pt x="0" y="10501"/>
                  </a:cubicBezTo>
                  <a:cubicBezTo>
                    <a:pt x="1153" y="9047"/>
                    <a:pt x="3860" y="2982"/>
                    <a:pt x="2607" y="376"/>
                  </a:cubicBezTo>
                  <a:cubicBezTo>
                    <a:pt x="2499" y="117"/>
                    <a:pt x="2389" y="1"/>
                    <a:pt x="227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4" name="Google Shape;5634;p33"/>
            <p:cNvSpPr/>
            <p:nvPr/>
          </p:nvSpPr>
          <p:spPr>
            <a:xfrm flipH="1">
              <a:off x="6273958" y="2668577"/>
              <a:ext cx="278824" cy="610843"/>
            </a:xfrm>
            <a:custGeom>
              <a:rect b="b" l="l" r="r" t="t"/>
              <a:pathLst>
                <a:path extrusionOk="0" h="25205" w="11505">
                  <a:moveTo>
                    <a:pt x="11294" y="0"/>
                  </a:moveTo>
                  <a:cubicBezTo>
                    <a:pt x="11229" y="0"/>
                    <a:pt x="11179" y="71"/>
                    <a:pt x="11179" y="142"/>
                  </a:cubicBezTo>
                  <a:cubicBezTo>
                    <a:pt x="11179" y="142"/>
                    <a:pt x="11079" y="568"/>
                    <a:pt x="10978" y="1295"/>
                  </a:cubicBezTo>
                  <a:cubicBezTo>
                    <a:pt x="10878" y="1621"/>
                    <a:pt x="10753" y="2147"/>
                    <a:pt x="10652" y="2548"/>
                  </a:cubicBezTo>
                  <a:cubicBezTo>
                    <a:pt x="10552" y="3075"/>
                    <a:pt x="10352" y="3701"/>
                    <a:pt x="10126" y="4328"/>
                  </a:cubicBezTo>
                  <a:cubicBezTo>
                    <a:pt x="10026" y="4854"/>
                    <a:pt x="9825" y="5581"/>
                    <a:pt x="9500" y="6207"/>
                  </a:cubicBezTo>
                  <a:cubicBezTo>
                    <a:pt x="9399" y="6633"/>
                    <a:pt x="9299" y="6934"/>
                    <a:pt x="9199" y="7360"/>
                  </a:cubicBezTo>
                  <a:cubicBezTo>
                    <a:pt x="9099" y="7661"/>
                    <a:pt x="8873" y="8087"/>
                    <a:pt x="8773" y="8413"/>
                  </a:cubicBezTo>
                  <a:cubicBezTo>
                    <a:pt x="8673" y="8814"/>
                    <a:pt x="8472" y="9140"/>
                    <a:pt x="8372" y="9541"/>
                  </a:cubicBezTo>
                  <a:cubicBezTo>
                    <a:pt x="8146" y="9967"/>
                    <a:pt x="8046" y="10293"/>
                    <a:pt x="7845" y="10694"/>
                  </a:cubicBezTo>
                  <a:cubicBezTo>
                    <a:pt x="7620" y="11120"/>
                    <a:pt x="7520" y="11420"/>
                    <a:pt x="7319" y="11846"/>
                  </a:cubicBezTo>
                  <a:cubicBezTo>
                    <a:pt x="7219" y="12273"/>
                    <a:pt x="6993" y="12674"/>
                    <a:pt x="6793" y="12999"/>
                  </a:cubicBezTo>
                  <a:cubicBezTo>
                    <a:pt x="6492" y="13826"/>
                    <a:pt x="6166" y="14553"/>
                    <a:pt x="5740" y="15405"/>
                  </a:cubicBezTo>
                  <a:cubicBezTo>
                    <a:pt x="5439" y="16132"/>
                    <a:pt x="5013" y="16859"/>
                    <a:pt x="4612" y="17486"/>
                  </a:cubicBezTo>
                  <a:cubicBezTo>
                    <a:pt x="4387" y="17912"/>
                    <a:pt x="4186" y="18212"/>
                    <a:pt x="3986" y="18538"/>
                  </a:cubicBezTo>
                  <a:cubicBezTo>
                    <a:pt x="3760" y="18839"/>
                    <a:pt x="3660" y="19165"/>
                    <a:pt x="3459" y="19466"/>
                  </a:cubicBezTo>
                  <a:cubicBezTo>
                    <a:pt x="3033" y="20192"/>
                    <a:pt x="2733" y="20719"/>
                    <a:pt x="2407" y="21345"/>
                  </a:cubicBezTo>
                  <a:cubicBezTo>
                    <a:pt x="1680" y="22398"/>
                    <a:pt x="1154" y="23325"/>
                    <a:pt x="728" y="23952"/>
                  </a:cubicBezTo>
                  <a:cubicBezTo>
                    <a:pt x="327" y="24578"/>
                    <a:pt x="101" y="24904"/>
                    <a:pt x="101" y="24904"/>
                  </a:cubicBezTo>
                  <a:cubicBezTo>
                    <a:pt x="1" y="25004"/>
                    <a:pt x="1" y="25105"/>
                    <a:pt x="101" y="25205"/>
                  </a:cubicBezTo>
                  <a:cubicBezTo>
                    <a:pt x="226" y="25205"/>
                    <a:pt x="327" y="25205"/>
                    <a:pt x="427" y="25105"/>
                  </a:cubicBezTo>
                  <a:cubicBezTo>
                    <a:pt x="427" y="25105"/>
                    <a:pt x="728" y="24804"/>
                    <a:pt x="1154" y="24177"/>
                  </a:cubicBezTo>
                  <a:cubicBezTo>
                    <a:pt x="1354" y="23952"/>
                    <a:pt x="1680" y="23551"/>
                    <a:pt x="1981" y="23125"/>
                  </a:cubicBezTo>
                  <a:cubicBezTo>
                    <a:pt x="2307" y="22699"/>
                    <a:pt x="2607" y="22197"/>
                    <a:pt x="2933" y="21671"/>
                  </a:cubicBezTo>
                  <a:cubicBezTo>
                    <a:pt x="3359" y="21145"/>
                    <a:pt x="3660" y="20518"/>
                    <a:pt x="4086" y="19892"/>
                  </a:cubicBezTo>
                  <a:cubicBezTo>
                    <a:pt x="4487" y="19265"/>
                    <a:pt x="4913" y="18638"/>
                    <a:pt x="5239" y="17912"/>
                  </a:cubicBezTo>
                  <a:cubicBezTo>
                    <a:pt x="5640" y="17185"/>
                    <a:pt x="5966" y="16433"/>
                    <a:pt x="6367" y="15706"/>
                  </a:cubicBezTo>
                  <a:cubicBezTo>
                    <a:pt x="6793" y="14879"/>
                    <a:pt x="7219" y="14152"/>
                    <a:pt x="7520" y="13425"/>
                  </a:cubicBezTo>
                  <a:cubicBezTo>
                    <a:pt x="7946" y="12573"/>
                    <a:pt x="8372" y="11846"/>
                    <a:pt x="8572" y="11019"/>
                  </a:cubicBezTo>
                  <a:cubicBezTo>
                    <a:pt x="8773" y="10593"/>
                    <a:pt x="8873" y="10167"/>
                    <a:pt x="9099" y="9867"/>
                  </a:cubicBezTo>
                  <a:cubicBezTo>
                    <a:pt x="9199" y="9440"/>
                    <a:pt x="9299" y="9039"/>
                    <a:pt x="9399" y="8613"/>
                  </a:cubicBezTo>
                  <a:cubicBezTo>
                    <a:pt x="9625" y="8288"/>
                    <a:pt x="9725" y="7887"/>
                    <a:pt x="9825" y="7561"/>
                  </a:cubicBezTo>
                  <a:cubicBezTo>
                    <a:pt x="9926" y="7160"/>
                    <a:pt x="10026" y="6834"/>
                    <a:pt x="10126" y="6408"/>
                  </a:cubicBezTo>
                  <a:cubicBezTo>
                    <a:pt x="10352" y="5681"/>
                    <a:pt x="10552" y="5054"/>
                    <a:pt x="10652" y="4428"/>
                  </a:cubicBezTo>
                  <a:cubicBezTo>
                    <a:pt x="10878" y="3801"/>
                    <a:pt x="10978" y="3175"/>
                    <a:pt x="11079" y="2648"/>
                  </a:cubicBezTo>
                  <a:cubicBezTo>
                    <a:pt x="11179" y="2147"/>
                    <a:pt x="11279" y="1721"/>
                    <a:pt x="11279" y="1295"/>
                  </a:cubicBezTo>
                  <a:cubicBezTo>
                    <a:pt x="11379" y="568"/>
                    <a:pt x="11505" y="142"/>
                    <a:pt x="11505" y="142"/>
                  </a:cubicBezTo>
                  <a:cubicBezTo>
                    <a:pt x="11505" y="42"/>
                    <a:pt x="11505" y="42"/>
                    <a:pt x="11379" y="42"/>
                  </a:cubicBezTo>
                  <a:cubicBezTo>
                    <a:pt x="11350" y="13"/>
                    <a:pt x="11321" y="0"/>
                    <a:pt x="11294" y="0"/>
                  </a:cubicBezTo>
                  <a:close/>
                </a:path>
              </a:pathLst>
            </a:custGeom>
            <a:solidFill>
              <a:srgbClr val="2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635" name="Google Shape;5635;p33"/>
          <p:cNvSpPr/>
          <p:nvPr/>
        </p:nvSpPr>
        <p:spPr>
          <a:xfrm>
            <a:off x="6592375" y="1608250"/>
            <a:ext cx="1724100" cy="1155900"/>
          </a:xfrm>
          <a:prstGeom prst="wedgeEllipseCallout">
            <a:avLst>
              <a:gd fmla="val -20833" name="adj1"/>
              <a:gd fmla="val 62500" name="adj2"/>
            </a:avLst>
          </a:prstGeom>
          <a:solidFill>
            <a:schemeClr val="accent4"/>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Montserrat Alternates"/>
              <a:ea typeface="Montserrat Alternates"/>
              <a:cs typeface="Montserrat Alternates"/>
              <a:sym typeface="Montserrat Alternates"/>
            </a:endParaRPr>
          </a:p>
        </p:txBody>
      </p:sp>
      <p:sp>
        <p:nvSpPr>
          <p:cNvPr id="5636" name="Google Shape;5636;p33"/>
          <p:cNvSpPr txBox="1"/>
          <p:nvPr/>
        </p:nvSpPr>
        <p:spPr>
          <a:xfrm>
            <a:off x="6687625" y="1918750"/>
            <a:ext cx="1533600" cy="534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800">
                <a:solidFill>
                  <a:schemeClr val="lt1"/>
                </a:solidFill>
                <a:latin typeface="Pangolin"/>
                <a:ea typeface="Pangolin"/>
                <a:cs typeface="Pangolin"/>
                <a:sym typeface="Pangolin"/>
              </a:rPr>
              <a:t>Animals!</a:t>
            </a:r>
            <a:endParaRPr sz="2800">
              <a:solidFill>
                <a:schemeClr val="lt1"/>
              </a:solidFill>
              <a:latin typeface="Pangolin"/>
              <a:ea typeface="Pangolin"/>
              <a:cs typeface="Pangolin"/>
              <a:sym typeface="Pangolin"/>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Forest Animals Planner by Slidesgo">
  <a:themeElements>
    <a:clrScheme name="Simple Light">
      <a:dk1>
        <a:srgbClr val="996041"/>
      </a:dk1>
      <a:lt1>
        <a:srgbClr val="FEF7C2"/>
      </a:lt1>
      <a:dk2>
        <a:srgbClr val="83492E"/>
      </a:dk2>
      <a:lt2>
        <a:srgbClr val="000000"/>
      </a:lt2>
      <a:accent1>
        <a:srgbClr val="68BC91"/>
      </a:accent1>
      <a:accent2>
        <a:srgbClr val="EB5C6E"/>
      </a:accent2>
      <a:accent3>
        <a:srgbClr val="FECC4F"/>
      </a:accent3>
      <a:accent4>
        <a:srgbClr val="00838F"/>
      </a:accent4>
      <a:accent5>
        <a:srgbClr val="F08260"/>
      </a:accent5>
      <a:accent6>
        <a:srgbClr val="F18735"/>
      </a:accent6>
      <a:hlink>
        <a:srgbClr val="00838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