
<file path=[Content_Types].xml><?xml version="1.0" encoding="utf-8"?>
<Types xmlns="http://schemas.openxmlformats.org/package/2006/content-types">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8" r:id="rId4"/>
  </p:sldMasterIdLst>
  <p:notesMasterIdLst>
    <p:notesMasterId r:id="rId5"/>
  </p:notesMasterIdLst>
  <p:sldIdLst>
    <p:sldId id="256" r:id="rId6"/>
  </p:sldIdLst>
  <p:sldSz cy="10692000" cx="7560000"/>
  <p:notesSz cx="6858000" cy="9144000"/>
  <p:embeddedFontLst>
    <p:embeddedFont>
      <p:font typeface="Cormorant Garamond"/>
      <p:regular r:id="rId7"/>
      <p:bold r:id="rId8"/>
      <p:italic r:id="rId9"/>
      <p:boldItalic r:id="rId10"/>
    </p:embeddedFont>
    <p:embeddedFont>
      <p:font typeface="Roboto"/>
      <p:regular r:id="rId11"/>
      <p:bold r:id="rId12"/>
      <p:italic r:id="rId13"/>
      <p:boldItalic r:id="rId14"/>
    </p:embeddedFont>
    <p:embeddedFont>
      <p:font typeface="Nunito"/>
      <p:regular r:id="rId15"/>
      <p:bold r:id="rId16"/>
      <p:italic r:id="rId17"/>
      <p:boldItalic r:id="rId18"/>
    </p:embeddedFont>
    <p:embeddedFont>
      <p:font typeface="Anaheim"/>
      <p:regular r:id="rId19"/>
      <p:bold r:id="rId20"/>
    </p:embeddedFont>
    <p:embeddedFont>
      <p:font typeface="Bebas Neue"/>
      <p:regular r:id="rId21"/>
    </p:embeddedFont>
    <p:embeddedFont>
      <p:font typeface="Trirong ExtraBold"/>
      <p:bold r:id="rId22"/>
      <p:boldItalic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811">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811" orient="horz"/>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Anaheim-bold.fntdata"/><Relationship Id="rId22" Type="http://schemas.openxmlformats.org/officeDocument/2006/relationships/font" Target="fonts/TrirongExtraBold-bold.fntdata"/><Relationship Id="rId21" Type="http://schemas.openxmlformats.org/officeDocument/2006/relationships/font" Target="fonts/BebasNeue-regular.fntdata"/><Relationship Id="rId23" Type="http://schemas.openxmlformats.org/officeDocument/2006/relationships/font" Target="fonts/TrirongExtraBold-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CormorantGaramon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font" Target="fonts/CormorantGaramond-regular.fntdata"/><Relationship Id="rId8" Type="http://schemas.openxmlformats.org/officeDocument/2006/relationships/font" Target="fonts/CormorantGaramond-bold.fntdata"/><Relationship Id="rId11" Type="http://schemas.openxmlformats.org/officeDocument/2006/relationships/font" Target="fonts/Roboto-regular.fntdata"/><Relationship Id="rId10" Type="http://schemas.openxmlformats.org/officeDocument/2006/relationships/font" Target="fonts/CormorantGaramond-boldItalic.fntdata"/><Relationship Id="rId13" Type="http://schemas.openxmlformats.org/officeDocument/2006/relationships/font" Target="fonts/Roboto-italic.fntdata"/><Relationship Id="rId12" Type="http://schemas.openxmlformats.org/officeDocument/2006/relationships/font" Target="fonts/Roboto-bold.fntdata"/><Relationship Id="rId15" Type="http://schemas.openxmlformats.org/officeDocument/2006/relationships/font" Target="fonts/Nunito-regular.fntdata"/><Relationship Id="rId14" Type="http://schemas.openxmlformats.org/officeDocument/2006/relationships/font" Target="fonts/Roboto-boldItalic.fntdata"/><Relationship Id="rId17" Type="http://schemas.openxmlformats.org/officeDocument/2006/relationships/font" Target="fonts/Nunito-italic.fntdata"/><Relationship Id="rId16" Type="http://schemas.openxmlformats.org/officeDocument/2006/relationships/font" Target="fonts/Nunito-bold.fntdata"/><Relationship Id="rId19" Type="http://schemas.openxmlformats.org/officeDocument/2006/relationships/font" Target="fonts/Anaheim-regular.fntdata"/><Relationship Id="rId18" Type="http://schemas.openxmlformats.org/officeDocument/2006/relationships/font" Target="fonts/Nunito-bold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217050" y="685800"/>
            <a:ext cx="24246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ge526a12e11_0_610:notes"/>
          <p:cNvSpPr/>
          <p:nvPr>
            <p:ph idx="2" type="sldImg"/>
          </p:nvPr>
        </p:nvSpPr>
        <p:spPr>
          <a:xfrm>
            <a:off x="2217050" y="685800"/>
            <a:ext cx="2424600" cy="3429000"/>
          </a:xfrm>
          <a:custGeom>
            <a:rect b="b" l="l" r="r" t="t"/>
            <a:pathLst>
              <a:path extrusionOk="0" h="120000" w="120000">
                <a:moveTo>
                  <a:pt x="0" y="0"/>
                </a:moveTo>
                <a:lnTo>
                  <a:pt x="120000" y="0"/>
                </a:lnTo>
                <a:lnTo>
                  <a:pt x="120000" y="120000"/>
                </a:lnTo>
                <a:lnTo>
                  <a:pt x="0" y="120000"/>
                </a:lnTo>
                <a:close/>
              </a:path>
            </a:pathLst>
          </a:custGeom>
        </p:spPr>
      </p:sp>
      <p:sp>
        <p:nvSpPr>
          <p:cNvPr id="296" name="Google Shape;296;ge526a12e11_0_6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grpSp>
        <p:nvGrpSpPr>
          <p:cNvPr id="9" name="Google Shape;9;p2"/>
          <p:cNvGrpSpPr/>
          <p:nvPr/>
        </p:nvGrpSpPr>
        <p:grpSpPr>
          <a:xfrm>
            <a:off x="-20" y="773275"/>
            <a:ext cx="7559764" cy="9899481"/>
            <a:chOff x="-20" y="849475"/>
            <a:chExt cx="7559764" cy="9899481"/>
          </a:xfrm>
        </p:grpSpPr>
        <p:sp>
          <p:nvSpPr>
            <p:cNvPr id="10" name="Google Shape;10;p2"/>
            <p:cNvSpPr/>
            <p:nvPr/>
          </p:nvSpPr>
          <p:spPr>
            <a:xfrm>
              <a:off x="4658335" y="849475"/>
              <a:ext cx="1936067" cy="9899481"/>
            </a:xfrm>
            <a:custGeom>
              <a:rect b="b" l="l" r="r" t="t"/>
              <a:pathLst>
                <a:path extrusionOk="0" h="156322" w="39989">
                  <a:moveTo>
                    <a:pt x="14559" y="0"/>
                  </a:moveTo>
                  <a:cubicBezTo>
                    <a:pt x="15801" y="52090"/>
                    <a:pt x="0" y="105043"/>
                    <a:pt x="7511" y="156322"/>
                  </a:cubicBezTo>
                  <a:lnTo>
                    <a:pt x="39988" y="156322"/>
                  </a:lnTo>
                  <a:cubicBezTo>
                    <a:pt x="30339" y="132553"/>
                    <a:pt x="29098" y="105210"/>
                    <a:pt x="29533" y="79154"/>
                  </a:cubicBezTo>
                  <a:cubicBezTo>
                    <a:pt x="29974" y="52745"/>
                    <a:pt x="31615" y="25645"/>
                    <a:pt x="2647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575818" y="849475"/>
              <a:ext cx="1253997" cy="9899418"/>
            </a:xfrm>
            <a:custGeom>
              <a:rect b="b" l="l" r="r" t="t"/>
              <a:pathLst>
                <a:path extrusionOk="0" h="156321" w="25901">
                  <a:moveTo>
                    <a:pt x="2538" y="0"/>
                  </a:moveTo>
                  <a:cubicBezTo>
                    <a:pt x="2036" y="25073"/>
                    <a:pt x="1535" y="50146"/>
                    <a:pt x="1032" y="75218"/>
                  </a:cubicBezTo>
                  <a:cubicBezTo>
                    <a:pt x="489" y="102333"/>
                    <a:pt x="1" y="129850"/>
                    <a:pt x="5356" y="156320"/>
                  </a:cubicBezTo>
                  <a:lnTo>
                    <a:pt x="25900" y="156320"/>
                  </a:lnTo>
                  <a:cubicBezTo>
                    <a:pt x="24191" y="129888"/>
                    <a:pt x="18553" y="103674"/>
                    <a:pt x="14249" y="77454"/>
                  </a:cubicBezTo>
                  <a:cubicBezTo>
                    <a:pt x="10052" y="51891"/>
                    <a:pt x="7161" y="25526"/>
                    <a:pt x="1034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1837065" y="849475"/>
              <a:ext cx="2290707" cy="9899418"/>
            </a:xfrm>
            <a:custGeom>
              <a:rect b="b" l="l" r="r" t="t"/>
              <a:pathLst>
                <a:path extrusionOk="0" h="156321" w="47314">
                  <a:moveTo>
                    <a:pt x="11814" y="0"/>
                  </a:moveTo>
                  <a:cubicBezTo>
                    <a:pt x="13159" y="26286"/>
                    <a:pt x="7371" y="52821"/>
                    <a:pt x="3964" y="79127"/>
                  </a:cubicBezTo>
                  <a:cubicBezTo>
                    <a:pt x="616" y="104967"/>
                    <a:pt x="0" y="132712"/>
                    <a:pt x="9866" y="156320"/>
                  </a:cubicBezTo>
                  <a:lnTo>
                    <a:pt x="46562" y="156320"/>
                  </a:lnTo>
                  <a:cubicBezTo>
                    <a:pt x="47313" y="139378"/>
                    <a:pt x="44410" y="122275"/>
                    <a:pt x="38031" y="106558"/>
                  </a:cubicBezTo>
                  <a:cubicBezTo>
                    <a:pt x="24366" y="72883"/>
                    <a:pt x="17891" y="36320"/>
                    <a:pt x="19057"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20" y="5660295"/>
              <a:ext cx="7559764" cy="4098059"/>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 name="Google Shape;14;p2"/>
          <p:cNvSpPr/>
          <p:nvPr/>
        </p:nvSpPr>
        <p:spPr>
          <a:xfrm>
            <a:off x="-626200" y="7369988"/>
            <a:ext cx="1696450" cy="1885451"/>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a:off x="6190225" y="7636335"/>
            <a:ext cx="1696450" cy="1885451"/>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0" y="-12450"/>
            <a:ext cx="7559938" cy="1723875"/>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404928" y="7816219"/>
            <a:ext cx="2768097" cy="2342387"/>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2"/>
          <p:cNvSpPr/>
          <p:nvPr/>
        </p:nvSpPr>
        <p:spPr>
          <a:xfrm>
            <a:off x="-3500300" y="7954419"/>
            <a:ext cx="8742479" cy="2737580"/>
          </a:xfrm>
          <a:custGeom>
            <a:rect b="b" l="l" r="r" t="t"/>
            <a:pathLst>
              <a:path extrusionOk="0" h="52765" w="187135">
                <a:moveTo>
                  <a:pt x="14311" y="1"/>
                </a:moveTo>
                <a:cubicBezTo>
                  <a:pt x="9531" y="1"/>
                  <a:pt x="4751" y="263"/>
                  <a:pt x="1" y="790"/>
                </a:cubicBezTo>
                <a:lnTo>
                  <a:pt x="1" y="52764"/>
                </a:lnTo>
                <a:lnTo>
                  <a:pt x="187134" y="52764"/>
                </a:lnTo>
                <a:cubicBezTo>
                  <a:pt x="177953" y="41378"/>
                  <a:pt x="164724" y="29457"/>
                  <a:pt x="150316" y="26805"/>
                </a:cubicBezTo>
                <a:cubicBezTo>
                  <a:pt x="144438" y="25723"/>
                  <a:pt x="138472" y="25510"/>
                  <a:pt x="132483" y="25510"/>
                </a:cubicBezTo>
                <a:cubicBezTo>
                  <a:pt x="128587" y="25510"/>
                  <a:pt x="124682" y="25600"/>
                  <a:pt x="120785" y="25600"/>
                </a:cubicBezTo>
                <a:cubicBezTo>
                  <a:pt x="115076" y="25600"/>
                  <a:pt x="109386" y="25407"/>
                  <a:pt x="103771" y="24453"/>
                </a:cubicBezTo>
                <a:cubicBezTo>
                  <a:pt x="88317" y="21826"/>
                  <a:pt x="74461" y="13641"/>
                  <a:pt x="59774" y="8162"/>
                </a:cubicBezTo>
                <a:cubicBezTo>
                  <a:pt x="45271" y="2751"/>
                  <a:pt x="29789" y="1"/>
                  <a:pt x="1431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
          <p:cNvSpPr/>
          <p:nvPr/>
        </p:nvSpPr>
        <p:spPr>
          <a:xfrm>
            <a:off x="-327451" y="7560125"/>
            <a:ext cx="10954506" cy="3123933"/>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2735863" y="8044697"/>
            <a:ext cx="1696450" cy="1885451"/>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961975" y="9780275"/>
            <a:ext cx="525900" cy="471925"/>
          </a:xfrm>
          <a:custGeom>
            <a:rect b="b" l="l" r="r" t="t"/>
            <a:pathLst>
              <a:path extrusionOk="0" h="18877" w="21036">
                <a:moveTo>
                  <a:pt x="14958" y="1"/>
                </a:moveTo>
                <a:cubicBezTo>
                  <a:pt x="12437" y="1493"/>
                  <a:pt x="10809" y="4377"/>
                  <a:pt x="10811" y="7304"/>
                </a:cubicBezTo>
                <a:lnTo>
                  <a:pt x="10811" y="7304"/>
                </a:lnTo>
                <a:cubicBezTo>
                  <a:pt x="10714" y="4391"/>
                  <a:pt x="8835" y="1600"/>
                  <a:pt x="6159" y="437"/>
                </a:cubicBezTo>
                <a:lnTo>
                  <a:pt x="6159" y="437"/>
                </a:lnTo>
                <a:cubicBezTo>
                  <a:pt x="5754" y="2770"/>
                  <a:pt x="6272" y="5224"/>
                  <a:pt x="7486" y="7255"/>
                </a:cubicBezTo>
                <a:cubicBezTo>
                  <a:pt x="5891" y="6370"/>
                  <a:pt x="4069" y="5894"/>
                  <a:pt x="2247" y="5894"/>
                </a:cubicBezTo>
                <a:cubicBezTo>
                  <a:pt x="1670" y="5894"/>
                  <a:pt x="1093" y="5942"/>
                  <a:pt x="523" y="6039"/>
                </a:cubicBezTo>
                <a:cubicBezTo>
                  <a:pt x="1982" y="8242"/>
                  <a:pt x="4499" y="9700"/>
                  <a:pt x="7131" y="9897"/>
                </a:cubicBezTo>
                <a:lnTo>
                  <a:pt x="7131" y="9897"/>
                </a:lnTo>
                <a:cubicBezTo>
                  <a:pt x="7019" y="9894"/>
                  <a:pt x="6907" y="9893"/>
                  <a:pt x="6795" y="9893"/>
                </a:cubicBezTo>
                <a:cubicBezTo>
                  <a:pt x="4395" y="9893"/>
                  <a:pt x="1997" y="10615"/>
                  <a:pt x="1" y="11948"/>
                </a:cubicBezTo>
                <a:cubicBezTo>
                  <a:pt x="1328" y="12716"/>
                  <a:pt x="2861" y="13100"/>
                  <a:pt x="4394" y="13100"/>
                </a:cubicBezTo>
                <a:cubicBezTo>
                  <a:pt x="5935" y="13100"/>
                  <a:pt x="7475" y="12712"/>
                  <a:pt x="8808" y="11937"/>
                </a:cubicBezTo>
                <a:lnTo>
                  <a:pt x="8808" y="11937"/>
                </a:lnTo>
                <a:cubicBezTo>
                  <a:pt x="7274" y="13901"/>
                  <a:pt x="6418" y="16385"/>
                  <a:pt x="6412" y="18876"/>
                </a:cubicBezTo>
                <a:cubicBezTo>
                  <a:pt x="8928" y="17910"/>
                  <a:pt x="10750" y="15357"/>
                  <a:pt x="10847" y="12665"/>
                </a:cubicBezTo>
                <a:cubicBezTo>
                  <a:pt x="11296" y="15122"/>
                  <a:pt x="12863" y="17353"/>
                  <a:pt x="15023" y="18608"/>
                </a:cubicBezTo>
                <a:cubicBezTo>
                  <a:pt x="15678" y="17491"/>
                  <a:pt x="15495" y="16039"/>
                  <a:pt x="14891" y="14897"/>
                </a:cubicBezTo>
                <a:cubicBezTo>
                  <a:pt x="14286" y="13752"/>
                  <a:pt x="13318" y="12852"/>
                  <a:pt x="12367" y="11973"/>
                </a:cubicBezTo>
                <a:lnTo>
                  <a:pt x="12367" y="11973"/>
                </a:lnTo>
                <a:cubicBezTo>
                  <a:pt x="14769" y="13411"/>
                  <a:pt x="17564" y="14180"/>
                  <a:pt x="20362" y="14180"/>
                </a:cubicBezTo>
                <a:cubicBezTo>
                  <a:pt x="20577" y="14180"/>
                  <a:pt x="20792" y="14175"/>
                  <a:pt x="21008" y="14166"/>
                </a:cubicBezTo>
                <a:cubicBezTo>
                  <a:pt x="19873" y="11770"/>
                  <a:pt x="17260" y="10177"/>
                  <a:pt x="14621" y="10177"/>
                </a:cubicBezTo>
                <a:cubicBezTo>
                  <a:pt x="14337" y="10177"/>
                  <a:pt x="14053" y="10196"/>
                  <a:pt x="13771" y="10233"/>
                </a:cubicBezTo>
                <a:lnTo>
                  <a:pt x="21035" y="7079"/>
                </a:lnTo>
                <a:cubicBezTo>
                  <a:pt x="19983" y="6340"/>
                  <a:pt x="18697" y="5942"/>
                  <a:pt x="17412" y="5942"/>
                </a:cubicBezTo>
                <a:cubicBezTo>
                  <a:pt x="17119" y="5942"/>
                  <a:pt x="16827" y="5963"/>
                  <a:pt x="16538" y="6005"/>
                </a:cubicBezTo>
                <a:cubicBezTo>
                  <a:pt x="15017" y="6225"/>
                  <a:pt x="13588" y="7029"/>
                  <a:pt x="12608" y="8212"/>
                </a:cubicBezTo>
                <a:lnTo>
                  <a:pt x="12608" y="8212"/>
                </a:lnTo>
                <a:cubicBezTo>
                  <a:pt x="13552" y="7047"/>
                  <a:pt x="14499" y="5854"/>
                  <a:pt x="15054" y="4464"/>
                </a:cubicBezTo>
                <a:cubicBezTo>
                  <a:pt x="15625" y="3033"/>
                  <a:pt x="15731" y="1333"/>
                  <a:pt x="149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
          <p:cNvSpPr/>
          <p:nvPr/>
        </p:nvSpPr>
        <p:spPr>
          <a:xfrm>
            <a:off x="272225" y="9282575"/>
            <a:ext cx="751825" cy="698425"/>
          </a:xfrm>
          <a:custGeom>
            <a:rect b="b" l="l" r="r" t="t"/>
            <a:pathLst>
              <a:path extrusionOk="0" h="27937" w="30073">
                <a:moveTo>
                  <a:pt x="10279" y="1"/>
                </a:moveTo>
                <a:cubicBezTo>
                  <a:pt x="10276" y="1"/>
                  <a:pt x="10275" y="1"/>
                  <a:pt x="10275" y="3"/>
                </a:cubicBezTo>
                <a:cubicBezTo>
                  <a:pt x="10046" y="4196"/>
                  <a:pt x="9917" y="8749"/>
                  <a:pt x="12343" y="12175"/>
                </a:cubicBezTo>
                <a:cubicBezTo>
                  <a:pt x="10885" y="11282"/>
                  <a:pt x="9189" y="10854"/>
                  <a:pt x="7485" y="10854"/>
                </a:cubicBezTo>
                <a:cubicBezTo>
                  <a:pt x="4661" y="10854"/>
                  <a:pt x="1816" y="12029"/>
                  <a:pt x="0" y="14206"/>
                </a:cubicBezTo>
                <a:cubicBezTo>
                  <a:pt x="1860" y="15613"/>
                  <a:pt x="4194" y="16339"/>
                  <a:pt x="6524" y="16339"/>
                </a:cubicBezTo>
                <a:cubicBezTo>
                  <a:pt x="8134" y="16339"/>
                  <a:pt x="9741" y="15992"/>
                  <a:pt x="11189" y="15283"/>
                </a:cubicBezTo>
                <a:lnTo>
                  <a:pt x="11189" y="15283"/>
                </a:lnTo>
                <a:cubicBezTo>
                  <a:pt x="7955" y="18521"/>
                  <a:pt x="7265" y="23997"/>
                  <a:pt x="9594" y="27937"/>
                </a:cubicBezTo>
                <a:cubicBezTo>
                  <a:pt x="13931" y="26007"/>
                  <a:pt x="16594" y="20899"/>
                  <a:pt x="15695" y="16238"/>
                </a:cubicBezTo>
                <a:lnTo>
                  <a:pt x="15695" y="16238"/>
                </a:lnTo>
                <a:cubicBezTo>
                  <a:pt x="16848" y="18642"/>
                  <a:pt x="19498" y="20047"/>
                  <a:pt x="22139" y="20410"/>
                </a:cubicBezTo>
                <a:cubicBezTo>
                  <a:pt x="22763" y="20496"/>
                  <a:pt x="23389" y="20533"/>
                  <a:pt x="24016" y="20533"/>
                </a:cubicBezTo>
                <a:cubicBezTo>
                  <a:pt x="26042" y="20533"/>
                  <a:pt x="28074" y="20144"/>
                  <a:pt x="30073" y="19756"/>
                </a:cubicBezTo>
                <a:cubicBezTo>
                  <a:pt x="28964" y="15587"/>
                  <a:pt x="24788" y="12492"/>
                  <a:pt x="20500" y="12492"/>
                </a:cubicBezTo>
                <a:cubicBezTo>
                  <a:pt x="20182" y="12492"/>
                  <a:pt x="19863" y="12509"/>
                  <a:pt x="19545" y="12544"/>
                </a:cubicBezTo>
                <a:cubicBezTo>
                  <a:pt x="21924" y="11927"/>
                  <a:pt x="24281" y="10797"/>
                  <a:pt x="25740" y="8820"/>
                </a:cubicBezTo>
                <a:cubicBezTo>
                  <a:pt x="27198" y="6842"/>
                  <a:pt x="27513" y="3888"/>
                  <a:pt x="25976" y="1970"/>
                </a:cubicBezTo>
                <a:lnTo>
                  <a:pt x="25976" y="1970"/>
                </a:lnTo>
                <a:cubicBezTo>
                  <a:pt x="24027" y="2644"/>
                  <a:pt x="21349" y="3197"/>
                  <a:pt x="19803" y="4589"/>
                </a:cubicBezTo>
                <a:cubicBezTo>
                  <a:pt x="18959" y="5350"/>
                  <a:pt x="18189" y="6188"/>
                  <a:pt x="17506" y="7094"/>
                </a:cubicBezTo>
                <a:cubicBezTo>
                  <a:pt x="17127" y="7594"/>
                  <a:pt x="15694" y="9211"/>
                  <a:pt x="15785" y="9853"/>
                </a:cubicBezTo>
                <a:cubicBezTo>
                  <a:pt x="15433" y="7395"/>
                  <a:pt x="15059" y="4870"/>
                  <a:pt x="13830" y="2712"/>
                </a:cubicBezTo>
                <a:cubicBezTo>
                  <a:pt x="13359" y="1887"/>
                  <a:pt x="12758" y="1483"/>
                  <a:pt x="11985" y="996"/>
                </a:cubicBezTo>
                <a:cubicBezTo>
                  <a:pt x="11875" y="924"/>
                  <a:pt x="10374" y="1"/>
                  <a:pt x="102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2"/>
          <p:cNvSpPr/>
          <p:nvPr/>
        </p:nvSpPr>
        <p:spPr>
          <a:xfrm flipH="1" rot="-1490110">
            <a:off x="6871273" y="8981668"/>
            <a:ext cx="525888" cy="471915"/>
          </a:xfrm>
          <a:custGeom>
            <a:rect b="b" l="l" r="r" t="t"/>
            <a:pathLst>
              <a:path extrusionOk="0" h="18877" w="21036">
                <a:moveTo>
                  <a:pt x="14958" y="1"/>
                </a:moveTo>
                <a:cubicBezTo>
                  <a:pt x="12437" y="1493"/>
                  <a:pt x="10809" y="4377"/>
                  <a:pt x="10811" y="7304"/>
                </a:cubicBezTo>
                <a:lnTo>
                  <a:pt x="10811" y="7304"/>
                </a:lnTo>
                <a:cubicBezTo>
                  <a:pt x="10714" y="4391"/>
                  <a:pt x="8835" y="1600"/>
                  <a:pt x="6159" y="437"/>
                </a:cubicBezTo>
                <a:lnTo>
                  <a:pt x="6159" y="437"/>
                </a:lnTo>
                <a:cubicBezTo>
                  <a:pt x="5754" y="2770"/>
                  <a:pt x="6272" y="5224"/>
                  <a:pt x="7486" y="7255"/>
                </a:cubicBezTo>
                <a:cubicBezTo>
                  <a:pt x="5891" y="6370"/>
                  <a:pt x="4069" y="5894"/>
                  <a:pt x="2247" y="5894"/>
                </a:cubicBezTo>
                <a:cubicBezTo>
                  <a:pt x="1670" y="5894"/>
                  <a:pt x="1093" y="5942"/>
                  <a:pt x="523" y="6039"/>
                </a:cubicBezTo>
                <a:cubicBezTo>
                  <a:pt x="1982" y="8242"/>
                  <a:pt x="4499" y="9700"/>
                  <a:pt x="7131" y="9897"/>
                </a:cubicBezTo>
                <a:lnTo>
                  <a:pt x="7131" y="9897"/>
                </a:lnTo>
                <a:cubicBezTo>
                  <a:pt x="7019" y="9894"/>
                  <a:pt x="6907" y="9893"/>
                  <a:pt x="6795" y="9893"/>
                </a:cubicBezTo>
                <a:cubicBezTo>
                  <a:pt x="4395" y="9893"/>
                  <a:pt x="1997" y="10615"/>
                  <a:pt x="1" y="11948"/>
                </a:cubicBezTo>
                <a:cubicBezTo>
                  <a:pt x="1328" y="12716"/>
                  <a:pt x="2861" y="13100"/>
                  <a:pt x="4394" y="13100"/>
                </a:cubicBezTo>
                <a:cubicBezTo>
                  <a:pt x="5935" y="13100"/>
                  <a:pt x="7475" y="12712"/>
                  <a:pt x="8808" y="11937"/>
                </a:cubicBezTo>
                <a:lnTo>
                  <a:pt x="8808" y="11937"/>
                </a:lnTo>
                <a:cubicBezTo>
                  <a:pt x="7274" y="13901"/>
                  <a:pt x="6418" y="16385"/>
                  <a:pt x="6412" y="18876"/>
                </a:cubicBezTo>
                <a:cubicBezTo>
                  <a:pt x="8928" y="17910"/>
                  <a:pt x="10750" y="15357"/>
                  <a:pt x="10847" y="12665"/>
                </a:cubicBezTo>
                <a:cubicBezTo>
                  <a:pt x="11296" y="15122"/>
                  <a:pt x="12863" y="17353"/>
                  <a:pt x="15023" y="18608"/>
                </a:cubicBezTo>
                <a:cubicBezTo>
                  <a:pt x="15678" y="17491"/>
                  <a:pt x="15495" y="16039"/>
                  <a:pt x="14891" y="14897"/>
                </a:cubicBezTo>
                <a:cubicBezTo>
                  <a:pt x="14286" y="13752"/>
                  <a:pt x="13318" y="12852"/>
                  <a:pt x="12367" y="11973"/>
                </a:cubicBezTo>
                <a:lnTo>
                  <a:pt x="12367" y="11973"/>
                </a:lnTo>
                <a:cubicBezTo>
                  <a:pt x="14769" y="13411"/>
                  <a:pt x="17564" y="14180"/>
                  <a:pt x="20362" y="14180"/>
                </a:cubicBezTo>
                <a:cubicBezTo>
                  <a:pt x="20577" y="14180"/>
                  <a:pt x="20792" y="14175"/>
                  <a:pt x="21008" y="14166"/>
                </a:cubicBezTo>
                <a:cubicBezTo>
                  <a:pt x="19873" y="11770"/>
                  <a:pt x="17260" y="10177"/>
                  <a:pt x="14621" y="10177"/>
                </a:cubicBezTo>
                <a:cubicBezTo>
                  <a:pt x="14337" y="10177"/>
                  <a:pt x="14053" y="10196"/>
                  <a:pt x="13771" y="10233"/>
                </a:cubicBezTo>
                <a:lnTo>
                  <a:pt x="21035" y="7079"/>
                </a:lnTo>
                <a:cubicBezTo>
                  <a:pt x="19983" y="6340"/>
                  <a:pt x="18697" y="5942"/>
                  <a:pt x="17412" y="5942"/>
                </a:cubicBezTo>
                <a:cubicBezTo>
                  <a:pt x="17119" y="5942"/>
                  <a:pt x="16827" y="5963"/>
                  <a:pt x="16538" y="6005"/>
                </a:cubicBezTo>
                <a:cubicBezTo>
                  <a:pt x="15017" y="6225"/>
                  <a:pt x="13588" y="7029"/>
                  <a:pt x="12608" y="8212"/>
                </a:cubicBezTo>
                <a:lnTo>
                  <a:pt x="12608" y="8212"/>
                </a:lnTo>
                <a:cubicBezTo>
                  <a:pt x="13552" y="7047"/>
                  <a:pt x="14499" y="5854"/>
                  <a:pt x="15054" y="4464"/>
                </a:cubicBezTo>
                <a:cubicBezTo>
                  <a:pt x="15625" y="3033"/>
                  <a:pt x="15731" y="1333"/>
                  <a:pt x="149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flipH="1" rot="-1490110">
            <a:off x="6149726" y="9418187"/>
            <a:ext cx="751809" cy="698410"/>
          </a:xfrm>
          <a:custGeom>
            <a:rect b="b" l="l" r="r" t="t"/>
            <a:pathLst>
              <a:path extrusionOk="0" h="27937" w="30073">
                <a:moveTo>
                  <a:pt x="10279" y="1"/>
                </a:moveTo>
                <a:cubicBezTo>
                  <a:pt x="10276" y="1"/>
                  <a:pt x="10275" y="1"/>
                  <a:pt x="10275" y="3"/>
                </a:cubicBezTo>
                <a:cubicBezTo>
                  <a:pt x="10046" y="4196"/>
                  <a:pt x="9917" y="8749"/>
                  <a:pt x="12343" y="12175"/>
                </a:cubicBezTo>
                <a:cubicBezTo>
                  <a:pt x="10885" y="11282"/>
                  <a:pt x="9189" y="10854"/>
                  <a:pt x="7485" y="10854"/>
                </a:cubicBezTo>
                <a:cubicBezTo>
                  <a:pt x="4661" y="10854"/>
                  <a:pt x="1816" y="12029"/>
                  <a:pt x="0" y="14206"/>
                </a:cubicBezTo>
                <a:cubicBezTo>
                  <a:pt x="1860" y="15613"/>
                  <a:pt x="4194" y="16339"/>
                  <a:pt x="6524" y="16339"/>
                </a:cubicBezTo>
                <a:cubicBezTo>
                  <a:pt x="8134" y="16339"/>
                  <a:pt x="9741" y="15992"/>
                  <a:pt x="11189" y="15283"/>
                </a:cubicBezTo>
                <a:lnTo>
                  <a:pt x="11189" y="15283"/>
                </a:lnTo>
                <a:cubicBezTo>
                  <a:pt x="7955" y="18521"/>
                  <a:pt x="7265" y="23997"/>
                  <a:pt x="9594" y="27937"/>
                </a:cubicBezTo>
                <a:cubicBezTo>
                  <a:pt x="13931" y="26007"/>
                  <a:pt x="16594" y="20899"/>
                  <a:pt x="15695" y="16238"/>
                </a:cubicBezTo>
                <a:lnTo>
                  <a:pt x="15695" y="16238"/>
                </a:lnTo>
                <a:cubicBezTo>
                  <a:pt x="16848" y="18642"/>
                  <a:pt x="19498" y="20047"/>
                  <a:pt x="22139" y="20410"/>
                </a:cubicBezTo>
                <a:cubicBezTo>
                  <a:pt x="22763" y="20496"/>
                  <a:pt x="23389" y="20533"/>
                  <a:pt x="24016" y="20533"/>
                </a:cubicBezTo>
                <a:cubicBezTo>
                  <a:pt x="26042" y="20533"/>
                  <a:pt x="28074" y="20144"/>
                  <a:pt x="30073" y="19756"/>
                </a:cubicBezTo>
                <a:cubicBezTo>
                  <a:pt x="28964" y="15587"/>
                  <a:pt x="24788" y="12492"/>
                  <a:pt x="20500" y="12492"/>
                </a:cubicBezTo>
                <a:cubicBezTo>
                  <a:pt x="20182" y="12492"/>
                  <a:pt x="19863" y="12509"/>
                  <a:pt x="19545" y="12544"/>
                </a:cubicBezTo>
                <a:cubicBezTo>
                  <a:pt x="21924" y="11927"/>
                  <a:pt x="24281" y="10797"/>
                  <a:pt x="25740" y="8820"/>
                </a:cubicBezTo>
                <a:cubicBezTo>
                  <a:pt x="27198" y="6842"/>
                  <a:pt x="27513" y="3888"/>
                  <a:pt x="25976" y="1970"/>
                </a:cubicBezTo>
                <a:lnTo>
                  <a:pt x="25976" y="1970"/>
                </a:lnTo>
                <a:cubicBezTo>
                  <a:pt x="24027" y="2644"/>
                  <a:pt x="21349" y="3197"/>
                  <a:pt x="19803" y="4589"/>
                </a:cubicBezTo>
                <a:cubicBezTo>
                  <a:pt x="18959" y="5350"/>
                  <a:pt x="18189" y="6188"/>
                  <a:pt x="17506" y="7094"/>
                </a:cubicBezTo>
                <a:cubicBezTo>
                  <a:pt x="17127" y="7594"/>
                  <a:pt x="15694" y="9211"/>
                  <a:pt x="15785" y="9853"/>
                </a:cubicBezTo>
                <a:cubicBezTo>
                  <a:pt x="15433" y="7395"/>
                  <a:pt x="15059" y="4870"/>
                  <a:pt x="13830" y="2712"/>
                </a:cubicBezTo>
                <a:cubicBezTo>
                  <a:pt x="13359" y="1887"/>
                  <a:pt x="12758" y="1483"/>
                  <a:pt x="11985" y="996"/>
                </a:cubicBezTo>
                <a:cubicBezTo>
                  <a:pt x="11875" y="924"/>
                  <a:pt x="10374" y="1"/>
                  <a:pt x="102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txBox="1"/>
          <p:nvPr>
            <p:ph idx="1" type="subTitle"/>
          </p:nvPr>
        </p:nvSpPr>
        <p:spPr>
          <a:xfrm>
            <a:off x="689550" y="9521775"/>
            <a:ext cx="6180900" cy="860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200"/>
              <a:buFont typeface="Anaheim"/>
              <a:buNone/>
              <a:defRPr sz="2200">
                <a:latin typeface="Nunito"/>
                <a:ea typeface="Nunito"/>
                <a:cs typeface="Nunito"/>
                <a:sym typeface="Nunito"/>
              </a:defRPr>
            </a:lvl1pPr>
            <a:lvl2pPr lvl="1" rtl="0" algn="ctr">
              <a:spcBef>
                <a:spcPts val="0"/>
              </a:spcBef>
              <a:spcAft>
                <a:spcPts val="0"/>
              </a:spcAft>
              <a:buSzPts val="2200"/>
              <a:buFont typeface="Anaheim"/>
              <a:buNone/>
              <a:defRPr sz="2200">
                <a:latin typeface="Anaheim"/>
                <a:ea typeface="Anaheim"/>
                <a:cs typeface="Anaheim"/>
                <a:sym typeface="Anaheim"/>
              </a:defRPr>
            </a:lvl2pPr>
            <a:lvl3pPr lvl="2" rtl="0" algn="ctr">
              <a:spcBef>
                <a:spcPts val="0"/>
              </a:spcBef>
              <a:spcAft>
                <a:spcPts val="0"/>
              </a:spcAft>
              <a:buSzPts val="2200"/>
              <a:buFont typeface="Anaheim"/>
              <a:buNone/>
              <a:defRPr sz="2200">
                <a:latin typeface="Anaheim"/>
                <a:ea typeface="Anaheim"/>
                <a:cs typeface="Anaheim"/>
                <a:sym typeface="Anaheim"/>
              </a:defRPr>
            </a:lvl3pPr>
            <a:lvl4pPr lvl="3" rtl="0" algn="ctr">
              <a:spcBef>
                <a:spcPts val="0"/>
              </a:spcBef>
              <a:spcAft>
                <a:spcPts val="0"/>
              </a:spcAft>
              <a:buSzPts val="2200"/>
              <a:buFont typeface="Anaheim"/>
              <a:buNone/>
              <a:defRPr sz="2200">
                <a:latin typeface="Anaheim"/>
                <a:ea typeface="Anaheim"/>
                <a:cs typeface="Anaheim"/>
                <a:sym typeface="Anaheim"/>
              </a:defRPr>
            </a:lvl4pPr>
            <a:lvl5pPr lvl="4" rtl="0" algn="ctr">
              <a:spcBef>
                <a:spcPts val="0"/>
              </a:spcBef>
              <a:spcAft>
                <a:spcPts val="0"/>
              </a:spcAft>
              <a:buSzPts val="2200"/>
              <a:buFont typeface="Anaheim"/>
              <a:buNone/>
              <a:defRPr sz="2200">
                <a:latin typeface="Anaheim"/>
                <a:ea typeface="Anaheim"/>
                <a:cs typeface="Anaheim"/>
                <a:sym typeface="Anaheim"/>
              </a:defRPr>
            </a:lvl5pPr>
            <a:lvl6pPr lvl="5" rtl="0" algn="ctr">
              <a:spcBef>
                <a:spcPts val="0"/>
              </a:spcBef>
              <a:spcAft>
                <a:spcPts val="0"/>
              </a:spcAft>
              <a:buSzPts val="2200"/>
              <a:buFont typeface="Anaheim"/>
              <a:buNone/>
              <a:defRPr sz="2200">
                <a:latin typeface="Anaheim"/>
                <a:ea typeface="Anaheim"/>
                <a:cs typeface="Anaheim"/>
                <a:sym typeface="Anaheim"/>
              </a:defRPr>
            </a:lvl6pPr>
            <a:lvl7pPr lvl="6" rtl="0" algn="ctr">
              <a:spcBef>
                <a:spcPts val="0"/>
              </a:spcBef>
              <a:spcAft>
                <a:spcPts val="0"/>
              </a:spcAft>
              <a:buSzPts val="2200"/>
              <a:buFont typeface="Anaheim"/>
              <a:buNone/>
              <a:defRPr sz="2200">
                <a:latin typeface="Anaheim"/>
                <a:ea typeface="Anaheim"/>
                <a:cs typeface="Anaheim"/>
                <a:sym typeface="Anaheim"/>
              </a:defRPr>
            </a:lvl7pPr>
            <a:lvl8pPr lvl="7" rtl="0" algn="ctr">
              <a:spcBef>
                <a:spcPts val="0"/>
              </a:spcBef>
              <a:spcAft>
                <a:spcPts val="0"/>
              </a:spcAft>
              <a:buSzPts val="2200"/>
              <a:buFont typeface="Anaheim"/>
              <a:buNone/>
              <a:defRPr sz="2200">
                <a:latin typeface="Anaheim"/>
                <a:ea typeface="Anaheim"/>
                <a:cs typeface="Anaheim"/>
                <a:sym typeface="Anaheim"/>
              </a:defRPr>
            </a:lvl8pPr>
            <a:lvl9pPr lvl="8" rtl="0" algn="ctr">
              <a:spcBef>
                <a:spcPts val="0"/>
              </a:spcBef>
              <a:spcAft>
                <a:spcPts val="0"/>
              </a:spcAft>
              <a:buSzPts val="2200"/>
              <a:buFont typeface="Anaheim"/>
              <a:buNone/>
              <a:defRPr sz="2200">
                <a:latin typeface="Anaheim"/>
                <a:ea typeface="Anaheim"/>
                <a:cs typeface="Anaheim"/>
                <a:sym typeface="Anaheim"/>
              </a:defRPr>
            </a:lvl9pPr>
          </a:lstStyle>
          <a:p/>
        </p:txBody>
      </p:sp>
      <p:sp>
        <p:nvSpPr>
          <p:cNvPr id="26" name="Google Shape;26;p2"/>
          <p:cNvSpPr txBox="1"/>
          <p:nvPr>
            <p:ph type="ctrTitle"/>
          </p:nvPr>
        </p:nvSpPr>
        <p:spPr>
          <a:xfrm>
            <a:off x="724050" y="1304775"/>
            <a:ext cx="6111900" cy="28422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i="1" sz="7500">
                <a:latin typeface="Trirong ExtraBold"/>
                <a:ea typeface="Trirong ExtraBold"/>
                <a:cs typeface="Trirong ExtraBold"/>
                <a:sym typeface="Trirong ExtraBold"/>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27" name="Google Shape;27;p2"/>
          <p:cNvSpPr txBox="1"/>
          <p:nvPr>
            <p:ph idx="2" type="subTitle"/>
          </p:nvPr>
        </p:nvSpPr>
        <p:spPr>
          <a:xfrm>
            <a:off x="1555500" y="4197300"/>
            <a:ext cx="4449000" cy="710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b="1" sz="2000">
                <a:solidFill>
                  <a:schemeClr val="dk1"/>
                </a:solidFill>
                <a:latin typeface="Nunito"/>
                <a:ea typeface="Nunito"/>
                <a:cs typeface="Nunito"/>
                <a:sym typeface="Nunito"/>
              </a:defRPr>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8" name="Shape 28"/>
        <p:cNvGrpSpPr/>
        <p:nvPr/>
      </p:nvGrpSpPr>
      <p:grpSpPr>
        <a:xfrm>
          <a:off x="0" y="0"/>
          <a:ext cx="0" cy="0"/>
          <a:chOff x="0" y="0"/>
          <a:chExt cx="0" cy="0"/>
        </a:xfrm>
      </p:grpSpPr>
      <p:sp>
        <p:nvSpPr>
          <p:cNvPr id="29" name="Google Shape;29;p3"/>
          <p:cNvSpPr txBox="1"/>
          <p:nvPr>
            <p:ph type="title"/>
          </p:nvPr>
        </p:nvSpPr>
        <p:spPr>
          <a:xfrm>
            <a:off x="720000" y="2679107"/>
            <a:ext cx="6120000" cy="8622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i="1" sz="5500">
                <a:solidFill>
                  <a:schemeClr val="dk2"/>
                </a:solidFill>
                <a:latin typeface="Trirong ExtraBold"/>
                <a:ea typeface="Trirong ExtraBold"/>
                <a:cs typeface="Trirong ExtraBold"/>
                <a:sym typeface="Trirong ExtraBold"/>
              </a:defRPr>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30" name="Google Shape;30;p3"/>
          <p:cNvSpPr txBox="1"/>
          <p:nvPr>
            <p:ph hasCustomPrompt="1" idx="2" type="title"/>
          </p:nvPr>
        </p:nvSpPr>
        <p:spPr>
          <a:xfrm>
            <a:off x="3075900" y="911800"/>
            <a:ext cx="1408200" cy="1442100"/>
          </a:xfrm>
          <a:prstGeom prst="rect">
            <a:avLst/>
          </a:prstGeom>
          <a:noFill/>
          <a:ln>
            <a:noFill/>
          </a:ln>
        </p:spPr>
        <p:txBody>
          <a:bodyPr anchorCtr="0" anchor="ctr" bIns="91425" lIns="91425" spcFirstLastPara="1" rIns="91425" wrap="square" tIns="91425">
            <a:noAutofit/>
          </a:bodyPr>
          <a:lstStyle>
            <a:lvl1pPr lvl="0" rtl="0" algn="ctr">
              <a:spcBef>
                <a:spcPts val="0"/>
              </a:spcBef>
              <a:spcAft>
                <a:spcPts val="0"/>
              </a:spcAft>
              <a:buSzPts val="2000"/>
              <a:buNone/>
              <a:defRPr i="1" sz="6500">
                <a:solidFill>
                  <a:schemeClr val="accent3"/>
                </a:solidFill>
                <a:latin typeface="Trirong ExtraBold"/>
                <a:ea typeface="Trirong ExtraBold"/>
                <a:cs typeface="Trirong ExtraBold"/>
                <a:sym typeface="Trirong ExtraBold"/>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31" name="Google Shape;31;p3"/>
          <p:cNvSpPr txBox="1"/>
          <p:nvPr>
            <p:ph idx="1" type="subTitle"/>
          </p:nvPr>
        </p:nvSpPr>
        <p:spPr>
          <a:xfrm>
            <a:off x="2074199" y="3794764"/>
            <a:ext cx="3411600" cy="756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600"/>
              <a:buNone/>
              <a:defRPr sz="2200">
                <a:solidFill>
                  <a:schemeClr val="dk1"/>
                </a:solidFill>
                <a:latin typeface="Nunito"/>
                <a:ea typeface="Nunito"/>
                <a:cs typeface="Nunito"/>
                <a:sym typeface="Nunito"/>
              </a:defRPr>
            </a:lvl1pPr>
            <a:lvl2pPr lvl="1" rtl="0">
              <a:spcBef>
                <a:spcPts val="0"/>
              </a:spcBef>
              <a:spcAft>
                <a:spcPts val="0"/>
              </a:spcAft>
              <a:buSzPts val="1600"/>
              <a:buNone/>
              <a:defRPr/>
            </a:lvl2pPr>
            <a:lvl3pPr lvl="2" rtl="0">
              <a:spcBef>
                <a:spcPts val="0"/>
              </a:spcBef>
              <a:spcAft>
                <a:spcPts val="0"/>
              </a:spcAft>
              <a:buSzPts val="1600"/>
              <a:buNone/>
              <a:defRPr/>
            </a:lvl3pPr>
            <a:lvl4pPr lvl="3" rtl="0">
              <a:spcBef>
                <a:spcPts val="0"/>
              </a:spcBef>
              <a:spcAft>
                <a:spcPts val="0"/>
              </a:spcAft>
              <a:buSzPts val="1600"/>
              <a:buNone/>
              <a:defRPr/>
            </a:lvl4pPr>
            <a:lvl5pPr lvl="4" rtl="0">
              <a:spcBef>
                <a:spcPts val="0"/>
              </a:spcBef>
              <a:spcAft>
                <a:spcPts val="0"/>
              </a:spcAft>
              <a:buSzPts val="1600"/>
              <a:buNone/>
              <a:defRPr/>
            </a:lvl5pPr>
            <a:lvl6pPr lvl="5" rtl="0">
              <a:spcBef>
                <a:spcPts val="0"/>
              </a:spcBef>
              <a:spcAft>
                <a:spcPts val="0"/>
              </a:spcAft>
              <a:buSzPts val="1600"/>
              <a:buNone/>
              <a:defRPr/>
            </a:lvl6pPr>
            <a:lvl7pPr lvl="6" rtl="0">
              <a:spcBef>
                <a:spcPts val="0"/>
              </a:spcBef>
              <a:spcAft>
                <a:spcPts val="0"/>
              </a:spcAft>
              <a:buSzPts val="1600"/>
              <a:buNone/>
              <a:defRPr/>
            </a:lvl7pPr>
            <a:lvl8pPr lvl="7" rtl="0">
              <a:spcBef>
                <a:spcPts val="0"/>
              </a:spcBef>
              <a:spcAft>
                <a:spcPts val="0"/>
              </a:spcAft>
              <a:buSzPts val="1600"/>
              <a:buNone/>
              <a:defRPr/>
            </a:lvl8pPr>
            <a:lvl9pPr lvl="8" rtl="0">
              <a:spcBef>
                <a:spcPts val="0"/>
              </a:spcBef>
              <a:spcAft>
                <a:spcPts val="0"/>
              </a:spcAft>
              <a:buSzPts val="1600"/>
              <a:buNone/>
              <a:defRPr/>
            </a:lvl9pPr>
          </a:lstStyle>
          <a:p/>
        </p:txBody>
      </p:sp>
      <p:sp>
        <p:nvSpPr>
          <p:cNvPr id="32" name="Google Shape;32;p3"/>
          <p:cNvSpPr/>
          <p:nvPr/>
        </p:nvSpPr>
        <p:spPr>
          <a:xfrm>
            <a:off x="-838200" y="6390650"/>
            <a:ext cx="8799598" cy="4098059"/>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3"/>
          <p:cNvSpPr/>
          <p:nvPr/>
        </p:nvSpPr>
        <p:spPr>
          <a:xfrm>
            <a:off x="-1823900" y="7954425"/>
            <a:ext cx="6538497" cy="2737580"/>
          </a:xfrm>
          <a:custGeom>
            <a:rect b="b" l="l" r="r" t="t"/>
            <a:pathLst>
              <a:path extrusionOk="0" h="52765" w="187135">
                <a:moveTo>
                  <a:pt x="14311" y="1"/>
                </a:moveTo>
                <a:cubicBezTo>
                  <a:pt x="9531" y="1"/>
                  <a:pt x="4751" y="263"/>
                  <a:pt x="1" y="790"/>
                </a:cubicBezTo>
                <a:lnTo>
                  <a:pt x="1" y="52764"/>
                </a:lnTo>
                <a:lnTo>
                  <a:pt x="187134" y="52764"/>
                </a:lnTo>
                <a:cubicBezTo>
                  <a:pt x="177953" y="41378"/>
                  <a:pt x="164724" y="29457"/>
                  <a:pt x="150316" y="26805"/>
                </a:cubicBezTo>
                <a:cubicBezTo>
                  <a:pt x="144438" y="25723"/>
                  <a:pt x="138472" y="25510"/>
                  <a:pt x="132483" y="25510"/>
                </a:cubicBezTo>
                <a:cubicBezTo>
                  <a:pt x="128587" y="25510"/>
                  <a:pt x="124682" y="25600"/>
                  <a:pt x="120785" y="25600"/>
                </a:cubicBezTo>
                <a:cubicBezTo>
                  <a:pt x="115076" y="25600"/>
                  <a:pt x="109386" y="25407"/>
                  <a:pt x="103771" y="24453"/>
                </a:cubicBezTo>
                <a:cubicBezTo>
                  <a:pt x="88317" y="21826"/>
                  <a:pt x="74461" y="13641"/>
                  <a:pt x="59774" y="8162"/>
                </a:cubicBezTo>
                <a:cubicBezTo>
                  <a:pt x="45271" y="2751"/>
                  <a:pt x="29789" y="1"/>
                  <a:pt x="1431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3"/>
          <p:cNvSpPr/>
          <p:nvPr/>
        </p:nvSpPr>
        <p:spPr>
          <a:xfrm>
            <a:off x="-327451" y="7560125"/>
            <a:ext cx="10954506" cy="3123933"/>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3"/>
          <p:cNvSpPr/>
          <p:nvPr/>
        </p:nvSpPr>
        <p:spPr>
          <a:xfrm rot="3173418">
            <a:off x="5873620" y="6804511"/>
            <a:ext cx="2372679" cy="1883120"/>
          </a:xfrm>
          <a:custGeom>
            <a:rect b="b" l="l" r="r" t="t"/>
            <a:pathLst>
              <a:path extrusionOk="0" h="59037" w="74385">
                <a:moveTo>
                  <a:pt x="2101" y="0"/>
                </a:moveTo>
                <a:lnTo>
                  <a:pt x="2101" y="0"/>
                </a:lnTo>
                <a:cubicBezTo>
                  <a:pt x="2101" y="1"/>
                  <a:pt x="376" y="3782"/>
                  <a:pt x="188" y="5830"/>
                </a:cubicBezTo>
                <a:cubicBezTo>
                  <a:pt x="1" y="7878"/>
                  <a:pt x="619" y="10117"/>
                  <a:pt x="2256" y="11359"/>
                </a:cubicBezTo>
                <a:cubicBezTo>
                  <a:pt x="5659" y="13941"/>
                  <a:pt x="11634" y="11255"/>
                  <a:pt x="14274" y="14612"/>
                </a:cubicBezTo>
                <a:cubicBezTo>
                  <a:pt x="15736" y="16472"/>
                  <a:pt x="15217" y="19133"/>
                  <a:pt x="14817" y="21465"/>
                </a:cubicBezTo>
                <a:cubicBezTo>
                  <a:pt x="14416" y="23798"/>
                  <a:pt x="14437" y="26671"/>
                  <a:pt x="16426" y="27952"/>
                </a:cubicBezTo>
                <a:cubicBezTo>
                  <a:pt x="17121" y="28400"/>
                  <a:pt x="17906" y="28553"/>
                  <a:pt x="18726" y="28553"/>
                </a:cubicBezTo>
                <a:cubicBezTo>
                  <a:pt x="19836" y="28553"/>
                  <a:pt x="21009" y="28272"/>
                  <a:pt x="22110" y="28063"/>
                </a:cubicBezTo>
                <a:cubicBezTo>
                  <a:pt x="22642" y="27962"/>
                  <a:pt x="23213" y="27899"/>
                  <a:pt x="23780" y="27899"/>
                </a:cubicBezTo>
                <a:cubicBezTo>
                  <a:pt x="25251" y="27899"/>
                  <a:pt x="26690" y="28320"/>
                  <a:pt x="27321" y="29575"/>
                </a:cubicBezTo>
                <a:cubicBezTo>
                  <a:pt x="26468" y="31423"/>
                  <a:pt x="25604" y="33327"/>
                  <a:pt x="25488" y="35358"/>
                </a:cubicBezTo>
                <a:cubicBezTo>
                  <a:pt x="25374" y="37391"/>
                  <a:pt x="26183" y="39610"/>
                  <a:pt x="27969" y="40585"/>
                </a:cubicBezTo>
                <a:cubicBezTo>
                  <a:pt x="28808" y="41045"/>
                  <a:pt x="29738" y="41184"/>
                  <a:pt x="30706" y="41184"/>
                </a:cubicBezTo>
                <a:cubicBezTo>
                  <a:pt x="32211" y="41184"/>
                  <a:pt x="33807" y="40846"/>
                  <a:pt x="35291" y="40846"/>
                </a:cubicBezTo>
                <a:cubicBezTo>
                  <a:pt x="36387" y="40846"/>
                  <a:pt x="37422" y="41031"/>
                  <a:pt x="38314" y="41672"/>
                </a:cubicBezTo>
                <a:cubicBezTo>
                  <a:pt x="40746" y="43421"/>
                  <a:pt x="40231" y="47069"/>
                  <a:pt x="40701" y="50026"/>
                </a:cubicBezTo>
                <a:cubicBezTo>
                  <a:pt x="41219" y="53275"/>
                  <a:pt x="43324" y="56233"/>
                  <a:pt x="46223" y="57786"/>
                </a:cubicBezTo>
                <a:cubicBezTo>
                  <a:pt x="47775" y="58618"/>
                  <a:pt x="49536" y="59037"/>
                  <a:pt x="51296" y="59037"/>
                </a:cubicBezTo>
                <a:cubicBezTo>
                  <a:pt x="52825" y="59037"/>
                  <a:pt x="54353" y="58721"/>
                  <a:pt x="55743" y="58084"/>
                </a:cubicBezTo>
                <a:lnTo>
                  <a:pt x="72638" y="55812"/>
                </a:lnTo>
                <a:cubicBezTo>
                  <a:pt x="74204" y="53539"/>
                  <a:pt x="74385" y="50388"/>
                  <a:pt x="73090" y="47950"/>
                </a:cubicBezTo>
                <a:cubicBezTo>
                  <a:pt x="71805" y="45531"/>
                  <a:pt x="69122" y="43923"/>
                  <a:pt x="66384" y="43923"/>
                </a:cubicBezTo>
                <a:cubicBezTo>
                  <a:pt x="66364" y="43923"/>
                  <a:pt x="66344" y="43923"/>
                  <a:pt x="66324" y="43923"/>
                </a:cubicBezTo>
                <a:cubicBezTo>
                  <a:pt x="65018" y="43934"/>
                  <a:pt x="63733" y="44282"/>
                  <a:pt x="62428" y="44294"/>
                </a:cubicBezTo>
                <a:cubicBezTo>
                  <a:pt x="62409" y="44294"/>
                  <a:pt x="62390" y="44294"/>
                  <a:pt x="62371" y="44294"/>
                </a:cubicBezTo>
                <a:cubicBezTo>
                  <a:pt x="61082" y="44294"/>
                  <a:pt x="59681" y="43868"/>
                  <a:pt x="59010" y="42771"/>
                </a:cubicBezTo>
                <a:cubicBezTo>
                  <a:pt x="58325" y="41647"/>
                  <a:pt x="58605" y="40218"/>
                  <a:pt x="58807" y="38918"/>
                </a:cubicBezTo>
                <a:cubicBezTo>
                  <a:pt x="59375" y="35264"/>
                  <a:pt x="58693" y="30783"/>
                  <a:pt x="55367" y="29165"/>
                </a:cubicBezTo>
                <a:cubicBezTo>
                  <a:pt x="54282" y="28637"/>
                  <a:pt x="53065" y="28493"/>
                  <a:pt x="51808" y="28493"/>
                </a:cubicBezTo>
                <a:cubicBezTo>
                  <a:pt x="50295" y="28493"/>
                  <a:pt x="48724" y="28703"/>
                  <a:pt x="47256" y="28703"/>
                </a:cubicBezTo>
                <a:cubicBezTo>
                  <a:pt x="45558" y="28703"/>
                  <a:pt x="43999" y="28422"/>
                  <a:pt x="42828" y="27210"/>
                </a:cubicBezTo>
                <a:cubicBezTo>
                  <a:pt x="39990" y="24271"/>
                  <a:pt x="42227" y="18227"/>
                  <a:pt x="38772" y="16047"/>
                </a:cubicBezTo>
                <a:cubicBezTo>
                  <a:pt x="38052" y="15593"/>
                  <a:pt x="37261" y="15430"/>
                  <a:pt x="36430" y="15430"/>
                </a:cubicBezTo>
                <a:cubicBezTo>
                  <a:pt x="34331" y="15430"/>
                  <a:pt x="31980" y="16468"/>
                  <a:pt x="29888" y="16468"/>
                </a:cubicBezTo>
                <a:cubicBezTo>
                  <a:pt x="29045" y="16468"/>
                  <a:pt x="28244" y="16299"/>
                  <a:pt x="27519" y="15827"/>
                </a:cubicBezTo>
                <a:cubicBezTo>
                  <a:pt x="25601" y="14577"/>
                  <a:pt x="25352" y="11881"/>
                  <a:pt x="24017" y="10021"/>
                </a:cubicBezTo>
                <a:cubicBezTo>
                  <a:pt x="22335" y="7677"/>
                  <a:pt x="19185" y="6986"/>
                  <a:pt x="16269" y="6986"/>
                </a:cubicBezTo>
                <a:cubicBezTo>
                  <a:pt x="16106" y="6986"/>
                  <a:pt x="15945" y="6988"/>
                  <a:pt x="15784" y="6992"/>
                </a:cubicBezTo>
                <a:cubicBezTo>
                  <a:pt x="14191" y="7032"/>
                  <a:pt x="12596" y="7128"/>
                  <a:pt x="11009" y="7128"/>
                </a:cubicBezTo>
                <a:cubicBezTo>
                  <a:pt x="9563" y="7128"/>
                  <a:pt x="8123" y="7049"/>
                  <a:pt x="6696" y="6777"/>
                </a:cubicBezTo>
                <a:cubicBezTo>
                  <a:pt x="1745" y="5833"/>
                  <a:pt x="2101" y="1"/>
                  <a:pt x="2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3"/>
          <p:cNvSpPr/>
          <p:nvPr/>
        </p:nvSpPr>
        <p:spPr>
          <a:xfrm rot="3173418">
            <a:off x="-207705" y="7035811"/>
            <a:ext cx="2372679" cy="1883120"/>
          </a:xfrm>
          <a:custGeom>
            <a:rect b="b" l="l" r="r" t="t"/>
            <a:pathLst>
              <a:path extrusionOk="0" h="59037" w="74385">
                <a:moveTo>
                  <a:pt x="2101" y="0"/>
                </a:moveTo>
                <a:lnTo>
                  <a:pt x="2101" y="0"/>
                </a:lnTo>
                <a:cubicBezTo>
                  <a:pt x="2101" y="1"/>
                  <a:pt x="376" y="3782"/>
                  <a:pt x="188" y="5830"/>
                </a:cubicBezTo>
                <a:cubicBezTo>
                  <a:pt x="1" y="7878"/>
                  <a:pt x="619" y="10117"/>
                  <a:pt x="2256" y="11359"/>
                </a:cubicBezTo>
                <a:cubicBezTo>
                  <a:pt x="5659" y="13941"/>
                  <a:pt x="11634" y="11255"/>
                  <a:pt x="14274" y="14612"/>
                </a:cubicBezTo>
                <a:cubicBezTo>
                  <a:pt x="15736" y="16472"/>
                  <a:pt x="15217" y="19133"/>
                  <a:pt x="14817" y="21465"/>
                </a:cubicBezTo>
                <a:cubicBezTo>
                  <a:pt x="14416" y="23798"/>
                  <a:pt x="14437" y="26671"/>
                  <a:pt x="16426" y="27952"/>
                </a:cubicBezTo>
                <a:cubicBezTo>
                  <a:pt x="17121" y="28400"/>
                  <a:pt x="17906" y="28553"/>
                  <a:pt x="18726" y="28553"/>
                </a:cubicBezTo>
                <a:cubicBezTo>
                  <a:pt x="19836" y="28553"/>
                  <a:pt x="21009" y="28272"/>
                  <a:pt x="22110" y="28063"/>
                </a:cubicBezTo>
                <a:cubicBezTo>
                  <a:pt x="22642" y="27962"/>
                  <a:pt x="23213" y="27899"/>
                  <a:pt x="23780" y="27899"/>
                </a:cubicBezTo>
                <a:cubicBezTo>
                  <a:pt x="25251" y="27899"/>
                  <a:pt x="26690" y="28320"/>
                  <a:pt x="27321" y="29575"/>
                </a:cubicBezTo>
                <a:cubicBezTo>
                  <a:pt x="26468" y="31423"/>
                  <a:pt x="25604" y="33327"/>
                  <a:pt x="25488" y="35358"/>
                </a:cubicBezTo>
                <a:cubicBezTo>
                  <a:pt x="25374" y="37391"/>
                  <a:pt x="26183" y="39610"/>
                  <a:pt x="27969" y="40585"/>
                </a:cubicBezTo>
                <a:cubicBezTo>
                  <a:pt x="28808" y="41045"/>
                  <a:pt x="29738" y="41184"/>
                  <a:pt x="30706" y="41184"/>
                </a:cubicBezTo>
                <a:cubicBezTo>
                  <a:pt x="32211" y="41184"/>
                  <a:pt x="33807" y="40846"/>
                  <a:pt x="35291" y="40846"/>
                </a:cubicBezTo>
                <a:cubicBezTo>
                  <a:pt x="36387" y="40846"/>
                  <a:pt x="37422" y="41031"/>
                  <a:pt x="38314" y="41672"/>
                </a:cubicBezTo>
                <a:cubicBezTo>
                  <a:pt x="40746" y="43421"/>
                  <a:pt x="40231" y="47069"/>
                  <a:pt x="40701" y="50026"/>
                </a:cubicBezTo>
                <a:cubicBezTo>
                  <a:pt x="41219" y="53275"/>
                  <a:pt x="43324" y="56233"/>
                  <a:pt x="46223" y="57786"/>
                </a:cubicBezTo>
                <a:cubicBezTo>
                  <a:pt x="47775" y="58618"/>
                  <a:pt x="49536" y="59037"/>
                  <a:pt x="51296" y="59037"/>
                </a:cubicBezTo>
                <a:cubicBezTo>
                  <a:pt x="52825" y="59037"/>
                  <a:pt x="54353" y="58721"/>
                  <a:pt x="55743" y="58084"/>
                </a:cubicBezTo>
                <a:lnTo>
                  <a:pt x="72638" y="55812"/>
                </a:lnTo>
                <a:cubicBezTo>
                  <a:pt x="74204" y="53539"/>
                  <a:pt x="74385" y="50388"/>
                  <a:pt x="73090" y="47950"/>
                </a:cubicBezTo>
                <a:cubicBezTo>
                  <a:pt x="71805" y="45531"/>
                  <a:pt x="69122" y="43923"/>
                  <a:pt x="66384" y="43923"/>
                </a:cubicBezTo>
                <a:cubicBezTo>
                  <a:pt x="66364" y="43923"/>
                  <a:pt x="66344" y="43923"/>
                  <a:pt x="66324" y="43923"/>
                </a:cubicBezTo>
                <a:cubicBezTo>
                  <a:pt x="65018" y="43934"/>
                  <a:pt x="63733" y="44282"/>
                  <a:pt x="62428" y="44294"/>
                </a:cubicBezTo>
                <a:cubicBezTo>
                  <a:pt x="62409" y="44294"/>
                  <a:pt x="62390" y="44294"/>
                  <a:pt x="62371" y="44294"/>
                </a:cubicBezTo>
                <a:cubicBezTo>
                  <a:pt x="61082" y="44294"/>
                  <a:pt x="59681" y="43868"/>
                  <a:pt x="59010" y="42771"/>
                </a:cubicBezTo>
                <a:cubicBezTo>
                  <a:pt x="58325" y="41647"/>
                  <a:pt x="58605" y="40218"/>
                  <a:pt x="58807" y="38918"/>
                </a:cubicBezTo>
                <a:cubicBezTo>
                  <a:pt x="59375" y="35264"/>
                  <a:pt x="58693" y="30783"/>
                  <a:pt x="55367" y="29165"/>
                </a:cubicBezTo>
                <a:cubicBezTo>
                  <a:pt x="54282" y="28637"/>
                  <a:pt x="53065" y="28493"/>
                  <a:pt x="51808" y="28493"/>
                </a:cubicBezTo>
                <a:cubicBezTo>
                  <a:pt x="50295" y="28493"/>
                  <a:pt x="48724" y="28703"/>
                  <a:pt x="47256" y="28703"/>
                </a:cubicBezTo>
                <a:cubicBezTo>
                  <a:pt x="45558" y="28703"/>
                  <a:pt x="43999" y="28422"/>
                  <a:pt x="42828" y="27210"/>
                </a:cubicBezTo>
                <a:cubicBezTo>
                  <a:pt x="39990" y="24271"/>
                  <a:pt x="42227" y="18227"/>
                  <a:pt x="38772" y="16047"/>
                </a:cubicBezTo>
                <a:cubicBezTo>
                  <a:pt x="38052" y="15593"/>
                  <a:pt x="37261" y="15430"/>
                  <a:pt x="36430" y="15430"/>
                </a:cubicBezTo>
                <a:cubicBezTo>
                  <a:pt x="34331" y="15430"/>
                  <a:pt x="31980" y="16468"/>
                  <a:pt x="29888" y="16468"/>
                </a:cubicBezTo>
                <a:cubicBezTo>
                  <a:pt x="29045" y="16468"/>
                  <a:pt x="28244" y="16299"/>
                  <a:pt x="27519" y="15827"/>
                </a:cubicBezTo>
                <a:cubicBezTo>
                  <a:pt x="25601" y="14577"/>
                  <a:pt x="25352" y="11881"/>
                  <a:pt x="24017" y="10021"/>
                </a:cubicBezTo>
                <a:cubicBezTo>
                  <a:pt x="22335" y="7677"/>
                  <a:pt x="19185" y="6986"/>
                  <a:pt x="16269" y="6986"/>
                </a:cubicBezTo>
                <a:cubicBezTo>
                  <a:pt x="16106" y="6986"/>
                  <a:pt x="15945" y="6988"/>
                  <a:pt x="15784" y="6992"/>
                </a:cubicBezTo>
                <a:cubicBezTo>
                  <a:pt x="14191" y="7032"/>
                  <a:pt x="12596" y="7128"/>
                  <a:pt x="11009" y="7128"/>
                </a:cubicBezTo>
                <a:cubicBezTo>
                  <a:pt x="9563" y="7128"/>
                  <a:pt x="8123" y="7049"/>
                  <a:pt x="6696" y="6777"/>
                </a:cubicBezTo>
                <a:cubicBezTo>
                  <a:pt x="1745" y="5833"/>
                  <a:pt x="2101" y="1"/>
                  <a:pt x="2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3"/>
          <p:cNvSpPr/>
          <p:nvPr/>
        </p:nvSpPr>
        <p:spPr>
          <a:xfrm rot="1834538">
            <a:off x="348432" y="9133317"/>
            <a:ext cx="751861" cy="698459"/>
          </a:xfrm>
          <a:custGeom>
            <a:rect b="b" l="l" r="r" t="t"/>
            <a:pathLst>
              <a:path extrusionOk="0" h="27937" w="30073">
                <a:moveTo>
                  <a:pt x="10279" y="1"/>
                </a:moveTo>
                <a:cubicBezTo>
                  <a:pt x="10276" y="1"/>
                  <a:pt x="10275" y="1"/>
                  <a:pt x="10275" y="3"/>
                </a:cubicBezTo>
                <a:cubicBezTo>
                  <a:pt x="10046" y="4196"/>
                  <a:pt x="9917" y="8749"/>
                  <a:pt x="12343" y="12175"/>
                </a:cubicBezTo>
                <a:cubicBezTo>
                  <a:pt x="10885" y="11282"/>
                  <a:pt x="9189" y="10854"/>
                  <a:pt x="7485" y="10854"/>
                </a:cubicBezTo>
                <a:cubicBezTo>
                  <a:pt x="4661" y="10854"/>
                  <a:pt x="1816" y="12029"/>
                  <a:pt x="0" y="14206"/>
                </a:cubicBezTo>
                <a:cubicBezTo>
                  <a:pt x="1860" y="15613"/>
                  <a:pt x="4194" y="16339"/>
                  <a:pt x="6524" y="16339"/>
                </a:cubicBezTo>
                <a:cubicBezTo>
                  <a:pt x="8134" y="16339"/>
                  <a:pt x="9741" y="15992"/>
                  <a:pt x="11189" y="15283"/>
                </a:cubicBezTo>
                <a:lnTo>
                  <a:pt x="11189" y="15283"/>
                </a:lnTo>
                <a:cubicBezTo>
                  <a:pt x="7955" y="18521"/>
                  <a:pt x="7265" y="23997"/>
                  <a:pt x="9594" y="27937"/>
                </a:cubicBezTo>
                <a:cubicBezTo>
                  <a:pt x="13931" y="26007"/>
                  <a:pt x="16594" y="20899"/>
                  <a:pt x="15695" y="16238"/>
                </a:cubicBezTo>
                <a:lnTo>
                  <a:pt x="15695" y="16238"/>
                </a:lnTo>
                <a:cubicBezTo>
                  <a:pt x="16848" y="18642"/>
                  <a:pt x="19498" y="20047"/>
                  <a:pt x="22139" y="20410"/>
                </a:cubicBezTo>
                <a:cubicBezTo>
                  <a:pt x="22763" y="20496"/>
                  <a:pt x="23389" y="20533"/>
                  <a:pt x="24016" y="20533"/>
                </a:cubicBezTo>
                <a:cubicBezTo>
                  <a:pt x="26042" y="20533"/>
                  <a:pt x="28074" y="20144"/>
                  <a:pt x="30073" y="19756"/>
                </a:cubicBezTo>
                <a:cubicBezTo>
                  <a:pt x="28964" y="15587"/>
                  <a:pt x="24788" y="12492"/>
                  <a:pt x="20500" y="12492"/>
                </a:cubicBezTo>
                <a:cubicBezTo>
                  <a:pt x="20182" y="12492"/>
                  <a:pt x="19863" y="12509"/>
                  <a:pt x="19545" y="12544"/>
                </a:cubicBezTo>
                <a:cubicBezTo>
                  <a:pt x="21924" y="11927"/>
                  <a:pt x="24281" y="10797"/>
                  <a:pt x="25740" y="8820"/>
                </a:cubicBezTo>
                <a:cubicBezTo>
                  <a:pt x="27198" y="6842"/>
                  <a:pt x="27513" y="3888"/>
                  <a:pt x="25976" y="1970"/>
                </a:cubicBezTo>
                <a:lnTo>
                  <a:pt x="25976" y="1970"/>
                </a:lnTo>
                <a:cubicBezTo>
                  <a:pt x="24027" y="2644"/>
                  <a:pt x="21349" y="3197"/>
                  <a:pt x="19803" y="4589"/>
                </a:cubicBezTo>
                <a:cubicBezTo>
                  <a:pt x="18959" y="5350"/>
                  <a:pt x="18189" y="6188"/>
                  <a:pt x="17506" y="7094"/>
                </a:cubicBezTo>
                <a:cubicBezTo>
                  <a:pt x="17127" y="7594"/>
                  <a:pt x="15694" y="9211"/>
                  <a:pt x="15785" y="9853"/>
                </a:cubicBezTo>
                <a:cubicBezTo>
                  <a:pt x="15433" y="7395"/>
                  <a:pt x="15059" y="4870"/>
                  <a:pt x="13830" y="2712"/>
                </a:cubicBezTo>
                <a:cubicBezTo>
                  <a:pt x="13359" y="1887"/>
                  <a:pt x="12758" y="1483"/>
                  <a:pt x="11985" y="996"/>
                </a:cubicBezTo>
                <a:cubicBezTo>
                  <a:pt x="11875" y="924"/>
                  <a:pt x="10374" y="1"/>
                  <a:pt x="102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3"/>
          <p:cNvSpPr/>
          <p:nvPr/>
        </p:nvSpPr>
        <p:spPr>
          <a:xfrm rot="1834538">
            <a:off x="1124807" y="9638508"/>
            <a:ext cx="525925" cy="471948"/>
          </a:xfrm>
          <a:custGeom>
            <a:rect b="b" l="l" r="r" t="t"/>
            <a:pathLst>
              <a:path extrusionOk="0" h="18877" w="21036">
                <a:moveTo>
                  <a:pt x="14958" y="1"/>
                </a:moveTo>
                <a:cubicBezTo>
                  <a:pt x="12437" y="1493"/>
                  <a:pt x="10809" y="4377"/>
                  <a:pt x="10811" y="7304"/>
                </a:cubicBezTo>
                <a:lnTo>
                  <a:pt x="10811" y="7304"/>
                </a:lnTo>
                <a:cubicBezTo>
                  <a:pt x="10714" y="4391"/>
                  <a:pt x="8835" y="1600"/>
                  <a:pt x="6159" y="437"/>
                </a:cubicBezTo>
                <a:lnTo>
                  <a:pt x="6159" y="437"/>
                </a:lnTo>
                <a:cubicBezTo>
                  <a:pt x="5754" y="2770"/>
                  <a:pt x="6272" y="5224"/>
                  <a:pt x="7486" y="7255"/>
                </a:cubicBezTo>
                <a:cubicBezTo>
                  <a:pt x="5891" y="6370"/>
                  <a:pt x="4069" y="5894"/>
                  <a:pt x="2247" y="5894"/>
                </a:cubicBezTo>
                <a:cubicBezTo>
                  <a:pt x="1670" y="5894"/>
                  <a:pt x="1093" y="5942"/>
                  <a:pt x="523" y="6039"/>
                </a:cubicBezTo>
                <a:cubicBezTo>
                  <a:pt x="1982" y="8242"/>
                  <a:pt x="4499" y="9700"/>
                  <a:pt x="7131" y="9897"/>
                </a:cubicBezTo>
                <a:lnTo>
                  <a:pt x="7131" y="9897"/>
                </a:lnTo>
                <a:cubicBezTo>
                  <a:pt x="7019" y="9894"/>
                  <a:pt x="6907" y="9893"/>
                  <a:pt x="6795" y="9893"/>
                </a:cubicBezTo>
                <a:cubicBezTo>
                  <a:pt x="4395" y="9893"/>
                  <a:pt x="1997" y="10615"/>
                  <a:pt x="1" y="11948"/>
                </a:cubicBezTo>
                <a:cubicBezTo>
                  <a:pt x="1328" y="12716"/>
                  <a:pt x="2861" y="13100"/>
                  <a:pt x="4394" y="13100"/>
                </a:cubicBezTo>
                <a:cubicBezTo>
                  <a:pt x="5935" y="13100"/>
                  <a:pt x="7475" y="12712"/>
                  <a:pt x="8808" y="11937"/>
                </a:cubicBezTo>
                <a:lnTo>
                  <a:pt x="8808" y="11937"/>
                </a:lnTo>
                <a:cubicBezTo>
                  <a:pt x="7274" y="13901"/>
                  <a:pt x="6418" y="16385"/>
                  <a:pt x="6412" y="18876"/>
                </a:cubicBezTo>
                <a:cubicBezTo>
                  <a:pt x="8928" y="17910"/>
                  <a:pt x="10750" y="15357"/>
                  <a:pt x="10847" y="12665"/>
                </a:cubicBezTo>
                <a:cubicBezTo>
                  <a:pt x="11296" y="15122"/>
                  <a:pt x="12863" y="17353"/>
                  <a:pt x="15023" y="18608"/>
                </a:cubicBezTo>
                <a:cubicBezTo>
                  <a:pt x="15678" y="17491"/>
                  <a:pt x="15495" y="16039"/>
                  <a:pt x="14891" y="14897"/>
                </a:cubicBezTo>
                <a:cubicBezTo>
                  <a:pt x="14286" y="13752"/>
                  <a:pt x="13318" y="12852"/>
                  <a:pt x="12367" y="11973"/>
                </a:cubicBezTo>
                <a:lnTo>
                  <a:pt x="12367" y="11973"/>
                </a:lnTo>
                <a:cubicBezTo>
                  <a:pt x="14769" y="13411"/>
                  <a:pt x="17564" y="14180"/>
                  <a:pt x="20362" y="14180"/>
                </a:cubicBezTo>
                <a:cubicBezTo>
                  <a:pt x="20577" y="14180"/>
                  <a:pt x="20792" y="14175"/>
                  <a:pt x="21008" y="14166"/>
                </a:cubicBezTo>
                <a:cubicBezTo>
                  <a:pt x="19873" y="11770"/>
                  <a:pt x="17260" y="10177"/>
                  <a:pt x="14621" y="10177"/>
                </a:cubicBezTo>
                <a:cubicBezTo>
                  <a:pt x="14337" y="10177"/>
                  <a:pt x="14053" y="10196"/>
                  <a:pt x="13771" y="10233"/>
                </a:cubicBezTo>
                <a:lnTo>
                  <a:pt x="21035" y="7079"/>
                </a:lnTo>
                <a:cubicBezTo>
                  <a:pt x="19983" y="6340"/>
                  <a:pt x="18697" y="5942"/>
                  <a:pt x="17412" y="5942"/>
                </a:cubicBezTo>
                <a:cubicBezTo>
                  <a:pt x="17119" y="5942"/>
                  <a:pt x="16827" y="5963"/>
                  <a:pt x="16538" y="6005"/>
                </a:cubicBezTo>
                <a:cubicBezTo>
                  <a:pt x="15017" y="6225"/>
                  <a:pt x="13588" y="7029"/>
                  <a:pt x="12608" y="8212"/>
                </a:cubicBezTo>
                <a:lnTo>
                  <a:pt x="12608" y="8212"/>
                </a:lnTo>
                <a:cubicBezTo>
                  <a:pt x="13552" y="7047"/>
                  <a:pt x="14499" y="5854"/>
                  <a:pt x="15054" y="4464"/>
                </a:cubicBezTo>
                <a:cubicBezTo>
                  <a:pt x="15625" y="3033"/>
                  <a:pt x="15731" y="1333"/>
                  <a:pt x="149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3"/>
          <p:cNvSpPr/>
          <p:nvPr/>
        </p:nvSpPr>
        <p:spPr>
          <a:xfrm flipH="1" rot="-1834538">
            <a:off x="6365305" y="9133317"/>
            <a:ext cx="751861" cy="698459"/>
          </a:xfrm>
          <a:custGeom>
            <a:rect b="b" l="l" r="r" t="t"/>
            <a:pathLst>
              <a:path extrusionOk="0" h="27937" w="30073">
                <a:moveTo>
                  <a:pt x="10279" y="1"/>
                </a:moveTo>
                <a:cubicBezTo>
                  <a:pt x="10276" y="1"/>
                  <a:pt x="10275" y="1"/>
                  <a:pt x="10275" y="3"/>
                </a:cubicBezTo>
                <a:cubicBezTo>
                  <a:pt x="10046" y="4196"/>
                  <a:pt x="9917" y="8749"/>
                  <a:pt x="12343" y="12175"/>
                </a:cubicBezTo>
                <a:cubicBezTo>
                  <a:pt x="10885" y="11282"/>
                  <a:pt x="9189" y="10854"/>
                  <a:pt x="7485" y="10854"/>
                </a:cubicBezTo>
                <a:cubicBezTo>
                  <a:pt x="4661" y="10854"/>
                  <a:pt x="1816" y="12029"/>
                  <a:pt x="0" y="14206"/>
                </a:cubicBezTo>
                <a:cubicBezTo>
                  <a:pt x="1860" y="15613"/>
                  <a:pt x="4194" y="16339"/>
                  <a:pt x="6524" y="16339"/>
                </a:cubicBezTo>
                <a:cubicBezTo>
                  <a:pt x="8134" y="16339"/>
                  <a:pt x="9741" y="15992"/>
                  <a:pt x="11189" y="15283"/>
                </a:cubicBezTo>
                <a:lnTo>
                  <a:pt x="11189" y="15283"/>
                </a:lnTo>
                <a:cubicBezTo>
                  <a:pt x="7955" y="18521"/>
                  <a:pt x="7265" y="23997"/>
                  <a:pt x="9594" y="27937"/>
                </a:cubicBezTo>
                <a:cubicBezTo>
                  <a:pt x="13931" y="26007"/>
                  <a:pt x="16594" y="20899"/>
                  <a:pt x="15695" y="16238"/>
                </a:cubicBezTo>
                <a:lnTo>
                  <a:pt x="15695" y="16238"/>
                </a:lnTo>
                <a:cubicBezTo>
                  <a:pt x="16848" y="18642"/>
                  <a:pt x="19498" y="20047"/>
                  <a:pt x="22139" y="20410"/>
                </a:cubicBezTo>
                <a:cubicBezTo>
                  <a:pt x="22763" y="20496"/>
                  <a:pt x="23389" y="20533"/>
                  <a:pt x="24016" y="20533"/>
                </a:cubicBezTo>
                <a:cubicBezTo>
                  <a:pt x="26042" y="20533"/>
                  <a:pt x="28074" y="20144"/>
                  <a:pt x="30073" y="19756"/>
                </a:cubicBezTo>
                <a:cubicBezTo>
                  <a:pt x="28964" y="15587"/>
                  <a:pt x="24788" y="12492"/>
                  <a:pt x="20500" y="12492"/>
                </a:cubicBezTo>
                <a:cubicBezTo>
                  <a:pt x="20182" y="12492"/>
                  <a:pt x="19863" y="12509"/>
                  <a:pt x="19545" y="12544"/>
                </a:cubicBezTo>
                <a:cubicBezTo>
                  <a:pt x="21924" y="11927"/>
                  <a:pt x="24281" y="10797"/>
                  <a:pt x="25740" y="8820"/>
                </a:cubicBezTo>
                <a:cubicBezTo>
                  <a:pt x="27198" y="6842"/>
                  <a:pt x="27513" y="3888"/>
                  <a:pt x="25976" y="1970"/>
                </a:cubicBezTo>
                <a:lnTo>
                  <a:pt x="25976" y="1970"/>
                </a:lnTo>
                <a:cubicBezTo>
                  <a:pt x="24027" y="2644"/>
                  <a:pt x="21349" y="3197"/>
                  <a:pt x="19803" y="4589"/>
                </a:cubicBezTo>
                <a:cubicBezTo>
                  <a:pt x="18959" y="5350"/>
                  <a:pt x="18189" y="6188"/>
                  <a:pt x="17506" y="7094"/>
                </a:cubicBezTo>
                <a:cubicBezTo>
                  <a:pt x="17127" y="7594"/>
                  <a:pt x="15694" y="9211"/>
                  <a:pt x="15785" y="9853"/>
                </a:cubicBezTo>
                <a:cubicBezTo>
                  <a:pt x="15433" y="7395"/>
                  <a:pt x="15059" y="4870"/>
                  <a:pt x="13830" y="2712"/>
                </a:cubicBezTo>
                <a:cubicBezTo>
                  <a:pt x="13359" y="1887"/>
                  <a:pt x="12758" y="1483"/>
                  <a:pt x="11985" y="996"/>
                </a:cubicBezTo>
                <a:cubicBezTo>
                  <a:pt x="11875" y="924"/>
                  <a:pt x="10374" y="1"/>
                  <a:pt x="102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3"/>
          <p:cNvSpPr/>
          <p:nvPr/>
        </p:nvSpPr>
        <p:spPr>
          <a:xfrm flipH="1" rot="-1834538">
            <a:off x="5814866" y="9638508"/>
            <a:ext cx="525925" cy="471948"/>
          </a:xfrm>
          <a:custGeom>
            <a:rect b="b" l="l" r="r" t="t"/>
            <a:pathLst>
              <a:path extrusionOk="0" h="18877" w="21036">
                <a:moveTo>
                  <a:pt x="14958" y="1"/>
                </a:moveTo>
                <a:cubicBezTo>
                  <a:pt x="12437" y="1493"/>
                  <a:pt x="10809" y="4377"/>
                  <a:pt x="10811" y="7304"/>
                </a:cubicBezTo>
                <a:lnTo>
                  <a:pt x="10811" y="7304"/>
                </a:lnTo>
                <a:cubicBezTo>
                  <a:pt x="10714" y="4391"/>
                  <a:pt x="8835" y="1600"/>
                  <a:pt x="6159" y="437"/>
                </a:cubicBezTo>
                <a:lnTo>
                  <a:pt x="6159" y="437"/>
                </a:lnTo>
                <a:cubicBezTo>
                  <a:pt x="5754" y="2770"/>
                  <a:pt x="6272" y="5224"/>
                  <a:pt x="7486" y="7255"/>
                </a:cubicBezTo>
                <a:cubicBezTo>
                  <a:pt x="5891" y="6370"/>
                  <a:pt x="4069" y="5894"/>
                  <a:pt x="2247" y="5894"/>
                </a:cubicBezTo>
                <a:cubicBezTo>
                  <a:pt x="1670" y="5894"/>
                  <a:pt x="1093" y="5942"/>
                  <a:pt x="523" y="6039"/>
                </a:cubicBezTo>
                <a:cubicBezTo>
                  <a:pt x="1982" y="8242"/>
                  <a:pt x="4499" y="9700"/>
                  <a:pt x="7131" y="9897"/>
                </a:cubicBezTo>
                <a:lnTo>
                  <a:pt x="7131" y="9897"/>
                </a:lnTo>
                <a:cubicBezTo>
                  <a:pt x="7019" y="9894"/>
                  <a:pt x="6907" y="9893"/>
                  <a:pt x="6795" y="9893"/>
                </a:cubicBezTo>
                <a:cubicBezTo>
                  <a:pt x="4395" y="9893"/>
                  <a:pt x="1997" y="10615"/>
                  <a:pt x="1" y="11948"/>
                </a:cubicBezTo>
                <a:cubicBezTo>
                  <a:pt x="1328" y="12716"/>
                  <a:pt x="2861" y="13100"/>
                  <a:pt x="4394" y="13100"/>
                </a:cubicBezTo>
                <a:cubicBezTo>
                  <a:pt x="5935" y="13100"/>
                  <a:pt x="7475" y="12712"/>
                  <a:pt x="8808" y="11937"/>
                </a:cubicBezTo>
                <a:lnTo>
                  <a:pt x="8808" y="11937"/>
                </a:lnTo>
                <a:cubicBezTo>
                  <a:pt x="7274" y="13901"/>
                  <a:pt x="6418" y="16385"/>
                  <a:pt x="6412" y="18876"/>
                </a:cubicBezTo>
                <a:cubicBezTo>
                  <a:pt x="8928" y="17910"/>
                  <a:pt x="10750" y="15357"/>
                  <a:pt x="10847" y="12665"/>
                </a:cubicBezTo>
                <a:cubicBezTo>
                  <a:pt x="11296" y="15122"/>
                  <a:pt x="12863" y="17353"/>
                  <a:pt x="15023" y="18608"/>
                </a:cubicBezTo>
                <a:cubicBezTo>
                  <a:pt x="15678" y="17491"/>
                  <a:pt x="15495" y="16039"/>
                  <a:pt x="14891" y="14897"/>
                </a:cubicBezTo>
                <a:cubicBezTo>
                  <a:pt x="14286" y="13752"/>
                  <a:pt x="13318" y="12852"/>
                  <a:pt x="12367" y="11973"/>
                </a:cubicBezTo>
                <a:lnTo>
                  <a:pt x="12367" y="11973"/>
                </a:lnTo>
                <a:cubicBezTo>
                  <a:pt x="14769" y="13411"/>
                  <a:pt x="17564" y="14180"/>
                  <a:pt x="20362" y="14180"/>
                </a:cubicBezTo>
                <a:cubicBezTo>
                  <a:pt x="20577" y="14180"/>
                  <a:pt x="20792" y="14175"/>
                  <a:pt x="21008" y="14166"/>
                </a:cubicBezTo>
                <a:cubicBezTo>
                  <a:pt x="19873" y="11770"/>
                  <a:pt x="17260" y="10177"/>
                  <a:pt x="14621" y="10177"/>
                </a:cubicBezTo>
                <a:cubicBezTo>
                  <a:pt x="14337" y="10177"/>
                  <a:pt x="14053" y="10196"/>
                  <a:pt x="13771" y="10233"/>
                </a:cubicBezTo>
                <a:lnTo>
                  <a:pt x="21035" y="7079"/>
                </a:lnTo>
                <a:cubicBezTo>
                  <a:pt x="19983" y="6340"/>
                  <a:pt x="18697" y="5942"/>
                  <a:pt x="17412" y="5942"/>
                </a:cubicBezTo>
                <a:cubicBezTo>
                  <a:pt x="17119" y="5942"/>
                  <a:pt x="16827" y="5963"/>
                  <a:pt x="16538" y="6005"/>
                </a:cubicBezTo>
                <a:cubicBezTo>
                  <a:pt x="15017" y="6225"/>
                  <a:pt x="13588" y="7029"/>
                  <a:pt x="12608" y="8212"/>
                </a:cubicBezTo>
                <a:lnTo>
                  <a:pt x="12608" y="8212"/>
                </a:lnTo>
                <a:cubicBezTo>
                  <a:pt x="13552" y="7047"/>
                  <a:pt x="14499" y="5854"/>
                  <a:pt x="15054" y="4464"/>
                </a:cubicBezTo>
                <a:cubicBezTo>
                  <a:pt x="15625" y="3033"/>
                  <a:pt x="15731" y="1333"/>
                  <a:pt x="149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3"/>
          <p:cNvSpPr/>
          <p:nvPr/>
        </p:nvSpPr>
        <p:spPr>
          <a:xfrm>
            <a:off x="1734200" y="8902463"/>
            <a:ext cx="508500" cy="439250"/>
          </a:xfrm>
          <a:custGeom>
            <a:rect b="b" l="l" r="r" t="t"/>
            <a:pathLst>
              <a:path extrusionOk="0" h="17570" w="20340">
                <a:moveTo>
                  <a:pt x="8016" y="1"/>
                </a:moveTo>
                <a:cubicBezTo>
                  <a:pt x="6167" y="5167"/>
                  <a:pt x="6663" y="10838"/>
                  <a:pt x="7183" y="16300"/>
                </a:cubicBezTo>
                <a:cubicBezTo>
                  <a:pt x="4062" y="11818"/>
                  <a:pt x="1642" y="6887"/>
                  <a:pt x="1" y="1678"/>
                </a:cubicBezTo>
                <a:lnTo>
                  <a:pt x="1" y="1678"/>
                </a:lnTo>
                <a:cubicBezTo>
                  <a:pt x="428" y="6997"/>
                  <a:pt x="1057" y="12294"/>
                  <a:pt x="1887" y="17569"/>
                </a:cubicBezTo>
                <a:lnTo>
                  <a:pt x="14572" y="17291"/>
                </a:lnTo>
                <a:cubicBezTo>
                  <a:pt x="15171" y="12074"/>
                  <a:pt x="17164" y="7014"/>
                  <a:pt x="20339" y="2827"/>
                </a:cubicBezTo>
                <a:lnTo>
                  <a:pt x="20339" y="2827"/>
                </a:lnTo>
                <a:cubicBezTo>
                  <a:pt x="15723" y="5666"/>
                  <a:pt x="11927" y="9821"/>
                  <a:pt x="9512" y="14673"/>
                </a:cubicBezTo>
                <a:cubicBezTo>
                  <a:pt x="7851" y="9995"/>
                  <a:pt x="7334" y="4916"/>
                  <a:pt x="80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3"/>
          <p:cNvSpPr/>
          <p:nvPr/>
        </p:nvSpPr>
        <p:spPr>
          <a:xfrm>
            <a:off x="1318900" y="8820988"/>
            <a:ext cx="508500" cy="439250"/>
          </a:xfrm>
          <a:custGeom>
            <a:rect b="b" l="l" r="r" t="t"/>
            <a:pathLst>
              <a:path extrusionOk="0" h="17570" w="20340">
                <a:moveTo>
                  <a:pt x="8016" y="1"/>
                </a:moveTo>
                <a:cubicBezTo>
                  <a:pt x="6167" y="5167"/>
                  <a:pt x="6663" y="10838"/>
                  <a:pt x="7183" y="16300"/>
                </a:cubicBezTo>
                <a:cubicBezTo>
                  <a:pt x="4062" y="11818"/>
                  <a:pt x="1642" y="6887"/>
                  <a:pt x="1" y="1678"/>
                </a:cubicBezTo>
                <a:lnTo>
                  <a:pt x="1" y="1678"/>
                </a:lnTo>
                <a:cubicBezTo>
                  <a:pt x="428" y="6997"/>
                  <a:pt x="1057" y="12294"/>
                  <a:pt x="1887" y="17569"/>
                </a:cubicBezTo>
                <a:lnTo>
                  <a:pt x="14572" y="17291"/>
                </a:lnTo>
                <a:cubicBezTo>
                  <a:pt x="15171" y="12074"/>
                  <a:pt x="17164" y="7014"/>
                  <a:pt x="20339" y="2827"/>
                </a:cubicBezTo>
                <a:lnTo>
                  <a:pt x="20339" y="2827"/>
                </a:lnTo>
                <a:cubicBezTo>
                  <a:pt x="15723" y="5666"/>
                  <a:pt x="11927" y="9821"/>
                  <a:pt x="9512" y="14673"/>
                </a:cubicBezTo>
                <a:cubicBezTo>
                  <a:pt x="7851" y="9995"/>
                  <a:pt x="7334" y="4916"/>
                  <a:pt x="80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3"/>
          <p:cNvSpPr/>
          <p:nvPr/>
        </p:nvSpPr>
        <p:spPr>
          <a:xfrm>
            <a:off x="5731400" y="8902475"/>
            <a:ext cx="508500" cy="439250"/>
          </a:xfrm>
          <a:custGeom>
            <a:rect b="b" l="l" r="r" t="t"/>
            <a:pathLst>
              <a:path extrusionOk="0" h="17570" w="20340">
                <a:moveTo>
                  <a:pt x="8016" y="1"/>
                </a:moveTo>
                <a:cubicBezTo>
                  <a:pt x="6167" y="5167"/>
                  <a:pt x="6663" y="10838"/>
                  <a:pt x="7183" y="16300"/>
                </a:cubicBezTo>
                <a:cubicBezTo>
                  <a:pt x="4062" y="11818"/>
                  <a:pt x="1642" y="6887"/>
                  <a:pt x="1" y="1678"/>
                </a:cubicBezTo>
                <a:lnTo>
                  <a:pt x="1" y="1678"/>
                </a:lnTo>
                <a:cubicBezTo>
                  <a:pt x="428" y="6997"/>
                  <a:pt x="1057" y="12294"/>
                  <a:pt x="1887" y="17569"/>
                </a:cubicBezTo>
                <a:lnTo>
                  <a:pt x="14572" y="17291"/>
                </a:lnTo>
                <a:cubicBezTo>
                  <a:pt x="15171" y="12074"/>
                  <a:pt x="17164" y="7014"/>
                  <a:pt x="20339" y="2827"/>
                </a:cubicBezTo>
                <a:lnTo>
                  <a:pt x="20339" y="2827"/>
                </a:lnTo>
                <a:cubicBezTo>
                  <a:pt x="15723" y="5666"/>
                  <a:pt x="11927" y="9821"/>
                  <a:pt x="9512" y="14673"/>
                </a:cubicBezTo>
                <a:cubicBezTo>
                  <a:pt x="7851" y="9995"/>
                  <a:pt x="7334" y="4916"/>
                  <a:pt x="80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44" name="Shape 44"/>
        <p:cNvGrpSpPr/>
        <p:nvPr/>
      </p:nvGrpSpPr>
      <p:grpSpPr>
        <a:xfrm>
          <a:off x="0" y="0"/>
          <a:ext cx="0" cy="0"/>
          <a:chOff x="0" y="0"/>
          <a:chExt cx="0" cy="0"/>
        </a:xfrm>
      </p:grpSpPr>
      <p:sp>
        <p:nvSpPr>
          <p:cNvPr id="45" name="Google Shape;45;p4"/>
          <p:cNvSpPr/>
          <p:nvPr/>
        </p:nvSpPr>
        <p:spPr>
          <a:xfrm>
            <a:off x="0" y="7899914"/>
            <a:ext cx="7559764" cy="4098059"/>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4"/>
          <p:cNvSpPr/>
          <p:nvPr/>
        </p:nvSpPr>
        <p:spPr>
          <a:xfrm>
            <a:off x="404975" y="8676575"/>
            <a:ext cx="1696450" cy="1435550"/>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4"/>
          <p:cNvSpPr/>
          <p:nvPr/>
        </p:nvSpPr>
        <p:spPr>
          <a:xfrm>
            <a:off x="1697900" y="9380588"/>
            <a:ext cx="5862100" cy="1332852"/>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4"/>
          <p:cNvSpPr/>
          <p:nvPr/>
        </p:nvSpPr>
        <p:spPr>
          <a:xfrm>
            <a:off x="0" y="9376700"/>
            <a:ext cx="4678375" cy="1340627"/>
          </a:xfrm>
          <a:custGeom>
            <a:rect b="b" l="l" r="r" t="t"/>
            <a:pathLst>
              <a:path extrusionOk="0" h="52765" w="187135">
                <a:moveTo>
                  <a:pt x="14311" y="1"/>
                </a:moveTo>
                <a:cubicBezTo>
                  <a:pt x="9531" y="1"/>
                  <a:pt x="4751" y="263"/>
                  <a:pt x="1" y="790"/>
                </a:cubicBezTo>
                <a:lnTo>
                  <a:pt x="1" y="52764"/>
                </a:lnTo>
                <a:lnTo>
                  <a:pt x="187134" y="52764"/>
                </a:lnTo>
                <a:cubicBezTo>
                  <a:pt x="177953" y="41378"/>
                  <a:pt x="164724" y="29457"/>
                  <a:pt x="150316" y="26805"/>
                </a:cubicBezTo>
                <a:cubicBezTo>
                  <a:pt x="144438" y="25723"/>
                  <a:pt x="138472" y="25510"/>
                  <a:pt x="132483" y="25510"/>
                </a:cubicBezTo>
                <a:cubicBezTo>
                  <a:pt x="128587" y="25510"/>
                  <a:pt x="124682" y="25600"/>
                  <a:pt x="120785" y="25600"/>
                </a:cubicBezTo>
                <a:cubicBezTo>
                  <a:pt x="115076" y="25600"/>
                  <a:pt x="109386" y="25407"/>
                  <a:pt x="103771" y="24453"/>
                </a:cubicBezTo>
                <a:cubicBezTo>
                  <a:pt x="88317" y="21826"/>
                  <a:pt x="74461" y="13641"/>
                  <a:pt x="59774" y="8162"/>
                </a:cubicBezTo>
                <a:cubicBezTo>
                  <a:pt x="45271" y="2751"/>
                  <a:pt x="29789" y="1"/>
                  <a:pt x="1431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4"/>
          <p:cNvSpPr/>
          <p:nvPr/>
        </p:nvSpPr>
        <p:spPr>
          <a:xfrm>
            <a:off x="5476525" y="8793425"/>
            <a:ext cx="1696450" cy="1435550"/>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4"/>
          <p:cNvSpPr/>
          <p:nvPr/>
        </p:nvSpPr>
        <p:spPr>
          <a:xfrm>
            <a:off x="426600" y="9640200"/>
            <a:ext cx="525900" cy="471925"/>
          </a:xfrm>
          <a:custGeom>
            <a:rect b="b" l="l" r="r" t="t"/>
            <a:pathLst>
              <a:path extrusionOk="0" h="18877" w="21036">
                <a:moveTo>
                  <a:pt x="14958" y="1"/>
                </a:moveTo>
                <a:cubicBezTo>
                  <a:pt x="12437" y="1493"/>
                  <a:pt x="10809" y="4377"/>
                  <a:pt x="10811" y="7304"/>
                </a:cubicBezTo>
                <a:lnTo>
                  <a:pt x="10811" y="7304"/>
                </a:lnTo>
                <a:cubicBezTo>
                  <a:pt x="10714" y="4391"/>
                  <a:pt x="8835" y="1600"/>
                  <a:pt x="6159" y="437"/>
                </a:cubicBezTo>
                <a:lnTo>
                  <a:pt x="6159" y="437"/>
                </a:lnTo>
                <a:cubicBezTo>
                  <a:pt x="5754" y="2770"/>
                  <a:pt x="6272" y="5224"/>
                  <a:pt x="7486" y="7255"/>
                </a:cubicBezTo>
                <a:cubicBezTo>
                  <a:pt x="5891" y="6370"/>
                  <a:pt x="4069" y="5894"/>
                  <a:pt x="2247" y="5894"/>
                </a:cubicBezTo>
                <a:cubicBezTo>
                  <a:pt x="1670" y="5894"/>
                  <a:pt x="1093" y="5942"/>
                  <a:pt x="523" y="6039"/>
                </a:cubicBezTo>
                <a:cubicBezTo>
                  <a:pt x="1982" y="8242"/>
                  <a:pt x="4499" y="9700"/>
                  <a:pt x="7131" y="9897"/>
                </a:cubicBezTo>
                <a:lnTo>
                  <a:pt x="7131" y="9897"/>
                </a:lnTo>
                <a:cubicBezTo>
                  <a:pt x="7019" y="9894"/>
                  <a:pt x="6907" y="9893"/>
                  <a:pt x="6795" y="9893"/>
                </a:cubicBezTo>
                <a:cubicBezTo>
                  <a:pt x="4395" y="9893"/>
                  <a:pt x="1997" y="10615"/>
                  <a:pt x="1" y="11948"/>
                </a:cubicBezTo>
                <a:cubicBezTo>
                  <a:pt x="1328" y="12716"/>
                  <a:pt x="2861" y="13100"/>
                  <a:pt x="4394" y="13100"/>
                </a:cubicBezTo>
                <a:cubicBezTo>
                  <a:pt x="5935" y="13100"/>
                  <a:pt x="7475" y="12712"/>
                  <a:pt x="8808" y="11937"/>
                </a:cubicBezTo>
                <a:lnTo>
                  <a:pt x="8808" y="11937"/>
                </a:lnTo>
                <a:cubicBezTo>
                  <a:pt x="7274" y="13901"/>
                  <a:pt x="6418" y="16385"/>
                  <a:pt x="6412" y="18876"/>
                </a:cubicBezTo>
                <a:cubicBezTo>
                  <a:pt x="8928" y="17910"/>
                  <a:pt x="10750" y="15357"/>
                  <a:pt x="10847" y="12665"/>
                </a:cubicBezTo>
                <a:cubicBezTo>
                  <a:pt x="11296" y="15122"/>
                  <a:pt x="12863" y="17353"/>
                  <a:pt x="15023" y="18608"/>
                </a:cubicBezTo>
                <a:cubicBezTo>
                  <a:pt x="15678" y="17491"/>
                  <a:pt x="15495" y="16039"/>
                  <a:pt x="14891" y="14897"/>
                </a:cubicBezTo>
                <a:cubicBezTo>
                  <a:pt x="14286" y="13752"/>
                  <a:pt x="13318" y="12852"/>
                  <a:pt x="12367" y="11973"/>
                </a:cubicBezTo>
                <a:lnTo>
                  <a:pt x="12367" y="11973"/>
                </a:lnTo>
                <a:cubicBezTo>
                  <a:pt x="14769" y="13411"/>
                  <a:pt x="17564" y="14180"/>
                  <a:pt x="20362" y="14180"/>
                </a:cubicBezTo>
                <a:cubicBezTo>
                  <a:pt x="20577" y="14180"/>
                  <a:pt x="20792" y="14175"/>
                  <a:pt x="21008" y="14166"/>
                </a:cubicBezTo>
                <a:cubicBezTo>
                  <a:pt x="19873" y="11770"/>
                  <a:pt x="17260" y="10177"/>
                  <a:pt x="14621" y="10177"/>
                </a:cubicBezTo>
                <a:cubicBezTo>
                  <a:pt x="14337" y="10177"/>
                  <a:pt x="14053" y="10196"/>
                  <a:pt x="13771" y="10233"/>
                </a:cubicBezTo>
                <a:lnTo>
                  <a:pt x="21035" y="7079"/>
                </a:lnTo>
                <a:cubicBezTo>
                  <a:pt x="19983" y="6340"/>
                  <a:pt x="18697" y="5942"/>
                  <a:pt x="17412" y="5942"/>
                </a:cubicBezTo>
                <a:cubicBezTo>
                  <a:pt x="17119" y="5942"/>
                  <a:pt x="16827" y="5963"/>
                  <a:pt x="16538" y="6005"/>
                </a:cubicBezTo>
                <a:cubicBezTo>
                  <a:pt x="15017" y="6225"/>
                  <a:pt x="13588" y="7029"/>
                  <a:pt x="12608" y="8212"/>
                </a:cubicBezTo>
                <a:lnTo>
                  <a:pt x="12608" y="8212"/>
                </a:lnTo>
                <a:cubicBezTo>
                  <a:pt x="13552" y="7047"/>
                  <a:pt x="14499" y="5854"/>
                  <a:pt x="15054" y="4464"/>
                </a:cubicBezTo>
                <a:cubicBezTo>
                  <a:pt x="15625" y="3033"/>
                  <a:pt x="15731" y="1333"/>
                  <a:pt x="149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4"/>
          <p:cNvSpPr/>
          <p:nvPr/>
        </p:nvSpPr>
        <p:spPr>
          <a:xfrm>
            <a:off x="1096850" y="9770275"/>
            <a:ext cx="751825" cy="698425"/>
          </a:xfrm>
          <a:custGeom>
            <a:rect b="b" l="l" r="r" t="t"/>
            <a:pathLst>
              <a:path extrusionOk="0" h="27937" w="30073">
                <a:moveTo>
                  <a:pt x="10279" y="1"/>
                </a:moveTo>
                <a:cubicBezTo>
                  <a:pt x="10276" y="1"/>
                  <a:pt x="10275" y="1"/>
                  <a:pt x="10275" y="3"/>
                </a:cubicBezTo>
                <a:cubicBezTo>
                  <a:pt x="10046" y="4196"/>
                  <a:pt x="9917" y="8749"/>
                  <a:pt x="12343" y="12175"/>
                </a:cubicBezTo>
                <a:cubicBezTo>
                  <a:pt x="10885" y="11282"/>
                  <a:pt x="9189" y="10854"/>
                  <a:pt x="7485" y="10854"/>
                </a:cubicBezTo>
                <a:cubicBezTo>
                  <a:pt x="4661" y="10854"/>
                  <a:pt x="1816" y="12029"/>
                  <a:pt x="0" y="14206"/>
                </a:cubicBezTo>
                <a:cubicBezTo>
                  <a:pt x="1860" y="15613"/>
                  <a:pt x="4194" y="16339"/>
                  <a:pt x="6524" y="16339"/>
                </a:cubicBezTo>
                <a:cubicBezTo>
                  <a:pt x="8134" y="16339"/>
                  <a:pt x="9741" y="15992"/>
                  <a:pt x="11189" y="15283"/>
                </a:cubicBezTo>
                <a:lnTo>
                  <a:pt x="11189" y="15283"/>
                </a:lnTo>
                <a:cubicBezTo>
                  <a:pt x="7955" y="18521"/>
                  <a:pt x="7265" y="23997"/>
                  <a:pt x="9594" y="27937"/>
                </a:cubicBezTo>
                <a:cubicBezTo>
                  <a:pt x="13931" y="26007"/>
                  <a:pt x="16594" y="20899"/>
                  <a:pt x="15695" y="16238"/>
                </a:cubicBezTo>
                <a:lnTo>
                  <a:pt x="15695" y="16238"/>
                </a:lnTo>
                <a:cubicBezTo>
                  <a:pt x="16848" y="18642"/>
                  <a:pt x="19498" y="20047"/>
                  <a:pt x="22139" y="20410"/>
                </a:cubicBezTo>
                <a:cubicBezTo>
                  <a:pt x="22763" y="20496"/>
                  <a:pt x="23389" y="20533"/>
                  <a:pt x="24016" y="20533"/>
                </a:cubicBezTo>
                <a:cubicBezTo>
                  <a:pt x="26042" y="20533"/>
                  <a:pt x="28074" y="20144"/>
                  <a:pt x="30073" y="19756"/>
                </a:cubicBezTo>
                <a:cubicBezTo>
                  <a:pt x="28964" y="15587"/>
                  <a:pt x="24788" y="12492"/>
                  <a:pt x="20500" y="12492"/>
                </a:cubicBezTo>
                <a:cubicBezTo>
                  <a:pt x="20182" y="12492"/>
                  <a:pt x="19863" y="12509"/>
                  <a:pt x="19545" y="12544"/>
                </a:cubicBezTo>
                <a:cubicBezTo>
                  <a:pt x="21924" y="11927"/>
                  <a:pt x="24281" y="10797"/>
                  <a:pt x="25740" y="8820"/>
                </a:cubicBezTo>
                <a:cubicBezTo>
                  <a:pt x="27198" y="6842"/>
                  <a:pt x="27513" y="3888"/>
                  <a:pt x="25976" y="1970"/>
                </a:cubicBezTo>
                <a:lnTo>
                  <a:pt x="25976" y="1970"/>
                </a:lnTo>
                <a:cubicBezTo>
                  <a:pt x="24027" y="2644"/>
                  <a:pt x="21349" y="3197"/>
                  <a:pt x="19803" y="4589"/>
                </a:cubicBezTo>
                <a:cubicBezTo>
                  <a:pt x="18959" y="5350"/>
                  <a:pt x="18189" y="6188"/>
                  <a:pt x="17506" y="7094"/>
                </a:cubicBezTo>
                <a:cubicBezTo>
                  <a:pt x="17127" y="7594"/>
                  <a:pt x="15694" y="9211"/>
                  <a:pt x="15785" y="9853"/>
                </a:cubicBezTo>
                <a:cubicBezTo>
                  <a:pt x="15433" y="7395"/>
                  <a:pt x="15059" y="4870"/>
                  <a:pt x="13830" y="2712"/>
                </a:cubicBezTo>
                <a:cubicBezTo>
                  <a:pt x="13359" y="1887"/>
                  <a:pt x="12758" y="1483"/>
                  <a:pt x="11985" y="996"/>
                </a:cubicBezTo>
                <a:cubicBezTo>
                  <a:pt x="11875" y="924"/>
                  <a:pt x="10374" y="1"/>
                  <a:pt x="102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4"/>
          <p:cNvSpPr/>
          <p:nvPr/>
        </p:nvSpPr>
        <p:spPr>
          <a:xfrm rot="5112611">
            <a:off x="6118611" y="9770259"/>
            <a:ext cx="751819" cy="698420"/>
          </a:xfrm>
          <a:custGeom>
            <a:rect b="b" l="l" r="r" t="t"/>
            <a:pathLst>
              <a:path extrusionOk="0" h="27937" w="30073">
                <a:moveTo>
                  <a:pt x="10279" y="1"/>
                </a:moveTo>
                <a:cubicBezTo>
                  <a:pt x="10276" y="1"/>
                  <a:pt x="10275" y="1"/>
                  <a:pt x="10275" y="3"/>
                </a:cubicBezTo>
                <a:cubicBezTo>
                  <a:pt x="10046" y="4196"/>
                  <a:pt x="9917" y="8749"/>
                  <a:pt x="12343" y="12175"/>
                </a:cubicBezTo>
                <a:cubicBezTo>
                  <a:pt x="10885" y="11282"/>
                  <a:pt x="9189" y="10854"/>
                  <a:pt x="7485" y="10854"/>
                </a:cubicBezTo>
                <a:cubicBezTo>
                  <a:pt x="4661" y="10854"/>
                  <a:pt x="1816" y="12029"/>
                  <a:pt x="0" y="14206"/>
                </a:cubicBezTo>
                <a:cubicBezTo>
                  <a:pt x="1860" y="15613"/>
                  <a:pt x="4194" y="16339"/>
                  <a:pt x="6524" y="16339"/>
                </a:cubicBezTo>
                <a:cubicBezTo>
                  <a:pt x="8134" y="16339"/>
                  <a:pt x="9741" y="15992"/>
                  <a:pt x="11189" y="15283"/>
                </a:cubicBezTo>
                <a:lnTo>
                  <a:pt x="11189" y="15283"/>
                </a:lnTo>
                <a:cubicBezTo>
                  <a:pt x="7955" y="18521"/>
                  <a:pt x="7265" y="23997"/>
                  <a:pt x="9594" y="27937"/>
                </a:cubicBezTo>
                <a:cubicBezTo>
                  <a:pt x="13931" y="26007"/>
                  <a:pt x="16594" y="20899"/>
                  <a:pt x="15695" y="16238"/>
                </a:cubicBezTo>
                <a:lnTo>
                  <a:pt x="15695" y="16238"/>
                </a:lnTo>
                <a:cubicBezTo>
                  <a:pt x="16848" y="18642"/>
                  <a:pt x="19498" y="20047"/>
                  <a:pt x="22139" y="20410"/>
                </a:cubicBezTo>
                <a:cubicBezTo>
                  <a:pt x="22763" y="20496"/>
                  <a:pt x="23389" y="20533"/>
                  <a:pt x="24016" y="20533"/>
                </a:cubicBezTo>
                <a:cubicBezTo>
                  <a:pt x="26042" y="20533"/>
                  <a:pt x="28074" y="20144"/>
                  <a:pt x="30073" y="19756"/>
                </a:cubicBezTo>
                <a:cubicBezTo>
                  <a:pt x="28964" y="15587"/>
                  <a:pt x="24788" y="12492"/>
                  <a:pt x="20500" y="12492"/>
                </a:cubicBezTo>
                <a:cubicBezTo>
                  <a:pt x="20182" y="12492"/>
                  <a:pt x="19863" y="12509"/>
                  <a:pt x="19545" y="12544"/>
                </a:cubicBezTo>
                <a:cubicBezTo>
                  <a:pt x="21924" y="11927"/>
                  <a:pt x="24281" y="10797"/>
                  <a:pt x="25740" y="8820"/>
                </a:cubicBezTo>
                <a:cubicBezTo>
                  <a:pt x="27198" y="6842"/>
                  <a:pt x="27513" y="3888"/>
                  <a:pt x="25976" y="1970"/>
                </a:cubicBezTo>
                <a:lnTo>
                  <a:pt x="25976" y="1970"/>
                </a:lnTo>
                <a:cubicBezTo>
                  <a:pt x="24027" y="2644"/>
                  <a:pt x="21349" y="3197"/>
                  <a:pt x="19803" y="4589"/>
                </a:cubicBezTo>
                <a:cubicBezTo>
                  <a:pt x="18959" y="5350"/>
                  <a:pt x="18189" y="6188"/>
                  <a:pt x="17506" y="7094"/>
                </a:cubicBezTo>
                <a:cubicBezTo>
                  <a:pt x="17127" y="7594"/>
                  <a:pt x="15694" y="9211"/>
                  <a:pt x="15785" y="9853"/>
                </a:cubicBezTo>
                <a:cubicBezTo>
                  <a:pt x="15433" y="7395"/>
                  <a:pt x="15059" y="4870"/>
                  <a:pt x="13830" y="2712"/>
                </a:cubicBezTo>
                <a:cubicBezTo>
                  <a:pt x="13359" y="1887"/>
                  <a:pt x="12758" y="1483"/>
                  <a:pt x="11985" y="996"/>
                </a:cubicBezTo>
                <a:cubicBezTo>
                  <a:pt x="11875" y="924"/>
                  <a:pt x="10374" y="1"/>
                  <a:pt x="102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4"/>
          <p:cNvSpPr/>
          <p:nvPr/>
        </p:nvSpPr>
        <p:spPr>
          <a:xfrm>
            <a:off x="25" y="-79800"/>
            <a:ext cx="7559938" cy="698342"/>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4"/>
          <p:cNvSpPr txBox="1"/>
          <p:nvPr>
            <p:ph type="title"/>
          </p:nvPr>
        </p:nvSpPr>
        <p:spPr>
          <a:xfrm>
            <a:off x="689550" y="849476"/>
            <a:ext cx="6180900" cy="804300"/>
          </a:xfrm>
          <a:prstGeom prst="rect">
            <a:avLst/>
          </a:prstGeom>
        </p:spPr>
        <p:txBody>
          <a:bodyPr anchorCtr="0" anchor="t" bIns="91425" lIns="91425" spcFirstLastPara="1" rIns="91425" wrap="square" tIns="91425">
            <a:noAutofit/>
          </a:bodyPr>
          <a:lstStyle>
            <a:lvl1pPr lvl="0">
              <a:spcBef>
                <a:spcPts val="0"/>
              </a:spcBef>
              <a:spcAft>
                <a:spcPts val="0"/>
              </a:spcAft>
              <a:buSzPts val="3400"/>
              <a:buNone/>
              <a:defRPr i="1" sz="3400">
                <a:solidFill>
                  <a:schemeClr val="dk2"/>
                </a:solidFill>
                <a:latin typeface="Trirong ExtraBold"/>
                <a:ea typeface="Trirong ExtraBold"/>
                <a:cs typeface="Trirong ExtraBold"/>
                <a:sym typeface="Trirong ExtraBold"/>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p:txBody>
      </p:sp>
      <p:sp>
        <p:nvSpPr>
          <p:cNvPr id="55" name="Google Shape;55;p4"/>
          <p:cNvSpPr txBox="1"/>
          <p:nvPr>
            <p:ph idx="1" type="body"/>
          </p:nvPr>
        </p:nvSpPr>
        <p:spPr>
          <a:xfrm>
            <a:off x="689550" y="1884702"/>
            <a:ext cx="6180900" cy="6672900"/>
          </a:xfrm>
          <a:prstGeom prst="rect">
            <a:avLst/>
          </a:prstGeom>
        </p:spPr>
        <p:txBody>
          <a:bodyPr anchorCtr="0" anchor="t" bIns="91425" lIns="91425" spcFirstLastPara="1" rIns="91425" wrap="square" tIns="91425">
            <a:noAutofit/>
          </a:bodyPr>
          <a:lstStyle>
            <a:lvl1pPr indent="-274320" lvl="0" marL="457200">
              <a:lnSpc>
                <a:spcPct val="100000"/>
              </a:lnSpc>
              <a:spcBef>
                <a:spcPts val="0"/>
              </a:spcBef>
              <a:spcAft>
                <a:spcPts val="0"/>
              </a:spcAft>
              <a:buClr>
                <a:srgbClr val="4F93A0"/>
              </a:buClr>
              <a:buSzPts val="720"/>
              <a:buFont typeface="Mali"/>
              <a:buAutoNum type="arabicPeriod"/>
              <a:defRPr sz="1300">
                <a:latin typeface="Nunito"/>
                <a:ea typeface="Nunito"/>
                <a:cs typeface="Nunito"/>
                <a:sym typeface="Nunito"/>
              </a:defRPr>
            </a:lvl1pPr>
            <a:lvl2pPr indent="-264160" lvl="1" marL="914400">
              <a:spcBef>
                <a:spcPts val="0"/>
              </a:spcBef>
              <a:spcAft>
                <a:spcPts val="0"/>
              </a:spcAft>
              <a:buClr>
                <a:srgbClr val="4F93A0"/>
              </a:buClr>
              <a:buSzPts val="560"/>
              <a:buFont typeface="Mali"/>
              <a:buAutoNum type="alphaLcPeriod"/>
              <a:defRPr sz="1300">
                <a:latin typeface="Nunito"/>
                <a:ea typeface="Nunito"/>
                <a:cs typeface="Nunito"/>
                <a:sym typeface="Nunito"/>
              </a:defRPr>
            </a:lvl2pPr>
            <a:lvl3pPr indent="-264160" lvl="2" marL="1371600">
              <a:spcBef>
                <a:spcPts val="0"/>
              </a:spcBef>
              <a:spcAft>
                <a:spcPts val="0"/>
              </a:spcAft>
              <a:buSzPts val="560"/>
              <a:buFont typeface="Roboto"/>
              <a:buAutoNum type="romanLcPeriod"/>
              <a:defRPr/>
            </a:lvl3pPr>
            <a:lvl4pPr indent="-264160" lvl="3" marL="1828800">
              <a:spcBef>
                <a:spcPts val="0"/>
              </a:spcBef>
              <a:spcAft>
                <a:spcPts val="0"/>
              </a:spcAft>
              <a:buSzPts val="560"/>
              <a:buFont typeface="Roboto"/>
              <a:buAutoNum type="arabicPeriod"/>
              <a:defRPr/>
            </a:lvl4pPr>
            <a:lvl5pPr indent="-264160" lvl="4" marL="2286000">
              <a:spcBef>
                <a:spcPts val="0"/>
              </a:spcBef>
              <a:spcAft>
                <a:spcPts val="0"/>
              </a:spcAft>
              <a:buSzPts val="560"/>
              <a:buFont typeface="Roboto"/>
              <a:buAutoNum type="alphaLcPeriod"/>
              <a:defRPr/>
            </a:lvl5pPr>
            <a:lvl6pPr indent="-264160" lvl="5" marL="2743200">
              <a:spcBef>
                <a:spcPts val="0"/>
              </a:spcBef>
              <a:spcAft>
                <a:spcPts val="0"/>
              </a:spcAft>
              <a:buSzPts val="560"/>
              <a:buFont typeface="Roboto"/>
              <a:buAutoNum type="romanLcPeriod"/>
              <a:defRPr/>
            </a:lvl6pPr>
            <a:lvl7pPr indent="-264160" lvl="6" marL="3200400">
              <a:spcBef>
                <a:spcPts val="0"/>
              </a:spcBef>
              <a:spcAft>
                <a:spcPts val="0"/>
              </a:spcAft>
              <a:buSzPts val="560"/>
              <a:buFont typeface="Roboto"/>
              <a:buAutoNum type="arabicPeriod"/>
              <a:defRPr/>
            </a:lvl7pPr>
            <a:lvl8pPr indent="-264160" lvl="7" marL="3657600">
              <a:spcBef>
                <a:spcPts val="0"/>
              </a:spcBef>
              <a:spcAft>
                <a:spcPts val="0"/>
              </a:spcAft>
              <a:buSzPts val="560"/>
              <a:buFont typeface="Roboto"/>
              <a:buAutoNum type="alphaLcPeriod"/>
              <a:defRPr/>
            </a:lvl8pPr>
            <a:lvl9pPr indent="-264160" lvl="8" marL="4114800">
              <a:spcBef>
                <a:spcPts val="0"/>
              </a:spcBef>
              <a:spcAft>
                <a:spcPts val="0"/>
              </a:spcAft>
              <a:buSzPts val="560"/>
              <a:buFont typeface="Roboto"/>
              <a:buAutoNum type="romanLcPeriod"/>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56" name="Shape 56"/>
        <p:cNvGrpSpPr/>
        <p:nvPr/>
      </p:nvGrpSpPr>
      <p:grpSpPr>
        <a:xfrm>
          <a:off x="0" y="0"/>
          <a:ext cx="0" cy="0"/>
          <a:chOff x="0" y="0"/>
          <a:chExt cx="0" cy="0"/>
        </a:xfrm>
      </p:grpSpPr>
      <p:sp>
        <p:nvSpPr>
          <p:cNvPr id="57" name="Google Shape;57;p5"/>
          <p:cNvSpPr txBox="1"/>
          <p:nvPr>
            <p:ph idx="1" type="body"/>
          </p:nvPr>
        </p:nvSpPr>
        <p:spPr>
          <a:xfrm>
            <a:off x="661425" y="7985900"/>
            <a:ext cx="3045300" cy="17796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1pPr>
            <a:lvl2pPr indent="-330200" lvl="1" marL="9144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2pPr>
            <a:lvl3pPr indent="-330200" lvl="2" marL="13716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3pPr>
            <a:lvl4pPr indent="-330200" lvl="3" marL="18288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4pPr>
            <a:lvl5pPr indent="-330200" lvl="4" marL="22860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5pPr>
            <a:lvl6pPr indent="-330200" lvl="5" marL="27432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6pPr>
            <a:lvl7pPr indent="-330200" lvl="6" marL="32004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7pPr>
            <a:lvl8pPr indent="-330200" lvl="7" marL="36576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8pPr>
            <a:lvl9pPr indent="-330200" lvl="8" marL="41148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9pPr>
          </a:lstStyle>
          <a:p/>
        </p:txBody>
      </p:sp>
      <p:sp>
        <p:nvSpPr>
          <p:cNvPr id="58" name="Google Shape;58;p5"/>
          <p:cNvSpPr txBox="1"/>
          <p:nvPr>
            <p:ph idx="2" type="body"/>
          </p:nvPr>
        </p:nvSpPr>
        <p:spPr>
          <a:xfrm>
            <a:off x="3853525" y="7985900"/>
            <a:ext cx="3045300" cy="17796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1pPr>
            <a:lvl2pPr indent="-330200" lvl="1" marL="914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2pPr>
            <a:lvl3pPr indent="-330200" lvl="2" marL="1371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3pPr>
            <a:lvl4pPr indent="-330200" lvl="3" marL="18288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4pPr>
            <a:lvl5pPr indent="-330200" lvl="4" marL="22860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5pPr>
            <a:lvl6pPr indent="-330200" lvl="5" marL="2743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6pPr>
            <a:lvl7pPr indent="-330200" lvl="6" marL="3200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7pPr>
            <a:lvl8pPr indent="-330200" lvl="7" marL="3657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8pPr>
            <a:lvl9pPr indent="-330200" lvl="8" marL="41148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9pPr>
          </a:lstStyle>
          <a:p/>
        </p:txBody>
      </p:sp>
    </p:spTree>
  </p:cSld>
  <p:clrMapOvr>
    <a:masterClrMapping/>
  </p:clrMapOvr>
  <p:extLst>
    <p:ext uri="{DCECCB84-F9BA-43D5-87BE-67443E8EF086}">
      <p15:sldGuideLst>
        <p15:guide id="1" orient="horz" pos="5030">
          <p15:clr>
            <a:srgbClr val="FA7B17"/>
          </p15:clr>
        </p15:guide>
        <p15:guide id="2" orient="horz" pos="6151">
          <p15:clr>
            <a:srgbClr val="FA7B17"/>
          </p15:clr>
        </p15:guide>
        <p15:guide id="3" pos="417">
          <p15:clr>
            <a:srgbClr val="FA7B17"/>
          </p15:clr>
        </p15:guide>
        <p15:guide id="4" pos="2335">
          <p15:clr>
            <a:srgbClr val="FA7B17"/>
          </p15:clr>
        </p15:guide>
        <p15:guide id="5" pos="2427">
          <p15:clr>
            <a:srgbClr val="FA7B17"/>
          </p15:clr>
        </p15:guide>
        <p15:guide id="6" pos="4346">
          <p15:clr>
            <a:srgbClr val="FA7B17"/>
          </p15:clr>
        </p15:guide>
      </p15:sldGuideLst>
    </p:ext>
  </p:extLs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6"/>
          <p:cNvSpPr txBox="1"/>
          <p:nvPr>
            <p:ph type="title"/>
          </p:nvPr>
        </p:nvSpPr>
        <p:spPr>
          <a:xfrm>
            <a:off x="689550" y="849476"/>
            <a:ext cx="6150600" cy="804000"/>
          </a:xfrm>
          <a:prstGeom prst="rect">
            <a:avLst/>
          </a:prstGeom>
        </p:spPr>
        <p:txBody>
          <a:bodyPr anchorCtr="0" anchor="t" bIns="91425" lIns="91425" spcFirstLastPara="1" rIns="91425" wrap="square" tIns="91425">
            <a:noAutofit/>
          </a:bodyPr>
          <a:lstStyle>
            <a:lvl1pPr lvl="0" rtl="0">
              <a:spcBef>
                <a:spcPts val="0"/>
              </a:spcBef>
              <a:spcAft>
                <a:spcPts val="0"/>
              </a:spcAft>
              <a:buSzPts val="3400"/>
              <a:buNone/>
              <a:defRPr i="1" sz="3400">
                <a:solidFill>
                  <a:schemeClr val="dk2"/>
                </a:solidFill>
                <a:latin typeface="Trirong ExtraBold"/>
                <a:ea typeface="Trirong ExtraBold"/>
                <a:cs typeface="Trirong ExtraBold"/>
                <a:sym typeface="Trirong ExtraBold"/>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p:txBody>
      </p:sp>
      <p:sp>
        <p:nvSpPr>
          <p:cNvPr id="61" name="Google Shape;61;p6"/>
          <p:cNvSpPr/>
          <p:nvPr/>
        </p:nvSpPr>
        <p:spPr>
          <a:xfrm>
            <a:off x="-838200" y="8448050"/>
            <a:ext cx="8799598" cy="4098059"/>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6"/>
          <p:cNvSpPr/>
          <p:nvPr/>
        </p:nvSpPr>
        <p:spPr>
          <a:xfrm flipH="1">
            <a:off x="11" y="9519998"/>
            <a:ext cx="7559764" cy="1193442"/>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6"/>
          <p:cNvSpPr/>
          <p:nvPr/>
        </p:nvSpPr>
        <p:spPr>
          <a:xfrm>
            <a:off x="5999788" y="8986325"/>
            <a:ext cx="2040999" cy="1727110"/>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6"/>
          <p:cNvSpPr/>
          <p:nvPr/>
        </p:nvSpPr>
        <p:spPr>
          <a:xfrm>
            <a:off x="5429721" y="9520003"/>
            <a:ext cx="1410259" cy="1193516"/>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6"/>
          <p:cNvSpPr/>
          <p:nvPr/>
        </p:nvSpPr>
        <p:spPr>
          <a:xfrm>
            <a:off x="477525" y="9872650"/>
            <a:ext cx="751825" cy="698425"/>
          </a:xfrm>
          <a:custGeom>
            <a:rect b="b" l="l" r="r" t="t"/>
            <a:pathLst>
              <a:path extrusionOk="0" h="27937" w="30073">
                <a:moveTo>
                  <a:pt x="10279" y="1"/>
                </a:moveTo>
                <a:cubicBezTo>
                  <a:pt x="10276" y="1"/>
                  <a:pt x="10275" y="1"/>
                  <a:pt x="10275" y="3"/>
                </a:cubicBezTo>
                <a:cubicBezTo>
                  <a:pt x="10046" y="4196"/>
                  <a:pt x="9917" y="8749"/>
                  <a:pt x="12343" y="12175"/>
                </a:cubicBezTo>
                <a:cubicBezTo>
                  <a:pt x="10885" y="11282"/>
                  <a:pt x="9189" y="10854"/>
                  <a:pt x="7485" y="10854"/>
                </a:cubicBezTo>
                <a:cubicBezTo>
                  <a:pt x="4661" y="10854"/>
                  <a:pt x="1816" y="12029"/>
                  <a:pt x="0" y="14206"/>
                </a:cubicBezTo>
                <a:cubicBezTo>
                  <a:pt x="1860" y="15613"/>
                  <a:pt x="4194" y="16339"/>
                  <a:pt x="6524" y="16339"/>
                </a:cubicBezTo>
                <a:cubicBezTo>
                  <a:pt x="8134" y="16339"/>
                  <a:pt x="9741" y="15992"/>
                  <a:pt x="11189" y="15283"/>
                </a:cubicBezTo>
                <a:lnTo>
                  <a:pt x="11189" y="15283"/>
                </a:lnTo>
                <a:cubicBezTo>
                  <a:pt x="7955" y="18521"/>
                  <a:pt x="7265" y="23997"/>
                  <a:pt x="9594" y="27937"/>
                </a:cubicBezTo>
                <a:cubicBezTo>
                  <a:pt x="13931" y="26007"/>
                  <a:pt x="16594" y="20899"/>
                  <a:pt x="15695" y="16238"/>
                </a:cubicBezTo>
                <a:lnTo>
                  <a:pt x="15695" y="16238"/>
                </a:lnTo>
                <a:cubicBezTo>
                  <a:pt x="16848" y="18642"/>
                  <a:pt x="19498" y="20047"/>
                  <a:pt x="22139" y="20410"/>
                </a:cubicBezTo>
                <a:cubicBezTo>
                  <a:pt x="22763" y="20496"/>
                  <a:pt x="23389" y="20533"/>
                  <a:pt x="24016" y="20533"/>
                </a:cubicBezTo>
                <a:cubicBezTo>
                  <a:pt x="26042" y="20533"/>
                  <a:pt x="28074" y="20144"/>
                  <a:pt x="30073" y="19756"/>
                </a:cubicBezTo>
                <a:cubicBezTo>
                  <a:pt x="28964" y="15587"/>
                  <a:pt x="24788" y="12492"/>
                  <a:pt x="20500" y="12492"/>
                </a:cubicBezTo>
                <a:cubicBezTo>
                  <a:pt x="20182" y="12492"/>
                  <a:pt x="19863" y="12509"/>
                  <a:pt x="19545" y="12544"/>
                </a:cubicBezTo>
                <a:cubicBezTo>
                  <a:pt x="21924" y="11927"/>
                  <a:pt x="24281" y="10797"/>
                  <a:pt x="25740" y="8820"/>
                </a:cubicBezTo>
                <a:cubicBezTo>
                  <a:pt x="27198" y="6842"/>
                  <a:pt x="27513" y="3888"/>
                  <a:pt x="25976" y="1970"/>
                </a:cubicBezTo>
                <a:lnTo>
                  <a:pt x="25976" y="1970"/>
                </a:lnTo>
                <a:cubicBezTo>
                  <a:pt x="24027" y="2644"/>
                  <a:pt x="21349" y="3197"/>
                  <a:pt x="19803" y="4589"/>
                </a:cubicBezTo>
                <a:cubicBezTo>
                  <a:pt x="18959" y="5350"/>
                  <a:pt x="18189" y="6188"/>
                  <a:pt x="17506" y="7094"/>
                </a:cubicBezTo>
                <a:cubicBezTo>
                  <a:pt x="17127" y="7594"/>
                  <a:pt x="15694" y="9211"/>
                  <a:pt x="15785" y="9853"/>
                </a:cubicBezTo>
                <a:cubicBezTo>
                  <a:pt x="15433" y="7395"/>
                  <a:pt x="15059" y="4870"/>
                  <a:pt x="13830" y="2712"/>
                </a:cubicBezTo>
                <a:cubicBezTo>
                  <a:pt x="13359" y="1887"/>
                  <a:pt x="12758" y="1483"/>
                  <a:pt x="11985" y="996"/>
                </a:cubicBezTo>
                <a:cubicBezTo>
                  <a:pt x="11875" y="924"/>
                  <a:pt x="10374" y="1"/>
                  <a:pt x="102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6"/>
          <p:cNvSpPr/>
          <p:nvPr/>
        </p:nvSpPr>
        <p:spPr>
          <a:xfrm>
            <a:off x="1361025" y="9985900"/>
            <a:ext cx="525900" cy="471925"/>
          </a:xfrm>
          <a:custGeom>
            <a:rect b="b" l="l" r="r" t="t"/>
            <a:pathLst>
              <a:path extrusionOk="0" h="18877" w="21036">
                <a:moveTo>
                  <a:pt x="14958" y="1"/>
                </a:moveTo>
                <a:cubicBezTo>
                  <a:pt x="12437" y="1493"/>
                  <a:pt x="10809" y="4377"/>
                  <a:pt x="10811" y="7304"/>
                </a:cubicBezTo>
                <a:lnTo>
                  <a:pt x="10811" y="7304"/>
                </a:lnTo>
                <a:cubicBezTo>
                  <a:pt x="10714" y="4391"/>
                  <a:pt x="8835" y="1600"/>
                  <a:pt x="6159" y="437"/>
                </a:cubicBezTo>
                <a:lnTo>
                  <a:pt x="6159" y="437"/>
                </a:lnTo>
                <a:cubicBezTo>
                  <a:pt x="5754" y="2770"/>
                  <a:pt x="6272" y="5224"/>
                  <a:pt x="7486" y="7255"/>
                </a:cubicBezTo>
                <a:cubicBezTo>
                  <a:pt x="5891" y="6370"/>
                  <a:pt x="4069" y="5894"/>
                  <a:pt x="2247" y="5894"/>
                </a:cubicBezTo>
                <a:cubicBezTo>
                  <a:pt x="1670" y="5894"/>
                  <a:pt x="1093" y="5942"/>
                  <a:pt x="523" y="6039"/>
                </a:cubicBezTo>
                <a:cubicBezTo>
                  <a:pt x="1982" y="8242"/>
                  <a:pt x="4499" y="9700"/>
                  <a:pt x="7131" y="9897"/>
                </a:cubicBezTo>
                <a:lnTo>
                  <a:pt x="7131" y="9897"/>
                </a:lnTo>
                <a:cubicBezTo>
                  <a:pt x="7019" y="9894"/>
                  <a:pt x="6907" y="9893"/>
                  <a:pt x="6795" y="9893"/>
                </a:cubicBezTo>
                <a:cubicBezTo>
                  <a:pt x="4395" y="9893"/>
                  <a:pt x="1997" y="10615"/>
                  <a:pt x="1" y="11948"/>
                </a:cubicBezTo>
                <a:cubicBezTo>
                  <a:pt x="1328" y="12716"/>
                  <a:pt x="2861" y="13100"/>
                  <a:pt x="4394" y="13100"/>
                </a:cubicBezTo>
                <a:cubicBezTo>
                  <a:pt x="5935" y="13100"/>
                  <a:pt x="7475" y="12712"/>
                  <a:pt x="8808" y="11937"/>
                </a:cubicBezTo>
                <a:lnTo>
                  <a:pt x="8808" y="11937"/>
                </a:lnTo>
                <a:cubicBezTo>
                  <a:pt x="7274" y="13901"/>
                  <a:pt x="6418" y="16385"/>
                  <a:pt x="6412" y="18876"/>
                </a:cubicBezTo>
                <a:cubicBezTo>
                  <a:pt x="8928" y="17910"/>
                  <a:pt x="10750" y="15357"/>
                  <a:pt x="10847" y="12665"/>
                </a:cubicBezTo>
                <a:cubicBezTo>
                  <a:pt x="11296" y="15122"/>
                  <a:pt x="12863" y="17353"/>
                  <a:pt x="15023" y="18608"/>
                </a:cubicBezTo>
                <a:cubicBezTo>
                  <a:pt x="15678" y="17491"/>
                  <a:pt x="15495" y="16039"/>
                  <a:pt x="14891" y="14897"/>
                </a:cubicBezTo>
                <a:cubicBezTo>
                  <a:pt x="14286" y="13752"/>
                  <a:pt x="13318" y="12852"/>
                  <a:pt x="12367" y="11973"/>
                </a:cubicBezTo>
                <a:lnTo>
                  <a:pt x="12367" y="11973"/>
                </a:lnTo>
                <a:cubicBezTo>
                  <a:pt x="14769" y="13411"/>
                  <a:pt x="17564" y="14180"/>
                  <a:pt x="20362" y="14180"/>
                </a:cubicBezTo>
                <a:cubicBezTo>
                  <a:pt x="20577" y="14180"/>
                  <a:pt x="20792" y="14175"/>
                  <a:pt x="21008" y="14166"/>
                </a:cubicBezTo>
                <a:cubicBezTo>
                  <a:pt x="19873" y="11770"/>
                  <a:pt x="17260" y="10177"/>
                  <a:pt x="14621" y="10177"/>
                </a:cubicBezTo>
                <a:cubicBezTo>
                  <a:pt x="14337" y="10177"/>
                  <a:pt x="14053" y="10196"/>
                  <a:pt x="13771" y="10233"/>
                </a:cubicBezTo>
                <a:lnTo>
                  <a:pt x="21035" y="7079"/>
                </a:lnTo>
                <a:cubicBezTo>
                  <a:pt x="19983" y="6340"/>
                  <a:pt x="18697" y="5942"/>
                  <a:pt x="17412" y="5942"/>
                </a:cubicBezTo>
                <a:cubicBezTo>
                  <a:pt x="17119" y="5942"/>
                  <a:pt x="16827" y="5963"/>
                  <a:pt x="16538" y="6005"/>
                </a:cubicBezTo>
                <a:cubicBezTo>
                  <a:pt x="15017" y="6225"/>
                  <a:pt x="13588" y="7029"/>
                  <a:pt x="12608" y="8212"/>
                </a:cubicBezTo>
                <a:lnTo>
                  <a:pt x="12608" y="8212"/>
                </a:lnTo>
                <a:cubicBezTo>
                  <a:pt x="13552" y="7047"/>
                  <a:pt x="14499" y="5854"/>
                  <a:pt x="15054" y="4464"/>
                </a:cubicBezTo>
                <a:cubicBezTo>
                  <a:pt x="15625" y="3033"/>
                  <a:pt x="15731" y="1333"/>
                  <a:pt x="149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6"/>
          <p:cNvSpPr/>
          <p:nvPr/>
        </p:nvSpPr>
        <p:spPr>
          <a:xfrm flipH="1" rot="912343">
            <a:off x="3694474" y="-307536"/>
            <a:ext cx="5953974" cy="1595806"/>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6"/>
          <p:cNvSpPr/>
          <p:nvPr/>
        </p:nvSpPr>
        <p:spPr>
          <a:xfrm flipH="1" rot="1211998">
            <a:off x="-1179646" y="-801317"/>
            <a:ext cx="2748820" cy="1827963"/>
          </a:xfrm>
          <a:custGeom>
            <a:rect b="b" l="l" r="r" t="t"/>
            <a:pathLst>
              <a:path extrusionOk="0" h="73118" w="109952">
                <a:moveTo>
                  <a:pt x="1369" y="1"/>
                </a:moveTo>
                <a:lnTo>
                  <a:pt x="0" y="2502"/>
                </a:lnTo>
                <a:cubicBezTo>
                  <a:pt x="5449" y="18757"/>
                  <a:pt x="11180" y="35433"/>
                  <a:pt x="21202" y="47853"/>
                </a:cubicBezTo>
                <a:cubicBezTo>
                  <a:pt x="32119" y="61384"/>
                  <a:pt x="47260" y="68598"/>
                  <a:pt x="62490" y="71412"/>
                </a:cubicBezTo>
                <a:cubicBezTo>
                  <a:pt x="69303" y="72670"/>
                  <a:pt x="76170" y="73118"/>
                  <a:pt x="83055" y="73118"/>
                </a:cubicBezTo>
                <a:cubicBezTo>
                  <a:pt x="91561" y="73118"/>
                  <a:pt x="100093" y="72434"/>
                  <a:pt x="108583" y="71748"/>
                </a:cubicBezTo>
                <a:lnTo>
                  <a:pt x="109952" y="69247"/>
                </a:lnTo>
                <a:lnTo>
                  <a:pt x="109952" y="69247"/>
                </a:lnTo>
                <a:cubicBezTo>
                  <a:pt x="101462" y="69933"/>
                  <a:pt x="92930" y="70617"/>
                  <a:pt x="84425" y="70617"/>
                </a:cubicBezTo>
                <a:cubicBezTo>
                  <a:pt x="77539" y="70617"/>
                  <a:pt x="70671" y="70169"/>
                  <a:pt x="63857" y="68910"/>
                </a:cubicBezTo>
                <a:cubicBezTo>
                  <a:pt x="48629" y="66097"/>
                  <a:pt x="33486" y="58884"/>
                  <a:pt x="22570" y="45352"/>
                </a:cubicBezTo>
                <a:cubicBezTo>
                  <a:pt x="12548" y="32931"/>
                  <a:pt x="6817" y="16255"/>
                  <a:pt x="13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6"/>
          <p:cNvSpPr/>
          <p:nvPr/>
        </p:nvSpPr>
        <p:spPr>
          <a:xfrm flipH="1" rot="1211998">
            <a:off x="-490172" y="-633131"/>
            <a:ext cx="2415392" cy="1091108"/>
          </a:xfrm>
          <a:custGeom>
            <a:rect b="b" l="l" r="r" t="t"/>
            <a:pathLst>
              <a:path extrusionOk="0" h="43644" w="96615">
                <a:moveTo>
                  <a:pt x="93305" y="1"/>
                </a:moveTo>
                <a:cubicBezTo>
                  <a:pt x="83694" y="7952"/>
                  <a:pt x="73990" y="33520"/>
                  <a:pt x="63150" y="37782"/>
                </a:cubicBezTo>
                <a:cubicBezTo>
                  <a:pt x="58313" y="39685"/>
                  <a:pt x="53202" y="40794"/>
                  <a:pt x="48003" y="40794"/>
                </a:cubicBezTo>
                <a:cubicBezTo>
                  <a:pt x="41554" y="40794"/>
                  <a:pt x="34970" y="39087"/>
                  <a:pt x="28602" y="35071"/>
                </a:cubicBezTo>
                <a:cubicBezTo>
                  <a:pt x="18043" y="28411"/>
                  <a:pt x="8903" y="16031"/>
                  <a:pt x="82" y="3904"/>
                </a:cubicBezTo>
                <a:lnTo>
                  <a:pt x="1" y="6752"/>
                </a:lnTo>
                <a:cubicBezTo>
                  <a:pt x="8822" y="18879"/>
                  <a:pt x="17962" y="31259"/>
                  <a:pt x="28520" y="37920"/>
                </a:cubicBezTo>
                <a:cubicBezTo>
                  <a:pt x="34888" y="41937"/>
                  <a:pt x="41472" y="43643"/>
                  <a:pt x="47921" y="43643"/>
                </a:cubicBezTo>
                <a:cubicBezTo>
                  <a:pt x="53120" y="43643"/>
                  <a:pt x="58231" y="42534"/>
                  <a:pt x="63070" y="40632"/>
                </a:cubicBezTo>
                <a:cubicBezTo>
                  <a:pt x="73908" y="36369"/>
                  <a:pt x="87001" y="13041"/>
                  <a:pt x="96614" y="5090"/>
                </a:cubicBezTo>
                <a:lnTo>
                  <a:pt x="9330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70" name="Shape 70"/>
        <p:cNvGrpSpPr/>
        <p:nvPr/>
      </p:nvGrpSpPr>
      <p:grpSpPr>
        <a:xfrm>
          <a:off x="0" y="0"/>
          <a:ext cx="0" cy="0"/>
          <a:chOff x="0" y="0"/>
          <a:chExt cx="0" cy="0"/>
        </a:xfrm>
      </p:grpSpPr>
      <p:sp>
        <p:nvSpPr>
          <p:cNvPr id="71" name="Google Shape;71;p7"/>
          <p:cNvSpPr txBox="1"/>
          <p:nvPr>
            <p:ph idx="1" type="body"/>
          </p:nvPr>
        </p:nvSpPr>
        <p:spPr>
          <a:xfrm>
            <a:off x="720000" y="6943348"/>
            <a:ext cx="6120000" cy="29682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72" name="Shape 72"/>
        <p:cNvGrpSpPr/>
        <p:nvPr/>
      </p:nvGrpSpPr>
      <p:grpSpPr>
        <a:xfrm>
          <a:off x="0" y="0"/>
          <a:ext cx="0" cy="0"/>
          <a:chOff x="0" y="0"/>
          <a:chExt cx="0" cy="0"/>
        </a:xfrm>
      </p:grpSpPr>
      <p:sp>
        <p:nvSpPr>
          <p:cNvPr id="73" name="Google Shape;73;p8"/>
          <p:cNvSpPr/>
          <p:nvPr/>
        </p:nvSpPr>
        <p:spPr>
          <a:xfrm>
            <a:off x="423325" y="3"/>
            <a:ext cx="1306644" cy="9155330"/>
          </a:xfrm>
          <a:custGeom>
            <a:rect b="b" l="l" r="r" t="t"/>
            <a:pathLst>
              <a:path extrusionOk="0" h="156321" w="38318">
                <a:moveTo>
                  <a:pt x="23469" y="0"/>
                </a:moveTo>
                <a:cubicBezTo>
                  <a:pt x="24744" y="23616"/>
                  <a:pt x="25105" y="47363"/>
                  <a:pt x="20073" y="70395"/>
                </a:cubicBezTo>
                <a:cubicBezTo>
                  <a:pt x="16480" y="86837"/>
                  <a:pt x="10205" y="102566"/>
                  <a:pt x="5721" y="118788"/>
                </a:cubicBezTo>
                <a:cubicBezTo>
                  <a:pt x="2348" y="130990"/>
                  <a:pt x="0" y="143760"/>
                  <a:pt x="650" y="156320"/>
                </a:cubicBezTo>
                <a:lnTo>
                  <a:pt x="38318" y="156320"/>
                </a:lnTo>
                <a:cubicBezTo>
                  <a:pt x="35450" y="150914"/>
                  <a:pt x="33705" y="144785"/>
                  <a:pt x="32968" y="138709"/>
                </a:cubicBezTo>
                <a:cubicBezTo>
                  <a:pt x="31509" y="126661"/>
                  <a:pt x="33412" y="114501"/>
                  <a:pt x="34602" y="102425"/>
                </a:cubicBezTo>
                <a:cubicBezTo>
                  <a:pt x="37954" y="68396"/>
                  <a:pt x="35634" y="34113"/>
                  <a:pt x="32972" y="0"/>
                </a:cubicBezTo>
                <a:close/>
              </a:path>
            </a:pathLst>
          </a:custGeom>
          <a:solidFill>
            <a:srgbClr val="B6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8"/>
          <p:cNvSpPr/>
          <p:nvPr/>
        </p:nvSpPr>
        <p:spPr>
          <a:xfrm>
            <a:off x="2903550" y="-394550"/>
            <a:ext cx="1179920" cy="9904889"/>
          </a:xfrm>
          <a:custGeom>
            <a:rect b="b" l="l" r="r" t="t"/>
            <a:pathLst>
              <a:path extrusionOk="0" h="156321" w="25901">
                <a:moveTo>
                  <a:pt x="2538" y="0"/>
                </a:moveTo>
                <a:cubicBezTo>
                  <a:pt x="2036" y="25073"/>
                  <a:pt x="1535" y="50146"/>
                  <a:pt x="1032" y="75218"/>
                </a:cubicBezTo>
                <a:cubicBezTo>
                  <a:pt x="489" y="102333"/>
                  <a:pt x="1" y="129850"/>
                  <a:pt x="5356" y="156320"/>
                </a:cubicBezTo>
                <a:lnTo>
                  <a:pt x="25900" y="156320"/>
                </a:lnTo>
                <a:cubicBezTo>
                  <a:pt x="24191" y="129888"/>
                  <a:pt x="18553" y="103674"/>
                  <a:pt x="14249" y="77454"/>
                </a:cubicBezTo>
                <a:cubicBezTo>
                  <a:pt x="10052" y="51891"/>
                  <a:pt x="7161" y="25526"/>
                  <a:pt x="10349" y="0"/>
                </a:cubicBezTo>
                <a:close/>
              </a:path>
            </a:pathLst>
          </a:custGeom>
          <a:solidFill>
            <a:srgbClr val="B6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8"/>
          <p:cNvSpPr/>
          <p:nvPr/>
        </p:nvSpPr>
        <p:spPr>
          <a:xfrm>
            <a:off x="5257050" y="-157822"/>
            <a:ext cx="1613407" cy="9668063"/>
          </a:xfrm>
          <a:custGeom>
            <a:rect b="b" l="l" r="r" t="t"/>
            <a:pathLst>
              <a:path extrusionOk="0" h="156321" w="47314">
                <a:moveTo>
                  <a:pt x="11814" y="0"/>
                </a:moveTo>
                <a:cubicBezTo>
                  <a:pt x="13159" y="26286"/>
                  <a:pt x="7371" y="52821"/>
                  <a:pt x="3964" y="79127"/>
                </a:cubicBezTo>
                <a:cubicBezTo>
                  <a:pt x="616" y="104967"/>
                  <a:pt x="0" y="132712"/>
                  <a:pt x="9866" y="156320"/>
                </a:cubicBezTo>
                <a:lnTo>
                  <a:pt x="46562" y="156320"/>
                </a:lnTo>
                <a:cubicBezTo>
                  <a:pt x="47313" y="139378"/>
                  <a:pt x="44410" y="122275"/>
                  <a:pt x="38031" y="106558"/>
                </a:cubicBezTo>
                <a:cubicBezTo>
                  <a:pt x="24366" y="72883"/>
                  <a:pt x="17891" y="36320"/>
                  <a:pt x="19057" y="0"/>
                </a:cubicBezTo>
                <a:close/>
              </a:path>
            </a:pathLst>
          </a:custGeom>
          <a:solidFill>
            <a:srgbClr val="B6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8"/>
          <p:cNvSpPr/>
          <p:nvPr/>
        </p:nvSpPr>
        <p:spPr>
          <a:xfrm rot="-912343">
            <a:off x="-1789626" y="-248361"/>
            <a:ext cx="5953974" cy="1595806"/>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8"/>
          <p:cNvSpPr/>
          <p:nvPr/>
        </p:nvSpPr>
        <p:spPr>
          <a:xfrm flipH="1" rot="912343">
            <a:off x="3846874" y="-155136"/>
            <a:ext cx="5953974" cy="1595806"/>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8"/>
          <p:cNvSpPr/>
          <p:nvPr/>
        </p:nvSpPr>
        <p:spPr>
          <a:xfrm flipH="1" rot="584685">
            <a:off x="-1657445" y="-659556"/>
            <a:ext cx="4263050" cy="2834925"/>
          </a:xfrm>
          <a:custGeom>
            <a:rect b="b" l="l" r="r" t="t"/>
            <a:pathLst>
              <a:path extrusionOk="0" h="73118" w="109952">
                <a:moveTo>
                  <a:pt x="1369" y="1"/>
                </a:moveTo>
                <a:lnTo>
                  <a:pt x="0" y="2502"/>
                </a:lnTo>
                <a:cubicBezTo>
                  <a:pt x="5449" y="18757"/>
                  <a:pt x="11180" y="35433"/>
                  <a:pt x="21202" y="47853"/>
                </a:cubicBezTo>
                <a:cubicBezTo>
                  <a:pt x="32119" y="61384"/>
                  <a:pt x="47260" y="68598"/>
                  <a:pt x="62490" y="71412"/>
                </a:cubicBezTo>
                <a:cubicBezTo>
                  <a:pt x="69303" y="72670"/>
                  <a:pt x="76170" y="73118"/>
                  <a:pt x="83055" y="73118"/>
                </a:cubicBezTo>
                <a:cubicBezTo>
                  <a:pt x="91561" y="73118"/>
                  <a:pt x="100093" y="72434"/>
                  <a:pt x="108583" y="71748"/>
                </a:cubicBezTo>
                <a:lnTo>
                  <a:pt x="109952" y="69247"/>
                </a:lnTo>
                <a:lnTo>
                  <a:pt x="109952" y="69247"/>
                </a:lnTo>
                <a:cubicBezTo>
                  <a:pt x="101462" y="69933"/>
                  <a:pt x="92930" y="70617"/>
                  <a:pt x="84425" y="70617"/>
                </a:cubicBezTo>
                <a:cubicBezTo>
                  <a:pt x="77539" y="70617"/>
                  <a:pt x="70671" y="70169"/>
                  <a:pt x="63857" y="68910"/>
                </a:cubicBezTo>
                <a:cubicBezTo>
                  <a:pt x="48629" y="66097"/>
                  <a:pt x="33486" y="58884"/>
                  <a:pt x="22570" y="45352"/>
                </a:cubicBezTo>
                <a:cubicBezTo>
                  <a:pt x="12548" y="32931"/>
                  <a:pt x="6817" y="16255"/>
                  <a:pt x="13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flipH="1" rot="584685">
            <a:off x="-657981" y="-540684"/>
            <a:ext cx="3745949" cy="1692162"/>
          </a:xfrm>
          <a:custGeom>
            <a:rect b="b" l="l" r="r" t="t"/>
            <a:pathLst>
              <a:path extrusionOk="0" h="43644" w="96615">
                <a:moveTo>
                  <a:pt x="93305" y="1"/>
                </a:moveTo>
                <a:cubicBezTo>
                  <a:pt x="83694" y="7952"/>
                  <a:pt x="73990" y="33520"/>
                  <a:pt x="63150" y="37782"/>
                </a:cubicBezTo>
                <a:cubicBezTo>
                  <a:pt x="58313" y="39685"/>
                  <a:pt x="53202" y="40794"/>
                  <a:pt x="48003" y="40794"/>
                </a:cubicBezTo>
                <a:cubicBezTo>
                  <a:pt x="41554" y="40794"/>
                  <a:pt x="34970" y="39087"/>
                  <a:pt x="28602" y="35071"/>
                </a:cubicBezTo>
                <a:cubicBezTo>
                  <a:pt x="18043" y="28411"/>
                  <a:pt x="8903" y="16031"/>
                  <a:pt x="82" y="3904"/>
                </a:cubicBezTo>
                <a:lnTo>
                  <a:pt x="1" y="6752"/>
                </a:lnTo>
                <a:cubicBezTo>
                  <a:pt x="8822" y="18879"/>
                  <a:pt x="17962" y="31259"/>
                  <a:pt x="28520" y="37920"/>
                </a:cubicBezTo>
                <a:cubicBezTo>
                  <a:pt x="34888" y="41937"/>
                  <a:pt x="41472" y="43643"/>
                  <a:pt x="47921" y="43643"/>
                </a:cubicBezTo>
                <a:cubicBezTo>
                  <a:pt x="53120" y="43643"/>
                  <a:pt x="58231" y="42534"/>
                  <a:pt x="63070" y="40632"/>
                </a:cubicBezTo>
                <a:cubicBezTo>
                  <a:pt x="73908" y="36369"/>
                  <a:pt x="87001" y="13041"/>
                  <a:pt x="96614" y="5090"/>
                </a:cubicBezTo>
                <a:lnTo>
                  <a:pt x="9330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8"/>
          <p:cNvSpPr/>
          <p:nvPr/>
        </p:nvSpPr>
        <p:spPr>
          <a:xfrm rot="-584685">
            <a:off x="5337562" y="-567994"/>
            <a:ext cx="4263050" cy="2834925"/>
          </a:xfrm>
          <a:custGeom>
            <a:rect b="b" l="l" r="r" t="t"/>
            <a:pathLst>
              <a:path extrusionOk="0" h="73118" w="109952">
                <a:moveTo>
                  <a:pt x="1369" y="1"/>
                </a:moveTo>
                <a:lnTo>
                  <a:pt x="0" y="2502"/>
                </a:lnTo>
                <a:cubicBezTo>
                  <a:pt x="5449" y="18757"/>
                  <a:pt x="11180" y="35433"/>
                  <a:pt x="21202" y="47853"/>
                </a:cubicBezTo>
                <a:cubicBezTo>
                  <a:pt x="32119" y="61384"/>
                  <a:pt x="47260" y="68598"/>
                  <a:pt x="62490" y="71412"/>
                </a:cubicBezTo>
                <a:cubicBezTo>
                  <a:pt x="69303" y="72670"/>
                  <a:pt x="76170" y="73118"/>
                  <a:pt x="83055" y="73118"/>
                </a:cubicBezTo>
                <a:cubicBezTo>
                  <a:pt x="91561" y="73118"/>
                  <a:pt x="100093" y="72434"/>
                  <a:pt x="108583" y="71748"/>
                </a:cubicBezTo>
                <a:lnTo>
                  <a:pt x="109952" y="69247"/>
                </a:lnTo>
                <a:lnTo>
                  <a:pt x="109952" y="69247"/>
                </a:lnTo>
                <a:cubicBezTo>
                  <a:pt x="101462" y="69933"/>
                  <a:pt x="92930" y="70617"/>
                  <a:pt x="84425" y="70617"/>
                </a:cubicBezTo>
                <a:cubicBezTo>
                  <a:pt x="77539" y="70617"/>
                  <a:pt x="70671" y="70169"/>
                  <a:pt x="63857" y="68910"/>
                </a:cubicBezTo>
                <a:cubicBezTo>
                  <a:pt x="48629" y="66097"/>
                  <a:pt x="33486" y="58884"/>
                  <a:pt x="22570" y="45352"/>
                </a:cubicBezTo>
                <a:cubicBezTo>
                  <a:pt x="12548" y="32931"/>
                  <a:pt x="6817" y="16255"/>
                  <a:pt x="13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8"/>
          <p:cNvSpPr/>
          <p:nvPr/>
        </p:nvSpPr>
        <p:spPr>
          <a:xfrm rot="-584685">
            <a:off x="4855199" y="-449121"/>
            <a:ext cx="3745949" cy="1692162"/>
          </a:xfrm>
          <a:custGeom>
            <a:rect b="b" l="l" r="r" t="t"/>
            <a:pathLst>
              <a:path extrusionOk="0" h="43644" w="96615">
                <a:moveTo>
                  <a:pt x="93305" y="1"/>
                </a:moveTo>
                <a:cubicBezTo>
                  <a:pt x="83694" y="7952"/>
                  <a:pt x="73990" y="33520"/>
                  <a:pt x="63150" y="37782"/>
                </a:cubicBezTo>
                <a:cubicBezTo>
                  <a:pt x="58313" y="39685"/>
                  <a:pt x="53202" y="40794"/>
                  <a:pt x="48003" y="40794"/>
                </a:cubicBezTo>
                <a:cubicBezTo>
                  <a:pt x="41554" y="40794"/>
                  <a:pt x="34970" y="39087"/>
                  <a:pt x="28602" y="35071"/>
                </a:cubicBezTo>
                <a:cubicBezTo>
                  <a:pt x="18043" y="28411"/>
                  <a:pt x="8903" y="16031"/>
                  <a:pt x="82" y="3904"/>
                </a:cubicBezTo>
                <a:lnTo>
                  <a:pt x="1" y="6752"/>
                </a:lnTo>
                <a:cubicBezTo>
                  <a:pt x="8822" y="18879"/>
                  <a:pt x="17962" y="31259"/>
                  <a:pt x="28520" y="37920"/>
                </a:cubicBezTo>
                <a:cubicBezTo>
                  <a:pt x="34888" y="41937"/>
                  <a:pt x="41472" y="43643"/>
                  <a:pt x="47921" y="43643"/>
                </a:cubicBezTo>
                <a:cubicBezTo>
                  <a:pt x="53120" y="43643"/>
                  <a:pt x="58231" y="42534"/>
                  <a:pt x="63070" y="40632"/>
                </a:cubicBezTo>
                <a:cubicBezTo>
                  <a:pt x="73908" y="36369"/>
                  <a:pt x="87001" y="13041"/>
                  <a:pt x="96614" y="5090"/>
                </a:cubicBezTo>
                <a:lnTo>
                  <a:pt x="9330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a:off x="-273800" y="7030362"/>
            <a:ext cx="7995904" cy="4334485"/>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rgbClr val="A6E5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flipH="1">
            <a:off x="11" y="9519998"/>
            <a:ext cx="7559764" cy="1193442"/>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8"/>
          <p:cNvSpPr/>
          <p:nvPr/>
        </p:nvSpPr>
        <p:spPr>
          <a:xfrm>
            <a:off x="5999788" y="8986325"/>
            <a:ext cx="2040999" cy="1727110"/>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8"/>
          <p:cNvSpPr/>
          <p:nvPr/>
        </p:nvSpPr>
        <p:spPr>
          <a:xfrm>
            <a:off x="5429721" y="9520003"/>
            <a:ext cx="1410259" cy="1193516"/>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8"/>
          <p:cNvSpPr txBox="1"/>
          <p:nvPr>
            <p:ph type="title"/>
          </p:nvPr>
        </p:nvSpPr>
        <p:spPr>
          <a:xfrm>
            <a:off x="720000" y="3286217"/>
            <a:ext cx="6120000" cy="2748000"/>
          </a:xfrm>
          <a:prstGeom prst="rect">
            <a:avLst/>
          </a:prstGeom>
        </p:spPr>
        <p:txBody>
          <a:bodyPr anchorCtr="0" anchor="ctr" bIns="91425" lIns="91425" spcFirstLastPara="1" rIns="91425" wrap="square" tIns="91425">
            <a:noAutofit/>
          </a:bodyPr>
          <a:lstStyle>
            <a:lvl1pPr lvl="0" algn="ctr">
              <a:spcBef>
                <a:spcPts val="0"/>
              </a:spcBef>
              <a:spcAft>
                <a:spcPts val="0"/>
              </a:spcAft>
              <a:buSzPts val="4800"/>
              <a:buNone/>
              <a:defRPr i="1" sz="9500">
                <a:solidFill>
                  <a:schemeClr val="dk2"/>
                </a:solidFill>
                <a:latin typeface="Trirong ExtraBold"/>
                <a:ea typeface="Trirong ExtraBold"/>
                <a:cs typeface="Trirong ExtraBold"/>
                <a:sym typeface="Trirong ExtraBold"/>
              </a:defRPr>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87" name="Google Shape;87;p8"/>
          <p:cNvSpPr txBox="1"/>
          <p:nvPr>
            <p:ph idx="12" type="sldNum"/>
          </p:nvPr>
        </p:nvSpPr>
        <p:spPr>
          <a:xfrm>
            <a:off x="6674550" y="9692697"/>
            <a:ext cx="551400" cy="635100"/>
          </a:xfrm>
          <a:prstGeom prst="rect">
            <a:avLst/>
          </a:prstGeom>
          <a:noFill/>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l">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88" name="Shape 88"/>
        <p:cNvGrpSpPr/>
        <p:nvPr/>
      </p:nvGrpSpPr>
      <p:grpSpPr>
        <a:xfrm>
          <a:off x="0" y="0"/>
          <a:ext cx="0" cy="0"/>
          <a:chOff x="0" y="0"/>
          <a:chExt cx="0" cy="0"/>
        </a:xfrm>
      </p:grpSpPr>
      <p:sp>
        <p:nvSpPr>
          <p:cNvPr id="89" name="Google Shape;89;p9"/>
          <p:cNvSpPr txBox="1"/>
          <p:nvPr>
            <p:ph idx="1" type="body"/>
          </p:nvPr>
        </p:nvSpPr>
        <p:spPr>
          <a:xfrm>
            <a:off x="720000" y="1576865"/>
            <a:ext cx="6125100" cy="2880900"/>
          </a:xfrm>
          <a:prstGeom prst="rect">
            <a:avLst/>
          </a:prstGeom>
        </p:spPr>
        <p:txBody>
          <a:bodyPr anchorCtr="0" anchor="ctr" bIns="91425" lIns="91425" spcFirstLastPara="1" rIns="91425" wrap="square" tIns="91425">
            <a:noAutofit/>
          </a:bodyPr>
          <a:lstStyle>
            <a:lvl1pPr indent="-330200" lvl="0" marL="4572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1pPr>
            <a:lvl2pPr indent="-330200" lvl="1" marL="9144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2pPr>
            <a:lvl3pPr indent="-330200" lvl="2" marL="13716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3pPr>
            <a:lvl4pPr indent="-330200" lvl="3" marL="18288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4pPr>
            <a:lvl5pPr indent="-330200" lvl="4" marL="22860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5pPr>
            <a:lvl6pPr indent="-330200" lvl="5" marL="27432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6pPr>
            <a:lvl7pPr indent="-330200" lvl="6" marL="32004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7pPr>
            <a:lvl8pPr indent="-330200" lvl="7" marL="36576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8pPr>
            <a:lvl9pPr indent="-330200" lvl="8" marL="411480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9pPr>
          </a:lstStyle>
          <a:p/>
        </p:txBody>
      </p:sp>
      <p:sp>
        <p:nvSpPr>
          <p:cNvPr id="90" name="Google Shape;90;p9"/>
          <p:cNvSpPr txBox="1"/>
          <p:nvPr>
            <p:ph type="title"/>
          </p:nvPr>
        </p:nvSpPr>
        <p:spPr>
          <a:xfrm>
            <a:off x="689550" y="1093015"/>
            <a:ext cx="6180900" cy="7518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dk2"/>
              </a:buClr>
              <a:buSzPts val="3400"/>
              <a:buFont typeface="Trirong ExtraBold"/>
              <a:buNone/>
              <a:defRPr i="1" sz="3400">
                <a:solidFill>
                  <a:schemeClr val="dk2"/>
                </a:solidFill>
                <a:latin typeface="Trirong ExtraBold"/>
                <a:ea typeface="Trirong ExtraBold"/>
                <a:cs typeface="Trirong ExtraBold"/>
                <a:sym typeface="Trirong ExtraBold"/>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91" name="Shape 91"/>
        <p:cNvGrpSpPr/>
        <p:nvPr/>
      </p:nvGrpSpPr>
      <p:grpSpPr>
        <a:xfrm>
          <a:off x="0" y="0"/>
          <a:ext cx="0" cy="0"/>
          <a:chOff x="0" y="0"/>
          <a:chExt cx="0" cy="0"/>
        </a:xfrm>
      </p:grpSpPr>
      <p:sp>
        <p:nvSpPr>
          <p:cNvPr id="92" name="Google Shape;92;p10"/>
          <p:cNvSpPr txBox="1"/>
          <p:nvPr>
            <p:ph idx="1" type="body"/>
          </p:nvPr>
        </p:nvSpPr>
        <p:spPr>
          <a:xfrm>
            <a:off x="720000" y="7729348"/>
            <a:ext cx="6120000" cy="1174800"/>
          </a:xfrm>
          <a:prstGeom prst="rect">
            <a:avLst/>
          </a:prstGeom>
        </p:spPr>
        <p:txBody>
          <a:bodyPr anchorCtr="0" anchor="ctr" bIns="91425" lIns="91425" spcFirstLastPara="1" rIns="91425" wrap="square" tIns="91425">
            <a:noAutofit/>
          </a:bodyPr>
          <a:lstStyle>
            <a:lvl1pPr indent="-228600" lvl="0" marL="457200" algn="ctr">
              <a:lnSpc>
                <a:spcPct val="100000"/>
              </a:lnSpc>
              <a:spcBef>
                <a:spcPts val="0"/>
              </a:spcBef>
              <a:spcAft>
                <a:spcPts val="0"/>
              </a:spcAft>
              <a:buSzPts val="3400"/>
              <a:buFont typeface="Trirong ExtraBold"/>
              <a:buNone/>
              <a:defRPr i="1" sz="3400">
                <a:latin typeface="Trirong ExtraBold"/>
                <a:ea typeface="Trirong ExtraBold"/>
                <a:cs typeface="Trirong ExtraBold"/>
                <a:sym typeface="Trirong ExtraBold"/>
              </a:defRPr>
            </a:lvl1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93" name="Shape 93"/>
        <p:cNvGrpSpPr/>
        <p:nvPr/>
      </p:nvGrpSpPr>
      <p:grpSpPr>
        <a:xfrm>
          <a:off x="0" y="0"/>
          <a:ext cx="0" cy="0"/>
          <a:chOff x="0" y="0"/>
          <a:chExt cx="0" cy="0"/>
        </a:xfrm>
      </p:grpSpPr>
      <p:sp>
        <p:nvSpPr>
          <p:cNvPr id="94" name="Google Shape;94;p11"/>
          <p:cNvSpPr txBox="1"/>
          <p:nvPr>
            <p:ph hasCustomPrompt="1" type="title"/>
          </p:nvPr>
        </p:nvSpPr>
        <p:spPr>
          <a:xfrm>
            <a:off x="257705" y="2299346"/>
            <a:ext cx="7044600" cy="40818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dk2"/>
              </a:buClr>
              <a:buSzPts val="12000"/>
              <a:buFont typeface="Trirong ExtraBold"/>
              <a:buNone/>
              <a:defRPr i="1" sz="12000">
                <a:solidFill>
                  <a:schemeClr val="dk2"/>
                </a:solidFill>
                <a:latin typeface="Trirong ExtraBold"/>
                <a:ea typeface="Trirong ExtraBold"/>
                <a:cs typeface="Trirong ExtraBold"/>
                <a:sym typeface="Trirong ExtraBold"/>
              </a:defRPr>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95" name="Google Shape;95;p11"/>
          <p:cNvSpPr txBox="1"/>
          <p:nvPr>
            <p:ph idx="1" type="body"/>
          </p:nvPr>
        </p:nvSpPr>
        <p:spPr>
          <a:xfrm>
            <a:off x="257705" y="6552657"/>
            <a:ext cx="7044600" cy="2703900"/>
          </a:xfrm>
          <a:prstGeom prst="rect">
            <a:avLst/>
          </a:prstGeom>
        </p:spPr>
        <p:txBody>
          <a:bodyPr anchorCtr="0" anchor="t" bIns="91425" lIns="91425" spcFirstLastPara="1" rIns="91425" wrap="square" tIns="91425">
            <a:noAutofit/>
          </a:bodyPr>
          <a:lstStyle>
            <a:lvl1pPr indent="-330200" lvl="0" marL="457200" algn="ctr">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1pPr>
            <a:lvl2pPr indent="-330200" lvl="1" marL="914400" algn="ctr">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2pPr>
            <a:lvl3pPr indent="-330200" lvl="2" marL="1371600" algn="ctr">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3pPr>
            <a:lvl4pPr indent="-330200" lvl="3" marL="1828800" algn="ctr">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4pPr>
            <a:lvl5pPr indent="-330200" lvl="4" marL="2286000" algn="ctr">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5pPr>
            <a:lvl6pPr indent="-330200" lvl="5" marL="2743200" algn="ctr">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6pPr>
            <a:lvl7pPr indent="-330200" lvl="6" marL="3200400" algn="ctr">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7pPr>
            <a:lvl8pPr indent="-330200" lvl="7" marL="3657600" algn="ctr">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8pPr>
            <a:lvl9pPr indent="-330200" lvl="8" marL="4114800" algn="ctr">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3"/>
        </a:solidFill>
      </p:bgPr>
    </p:bg>
    <p:spTree>
      <p:nvGrpSpPr>
        <p:cNvPr id="96" name="Shape 96"/>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97" name="Shape 97"/>
        <p:cNvGrpSpPr/>
        <p:nvPr/>
      </p:nvGrpSpPr>
      <p:grpSpPr>
        <a:xfrm>
          <a:off x="0" y="0"/>
          <a:ext cx="0" cy="0"/>
          <a:chOff x="0" y="0"/>
          <a:chExt cx="0" cy="0"/>
        </a:xfrm>
      </p:grpSpPr>
      <p:sp>
        <p:nvSpPr>
          <p:cNvPr id="98" name="Google Shape;98;p13"/>
          <p:cNvSpPr/>
          <p:nvPr/>
        </p:nvSpPr>
        <p:spPr>
          <a:xfrm>
            <a:off x="0" y="8371860"/>
            <a:ext cx="7559764" cy="4098059"/>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3"/>
          <p:cNvSpPr/>
          <p:nvPr/>
        </p:nvSpPr>
        <p:spPr>
          <a:xfrm>
            <a:off x="0" y="9158950"/>
            <a:ext cx="7559764" cy="1554491"/>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3"/>
          <p:cNvSpPr/>
          <p:nvPr/>
        </p:nvSpPr>
        <p:spPr>
          <a:xfrm>
            <a:off x="25" y="-79800"/>
            <a:ext cx="7559938" cy="698342"/>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3"/>
          <p:cNvSpPr/>
          <p:nvPr/>
        </p:nvSpPr>
        <p:spPr>
          <a:xfrm rot="3173418">
            <a:off x="5932820" y="7928936"/>
            <a:ext cx="2372679" cy="1883120"/>
          </a:xfrm>
          <a:custGeom>
            <a:rect b="b" l="l" r="r" t="t"/>
            <a:pathLst>
              <a:path extrusionOk="0" h="59037" w="74385">
                <a:moveTo>
                  <a:pt x="2101" y="0"/>
                </a:moveTo>
                <a:lnTo>
                  <a:pt x="2101" y="0"/>
                </a:lnTo>
                <a:cubicBezTo>
                  <a:pt x="2101" y="1"/>
                  <a:pt x="376" y="3782"/>
                  <a:pt x="188" y="5830"/>
                </a:cubicBezTo>
                <a:cubicBezTo>
                  <a:pt x="1" y="7878"/>
                  <a:pt x="619" y="10117"/>
                  <a:pt x="2256" y="11359"/>
                </a:cubicBezTo>
                <a:cubicBezTo>
                  <a:pt x="5659" y="13941"/>
                  <a:pt x="11634" y="11255"/>
                  <a:pt x="14274" y="14612"/>
                </a:cubicBezTo>
                <a:cubicBezTo>
                  <a:pt x="15736" y="16472"/>
                  <a:pt x="15217" y="19133"/>
                  <a:pt x="14817" y="21465"/>
                </a:cubicBezTo>
                <a:cubicBezTo>
                  <a:pt x="14416" y="23798"/>
                  <a:pt x="14437" y="26671"/>
                  <a:pt x="16426" y="27952"/>
                </a:cubicBezTo>
                <a:cubicBezTo>
                  <a:pt x="17121" y="28400"/>
                  <a:pt x="17906" y="28553"/>
                  <a:pt x="18726" y="28553"/>
                </a:cubicBezTo>
                <a:cubicBezTo>
                  <a:pt x="19836" y="28553"/>
                  <a:pt x="21009" y="28272"/>
                  <a:pt x="22110" y="28063"/>
                </a:cubicBezTo>
                <a:cubicBezTo>
                  <a:pt x="22642" y="27962"/>
                  <a:pt x="23213" y="27899"/>
                  <a:pt x="23780" y="27899"/>
                </a:cubicBezTo>
                <a:cubicBezTo>
                  <a:pt x="25251" y="27899"/>
                  <a:pt x="26690" y="28320"/>
                  <a:pt x="27321" y="29575"/>
                </a:cubicBezTo>
                <a:cubicBezTo>
                  <a:pt x="26468" y="31423"/>
                  <a:pt x="25604" y="33327"/>
                  <a:pt x="25488" y="35358"/>
                </a:cubicBezTo>
                <a:cubicBezTo>
                  <a:pt x="25374" y="37391"/>
                  <a:pt x="26183" y="39610"/>
                  <a:pt x="27969" y="40585"/>
                </a:cubicBezTo>
                <a:cubicBezTo>
                  <a:pt x="28808" y="41045"/>
                  <a:pt x="29738" y="41184"/>
                  <a:pt x="30706" y="41184"/>
                </a:cubicBezTo>
                <a:cubicBezTo>
                  <a:pt x="32211" y="41184"/>
                  <a:pt x="33807" y="40846"/>
                  <a:pt x="35291" y="40846"/>
                </a:cubicBezTo>
                <a:cubicBezTo>
                  <a:pt x="36387" y="40846"/>
                  <a:pt x="37422" y="41031"/>
                  <a:pt x="38314" y="41672"/>
                </a:cubicBezTo>
                <a:cubicBezTo>
                  <a:pt x="40746" y="43421"/>
                  <a:pt x="40231" y="47069"/>
                  <a:pt x="40701" y="50026"/>
                </a:cubicBezTo>
                <a:cubicBezTo>
                  <a:pt x="41219" y="53275"/>
                  <a:pt x="43324" y="56233"/>
                  <a:pt x="46223" y="57786"/>
                </a:cubicBezTo>
                <a:cubicBezTo>
                  <a:pt x="47775" y="58618"/>
                  <a:pt x="49536" y="59037"/>
                  <a:pt x="51296" y="59037"/>
                </a:cubicBezTo>
                <a:cubicBezTo>
                  <a:pt x="52825" y="59037"/>
                  <a:pt x="54353" y="58721"/>
                  <a:pt x="55743" y="58084"/>
                </a:cubicBezTo>
                <a:lnTo>
                  <a:pt x="72638" y="55812"/>
                </a:lnTo>
                <a:cubicBezTo>
                  <a:pt x="74204" y="53539"/>
                  <a:pt x="74385" y="50388"/>
                  <a:pt x="73090" y="47950"/>
                </a:cubicBezTo>
                <a:cubicBezTo>
                  <a:pt x="71805" y="45531"/>
                  <a:pt x="69122" y="43923"/>
                  <a:pt x="66384" y="43923"/>
                </a:cubicBezTo>
                <a:cubicBezTo>
                  <a:pt x="66364" y="43923"/>
                  <a:pt x="66344" y="43923"/>
                  <a:pt x="66324" y="43923"/>
                </a:cubicBezTo>
                <a:cubicBezTo>
                  <a:pt x="65018" y="43934"/>
                  <a:pt x="63733" y="44282"/>
                  <a:pt x="62428" y="44294"/>
                </a:cubicBezTo>
                <a:cubicBezTo>
                  <a:pt x="62409" y="44294"/>
                  <a:pt x="62390" y="44294"/>
                  <a:pt x="62371" y="44294"/>
                </a:cubicBezTo>
                <a:cubicBezTo>
                  <a:pt x="61082" y="44294"/>
                  <a:pt x="59681" y="43868"/>
                  <a:pt x="59010" y="42771"/>
                </a:cubicBezTo>
                <a:cubicBezTo>
                  <a:pt x="58325" y="41647"/>
                  <a:pt x="58605" y="40218"/>
                  <a:pt x="58807" y="38918"/>
                </a:cubicBezTo>
                <a:cubicBezTo>
                  <a:pt x="59375" y="35264"/>
                  <a:pt x="58693" y="30783"/>
                  <a:pt x="55367" y="29165"/>
                </a:cubicBezTo>
                <a:cubicBezTo>
                  <a:pt x="54282" y="28637"/>
                  <a:pt x="53065" y="28493"/>
                  <a:pt x="51808" y="28493"/>
                </a:cubicBezTo>
                <a:cubicBezTo>
                  <a:pt x="50295" y="28493"/>
                  <a:pt x="48724" y="28703"/>
                  <a:pt x="47256" y="28703"/>
                </a:cubicBezTo>
                <a:cubicBezTo>
                  <a:pt x="45558" y="28703"/>
                  <a:pt x="43999" y="28422"/>
                  <a:pt x="42828" y="27210"/>
                </a:cubicBezTo>
                <a:cubicBezTo>
                  <a:pt x="39990" y="24271"/>
                  <a:pt x="42227" y="18227"/>
                  <a:pt x="38772" y="16047"/>
                </a:cubicBezTo>
                <a:cubicBezTo>
                  <a:pt x="38052" y="15593"/>
                  <a:pt x="37261" y="15430"/>
                  <a:pt x="36430" y="15430"/>
                </a:cubicBezTo>
                <a:cubicBezTo>
                  <a:pt x="34331" y="15430"/>
                  <a:pt x="31980" y="16468"/>
                  <a:pt x="29888" y="16468"/>
                </a:cubicBezTo>
                <a:cubicBezTo>
                  <a:pt x="29045" y="16468"/>
                  <a:pt x="28244" y="16299"/>
                  <a:pt x="27519" y="15827"/>
                </a:cubicBezTo>
                <a:cubicBezTo>
                  <a:pt x="25601" y="14577"/>
                  <a:pt x="25352" y="11881"/>
                  <a:pt x="24017" y="10021"/>
                </a:cubicBezTo>
                <a:cubicBezTo>
                  <a:pt x="22335" y="7677"/>
                  <a:pt x="19185" y="6986"/>
                  <a:pt x="16269" y="6986"/>
                </a:cubicBezTo>
                <a:cubicBezTo>
                  <a:pt x="16106" y="6986"/>
                  <a:pt x="15945" y="6988"/>
                  <a:pt x="15784" y="6992"/>
                </a:cubicBezTo>
                <a:cubicBezTo>
                  <a:pt x="14191" y="7032"/>
                  <a:pt x="12596" y="7128"/>
                  <a:pt x="11009" y="7128"/>
                </a:cubicBezTo>
                <a:cubicBezTo>
                  <a:pt x="9563" y="7128"/>
                  <a:pt x="8123" y="7049"/>
                  <a:pt x="6696" y="6777"/>
                </a:cubicBezTo>
                <a:cubicBezTo>
                  <a:pt x="1745" y="5833"/>
                  <a:pt x="2101" y="1"/>
                  <a:pt x="2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3"/>
          <p:cNvSpPr/>
          <p:nvPr/>
        </p:nvSpPr>
        <p:spPr>
          <a:xfrm rot="3173515">
            <a:off x="5544785" y="8669354"/>
            <a:ext cx="1780346" cy="1413004"/>
          </a:xfrm>
          <a:custGeom>
            <a:rect b="b" l="l" r="r" t="t"/>
            <a:pathLst>
              <a:path extrusionOk="0" h="59037" w="74385">
                <a:moveTo>
                  <a:pt x="2101" y="0"/>
                </a:moveTo>
                <a:lnTo>
                  <a:pt x="2101" y="0"/>
                </a:lnTo>
                <a:cubicBezTo>
                  <a:pt x="2101" y="1"/>
                  <a:pt x="376" y="3782"/>
                  <a:pt x="188" y="5830"/>
                </a:cubicBezTo>
                <a:cubicBezTo>
                  <a:pt x="1" y="7878"/>
                  <a:pt x="619" y="10117"/>
                  <a:pt x="2256" y="11359"/>
                </a:cubicBezTo>
                <a:cubicBezTo>
                  <a:pt x="5659" y="13941"/>
                  <a:pt x="11634" y="11255"/>
                  <a:pt x="14274" y="14612"/>
                </a:cubicBezTo>
                <a:cubicBezTo>
                  <a:pt x="15736" y="16472"/>
                  <a:pt x="15217" y="19133"/>
                  <a:pt x="14817" y="21465"/>
                </a:cubicBezTo>
                <a:cubicBezTo>
                  <a:pt x="14416" y="23798"/>
                  <a:pt x="14437" y="26671"/>
                  <a:pt x="16426" y="27952"/>
                </a:cubicBezTo>
                <a:cubicBezTo>
                  <a:pt x="17121" y="28400"/>
                  <a:pt x="17906" y="28553"/>
                  <a:pt x="18726" y="28553"/>
                </a:cubicBezTo>
                <a:cubicBezTo>
                  <a:pt x="19836" y="28553"/>
                  <a:pt x="21009" y="28272"/>
                  <a:pt x="22110" y="28063"/>
                </a:cubicBezTo>
                <a:cubicBezTo>
                  <a:pt x="22642" y="27962"/>
                  <a:pt x="23213" y="27899"/>
                  <a:pt x="23780" y="27899"/>
                </a:cubicBezTo>
                <a:cubicBezTo>
                  <a:pt x="25251" y="27899"/>
                  <a:pt x="26690" y="28320"/>
                  <a:pt x="27321" y="29575"/>
                </a:cubicBezTo>
                <a:cubicBezTo>
                  <a:pt x="26468" y="31423"/>
                  <a:pt x="25604" y="33327"/>
                  <a:pt x="25488" y="35358"/>
                </a:cubicBezTo>
                <a:cubicBezTo>
                  <a:pt x="25374" y="37391"/>
                  <a:pt x="26183" y="39610"/>
                  <a:pt x="27969" y="40585"/>
                </a:cubicBezTo>
                <a:cubicBezTo>
                  <a:pt x="28808" y="41045"/>
                  <a:pt x="29738" y="41184"/>
                  <a:pt x="30706" y="41184"/>
                </a:cubicBezTo>
                <a:cubicBezTo>
                  <a:pt x="32211" y="41184"/>
                  <a:pt x="33807" y="40846"/>
                  <a:pt x="35291" y="40846"/>
                </a:cubicBezTo>
                <a:cubicBezTo>
                  <a:pt x="36387" y="40846"/>
                  <a:pt x="37422" y="41031"/>
                  <a:pt x="38314" y="41672"/>
                </a:cubicBezTo>
                <a:cubicBezTo>
                  <a:pt x="40746" y="43421"/>
                  <a:pt x="40231" y="47069"/>
                  <a:pt x="40701" y="50026"/>
                </a:cubicBezTo>
                <a:cubicBezTo>
                  <a:pt x="41219" y="53275"/>
                  <a:pt x="43324" y="56233"/>
                  <a:pt x="46223" y="57786"/>
                </a:cubicBezTo>
                <a:cubicBezTo>
                  <a:pt x="47775" y="58618"/>
                  <a:pt x="49536" y="59037"/>
                  <a:pt x="51296" y="59037"/>
                </a:cubicBezTo>
                <a:cubicBezTo>
                  <a:pt x="52825" y="59037"/>
                  <a:pt x="54353" y="58721"/>
                  <a:pt x="55743" y="58084"/>
                </a:cubicBezTo>
                <a:lnTo>
                  <a:pt x="72638" y="55812"/>
                </a:lnTo>
                <a:cubicBezTo>
                  <a:pt x="74204" y="53539"/>
                  <a:pt x="74385" y="50388"/>
                  <a:pt x="73090" y="47950"/>
                </a:cubicBezTo>
                <a:cubicBezTo>
                  <a:pt x="71805" y="45531"/>
                  <a:pt x="69122" y="43923"/>
                  <a:pt x="66384" y="43923"/>
                </a:cubicBezTo>
                <a:cubicBezTo>
                  <a:pt x="66364" y="43923"/>
                  <a:pt x="66344" y="43923"/>
                  <a:pt x="66324" y="43923"/>
                </a:cubicBezTo>
                <a:cubicBezTo>
                  <a:pt x="65018" y="43934"/>
                  <a:pt x="63733" y="44282"/>
                  <a:pt x="62428" y="44294"/>
                </a:cubicBezTo>
                <a:cubicBezTo>
                  <a:pt x="62409" y="44294"/>
                  <a:pt x="62390" y="44294"/>
                  <a:pt x="62371" y="44294"/>
                </a:cubicBezTo>
                <a:cubicBezTo>
                  <a:pt x="61082" y="44294"/>
                  <a:pt x="59681" y="43868"/>
                  <a:pt x="59010" y="42771"/>
                </a:cubicBezTo>
                <a:cubicBezTo>
                  <a:pt x="58325" y="41647"/>
                  <a:pt x="58605" y="40218"/>
                  <a:pt x="58807" y="38918"/>
                </a:cubicBezTo>
                <a:cubicBezTo>
                  <a:pt x="59375" y="35264"/>
                  <a:pt x="58693" y="30783"/>
                  <a:pt x="55367" y="29165"/>
                </a:cubicBezTo>
                <a:cubicBezTo>
                  <a:pt x="54282" y="28637"/>
                  <a:pt x="53065" y="28493"/>
                  <a:pt x="51808" y="28493"/>
                </a:cubicBezTo>
                <a:cubicBezTo>
                  <a:pt x="50295" y="28493"/>
                  <a:pt x="48724" y="28703"/>
                  <a:pt x="47256" y="28703"/>
                </a:cubicBezTo>
                <a:cubicBezTo>
                  <a:pt x="45558" y="28703"/>
                  <a:pt x="43999" y="28422"/>
                  <a:pt x="42828" y="27210"/>
                </a:cubicBezTo>
                <a:cubicBezTo>
                  <a:pt x="39990" y="24271"/>
                  <a:pt x="42227" y="18227"/>
                  <a:pt x="38772" y="16047"/>
                </a:cubicBezTo>
                <a:cubicBezTo>
                  <a:pt x="38052" y="15593"/>
                  <a:pt x="37261" y="15430"/>
                  <a:pt x="36430" y="15430"/>
                </a:cubicBezTo>
                <a:cubicBezTo>
                  <a:pt x="34331" y="15430"/>
                  <a:pt x="31980" y="16468"/>
                  <a:pt x="29888" y="16468"/>
                </a:cubicBezTo>
                <a:cubicBezTo>
                  <a:pt x="29045" y="16468"/>
                  <a:pt x="28244" y="16299"/>
                  <a:pt x="27519" y="15827"/>
                </a:cubicBezTo>
                <a:cubicBezTo>
                  <a:pt x="25601" y="14577"/>
                  <a:pt x="25352" y="11881"/>
                  <a:pt x="24017" y="10021"/>
                </a:cubicBezTo>
                <a:cubicBezTo>
                  <a:pt x="22335" y="7677"/>
                  <a:pt x="19185" y="6986"/>
                  <a:pt x="16269" y="6986"/>
                </a:cubicBezTo>
                <a:cubicBezTo>
                  <a:pt x="16106" y="6986"/>
                  <a:pt x="15945" y="6988"/>
                  <a:pt x="15784" y="6992"/>
                </a:cubicBezTo>
                <a:cubicBezTo>
                  <a:pt x="14191" y="7032"/>
                  <a:pt x="12596" y="7128"/>
                  <a:pt x="11009" y="7128"/>
                </a:cubicBezTo>
                <a:cubicBezTo>
                  <a:pt x="9563" y="7128"/>
                  <a:pt x="8123" y="7049"/>
                  <a:pt x="6696" y="6777"/>
                </a:cubicBezTo>
                <a:cubicBezTo>
                  <a:pt x="1745" y="5833"/>
                  <a:pt x="2101" y="1"/>
                  <a:pt x="2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3"/>
          <p:cNvSpPr/>
          <p:nvPr/>
        </p:nvSpPr>
        <p:spPr>
          <a:xfrm>
            <a:off x="1978800" y="10106825"/>
            <a:ext cx="525900" cy="471925"/>
          </a:xfrm>
          <a:custGeom>
            <a:rect b="b" l="l" r="r" t="t"/>
            <a:pathLst>
              <a:path extrusionOk="0" h="18877" w="21036">
                <a:moveTo>
                  <a:pt x="14958" y="1"/>
                </a:moveTo>
                <a:cubicBezTo>
                  <a:pt x="12437" y="1493"/>
                  <a:pt x="10809" y="4377"/>
                  <a:pt x="10811" y="7304"/>
                </a:cubicBezTo>
                <a:lnTo>
                  <a:pt x="10811" y="7304"/>
                </a:lnTo>
                <a:cubicBezTo>
                  <a:pt x="10714" y="4391"/>
                  <a:pt x="8835" y="1600"/>
                  <a:pt x="6159" y="437"/>
                </a:cubicBezTo>
                <a:lnTo>
                  <a:pt x="6159" y="437"/>
                </a:lnTo>
                <a:cubicBezTo>
                  <a:pt x="5754" y="2770"/>
                  <a:pt x="6272" y="5224"/>
                  <a:pt x="7486" y="7255"/>
                </a:cubicBezTo>
                <a:cubicBezTo>
                  <a:pt x="5891" y="6370"/>
                  <a:pt x="4069" y="5894"/>
                  <a:pt x="2247" y="5894"/>
                </a:cubicBezTo>
                <a:cubicBezTo>
                  <a:pt x="1670" y="5894"/>
                  <a:pt x="1093" y="5942"/>
                  <a:pt x="523" y="6039"/>
                </a:cubicBezTo>
                <a:cubicBezTo>
                  <a:pt x="1982" y="8242"/>
                  <a:pt x="4499" y="9700"/>
                  <a:pt x="7131" y="9897"/>
                </a:cubicBezTo>
                <a:lnTo>
                  <a:pt x="7131" y="9897"/>
                </a:lnTo>
                <a:cubicBezTo>
                  <a:pt x="7019" y="9894"/>
                  <a:pt x="6907" y="9893"/>
                  <a:pt x="6795" y="9893"/>
                </a:cubicBezTo>
                <a:cubicBezTo>
                  <a:pt x="4395" y="9893"/>
                  <a:pt x="1997" y="10615"/>
                  <a:pt x="1" y="11948"/>
                </a:cubicBezTo>
                <a:cubicBezTo>
                  <a:pt x="1328" y="12716"/>
                  <a:pt x="2861" y="13100"/>
                  <a:pt x="4394" y="13100"/>
                </a:cubicBezTo>
                <a:cubicBezTo>
                  <a:pt x="5935" y="13100"/>
                  <a:pt x="7475" y="12712"/>
                  <a:pt x="8808" y="11937"/>
                </a:cubicBezTo>
                <a:lnTo>
                  <a:pt x="8808" y="11937"/>
                </a:lnTo>
                <a:cubicBezTo>
                  <a:pt x="7274" y="13901"/>
                  <a:pt x="6418" y="16385"/>
                  <a:pt x="6412" y="18876"/>
                </a:cubicBezTo>
                <a:cubicBezTo>
                  <a:pt x="8928" y="17910"/>
                  <a:pt x="10750" y="15357"/>
                  <a:pt x="10847" y="12665"/>
                </a:cubicBezTo>
                <a:cubicBezTo>
                  <a:pt x="11296" y="15122"/>
                  <a:pt x="12863" y="17353"/>
                  <a:pt x="15023" y="18608"/>
                </a:cubicBezTo>
                <a:cubicBezTo>
                  <a:pt x="15678" y="17491"/>
                  <a:pt x="15495" y="16039"/>
                  <a:pt x="14891" y="14897"/>
                </a:cubicBezTo>
                <a:cubicBezTo>
                  <a:pt x="14286" y="13752"/>
                  <a:pt x="13318" y="12852"/>
                  <a:pt x="12367" y="11973"/>
                </a:cubicBezTo>
                <a:lnTo>
                  <a:pt x="12367" y="11973"/>
                </a:lnTo>
                <a:cubicBezTo>
                  <a:pt x="14769" y="13411"/>
                  <a:pt x="17564" y="14180"/>
                  <a:pt x="20362" y="14180"/>
                </a:cubicBezTo>
                <a:cubicBezTo>
                  <a:pt x="20577" y="14180"/>
                  <a:pt x="20792" y="14175"/>
                  <a:pt x="21008" y="14166"/>
                </a:cubicBezTo>
                <a:cubicBezTo>
                  <a:pt x="19873" y="11770"/>
                  <a:pt x="17260" y="10177"/>
                  <a:pt x="14621" y="10177"/>
                </a:cubicBezTo>
                <a:cubicBezTo>
                  <a:pt x="14337" y="10177"/>
                  <a:pt x="14053" y="10196"/>
                  <a:pt x="13771" y="10233"/>
                </a:cubicBezTo>
                <a:lnTo>
                  <a:pt x="21035" y="7079"/>
                </a:lnTo>
                <a:cubicBezTo>
                  <a:pt x="19983" y="6340"/>
                  <a:pt x="18697" y="5942"/>
                  <a:pt x="17412" y="5942"/>
                </a:cubicBezTo>
                <a:cubicBezTo>
                  <a:pt x="17119" y="5942"/>
                  <a:pt x="16827" y="5963"/>
                  <a:pt x="16538" y="6005"/>
                </a:cubicBezTo>
                <a:cubicBezTo>
                  <a:pt x="15017" y="6225"/>
                  <a:pt x="13588" y="7029"/>
                  <a:pt x="12608" y="8212"/>
                </a:cubicBezTo>
                <a:lnTo>
                  <a:pt x="12608" y="8212"/>
                </a:lnTo>
                <a:cubicBezTo>
                  <a:pt x="13552" y="7047"/>
                  <a:pt x="14499" y="5854"/>
                  <a:pt x="15054" y="4464"/>
                </a:cubicBezTo>
                <a:cubicBezTo>
                  <a:pt x="15625" y="3033"/>
                  <a:pt x="15731" y="1333"/>
                  <a:pt x="149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3"/>
          <p:cNvSpPr/>
          <p:nvPr/>
        </p:nvSpPr>
        <p:spPr>
          <a:xfrm>
            <a:off x="5008025" y="9790600"/>
            <a:ext cx="751825" cy="698425"/>
          </a:xfrm>
          <a:custGeom>
            <a:rect b="b" l="l" r="r" t="t"/>
            <a:pathLst>
              <a:path extrusionOk="0" h="27937" w="30073">
                <a:moveTo>
                  <a:pt x="10279" y="1"/>
                </a:moveTo>
                <a:cubicBezTo>
                  <a:pt x="10276" y="1"/>
                  <a:pt x="10275" y="1"/>
                  <a:pt x="10275" y="3"/>
                </a:cubicBezTo>
                <a:cubicBezTo>
                  <a:pt x="10046" y="4196"/>
                  <a:pt x="9917" y="8749"/>
                  <a:pt x="12343" y="12175"/>
                </a:cubicBezTo>
                <a:cubicBezTo>
                  <a:pt x="10885" y="11282"/>
                  <a:pt x="9189" y="10854"/>
                  <a:pt x="7485" y="10854"/>
                </a:cubicBezTo>
                <a:cubicBezTo>
                  <a:pt x="4661" y="10854"/>
                  <a:pt x="1816" y="12029"/>
                  <a:pt x="0" y="14206"/>
                </a:cubicBezTo>
                <a:cubicBezTo>
                  <a:pt x="1860" y="15613"/>
                  <a:pt x="4194" y="16339"/>
                  <a:pt x="6524" y="16339"/>
                </a:cubicBezTo>
                <a:cubicBezTo>
                  <a:pt x="8134" y="16339"/>
                  <a:pt x="9741" y="15992"/>
                  <a:pt x="11189" y="15283"/>
                </a:cubicBezTo>
                <a:lnTo>
                  <a:pt x="11189" y="15283"/>
                </a:lnTo>
                <a:cubicBezTo>
                  <a:pt x="7955" y="18521"/>
                  <a:pt x="7265" y="23997"/>
                  <a:pt x="9594" y="27937"/>
                </a:cubicBezTo>
                <a:cubicBezTo>
                  <a:pt x="13931" y="26007"/>
                  <a:pt x="16594" y="20899"/>
                  <a:pt x="15695" y="16238"/>
                </a:cubicBezTo>
                <a:lnTo>
                  <a:pt x="15695" y="16238"/>
                </a:lnTo>
                <a:cubicBezTo>
                  <a:pt x="16848" y="18642"/>
                  <a:pt x="19498" y="20047"/>
                  <a:pt x="22139" y="20410"/>
                </a:cubicBezTo>
                <a:cubicBezTo>
                  <a:pt x="22763" y="20496"/>
                  <a:pt x="23389" y="20533"/>
                  <a:pt x="24016" y="20533"/>
                </a:cubicBezTo>
                <a:cubicBezTo>
                  <a:pt x="26042" y="20533"/>
                  <a:pt x="28074" y="20144"/>
                  <a:pt x="30073" y="19756"/>
                </a:cubicBezTo>
                <a:cubicBezTo>
                  <a:pt x="28964" y="15587"/>
                  <a:pt x="24788" y="12492"/>
                  <a:pt x="20500" y="12492"/>
                </a:cubicBezTo>
                <a:cubicBezTo>
                  <a:pt x="20182" y="12492"/>
                  <a:pt x="19863" y="12509"/>
                  <a:pt x="19545" y="12544"/>
                </a:cubicBezTo>
                <a:cubicBezTo>
                  <a:pt x="21924" y="11927"/>
                  <a:pt x="24281" y="10797"/>
                  <a:pt x="25740" y="8820"/>
                </a:cubicBezTo>
                <a:cubicBezTo>
                  <a:pt x="27198" y="6842"/>
                  <a:pt x="27513" y="3888"/>
                  <a:pt x="25976" y="1970"/>
                </a:cubicBezTo>
                <a:lnTo>
                  <a:pt x="25976" y="1970"/>
                </a:lnTo>
                <a:cubicBezTo>
                  <a:pt x="24027" y="2644"/>
                  <a:pt x="21349" y="3197"/>
                  <a:pt x="19803" y="4589"/>
                </a:cubicBezTo>
                <a:cubicBezTo>
                  <a:pt x="18959" y="5350"/>
                  <a:pt x="18189" y="6188"/>
                  <a:pt x="17506" y="7094"/>
                </a:cubicBezTo>
                <a:cubicBezTo>
                  <a:pt x="17127" y="7594"/>
                  <a:pt x="15694" y="9211"/>
                  <a:pt x="15785" y="9853"/>
                </a:cubicBezTo>
                <a:cubicBezTo>
                  <a:pt x="15433" y="7395"/>
                  <a:pt x="15059" y="4870"/>
                  <a:pt x="13830" y="2712"/>
                </a:cubicBezTo>
                <a:cubicBezTo>
                  <a:pt x="13359" y="1887"/>
                  <a:pt x="12758" y="1483"/>
                  <a:pt x="11985" y="996"/>
                </a:cubicBezTo>
                <a:cubicBezTo>
                  <a:pt x="11875" y="924"/>
                  <a:pt x="10374" y="1"/>
                  <a:pt x="102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3"/>
          <p:cNvSpPr/>
          <p:nvPr/>
        </p:nvSpPr>
        <p:spPr>
          <a:xfrm>
            <a:off x="5891525" y="9903850"/>
            <a:ext cx="525900" cy="471925"/>
          </a:xfrm>
          <a:custGeom>
            <a:rect b="b" l="l" r="r" t="t"/>
            <a:pathLst>
              <a:path extrusionOk="0" h="18877" w="21036">
                <a:moveTo>
                  <a:pt x="14958" y="1"/>
                </a:moveTo>
                <a:cubicBezTo>
                  <a:pt x="12437" y="1493"/>
                  <a:pt x="10809" y="4377"/>
                  <a:pt x="10811" y="7304"/>
                </a:cubicBezTo>
                <a:lnTo>
                  <a:pt x="10811" y="7304"/>
                </a:lnTo>
                <a:cubicBezTo>
                  <a:pt x="10714" y="4391"/>
                  <a:pt x="8835" y="1600"/>
                  <a:pt x="6159" y="437"/>
                </a:cubicBezTo>
                <a:lnTo>
                  <a:pt x="6159" y="437"/>
                </a:lnTo>
                <a:cubicBezTo>
                  <a:pt x="5754" y="2770"/>
                  <a:pt x="6272" y="5224"/>
                  <a:pt x="7486" y="7255"/>
                </a:cubicBezTo>
                <a:cubicBezTo>
                  <a:pt x="5891" y="6370"/>
                  <a:pt x="4069" y="5894"/>
                  <a:pt x="2247" y="5894"/>
                </a:cubicBezTo>
                <a:cubicBezTo>
                  <a:pt x="1670" y="5894"/>
                  <a:pt x="1093" y="5942"/>
                  <a:pt x="523" y="6039"/>
                </a:cubicBezTo>
                <a:cubicBezTo>
                  <a:pt x="1982" y="8242"/>
                  <a:pt x="4499" y="9700"/>
                  <a:pt x="7131" y="9897"/>
                </a:cubicBezTo>
                <a:lnTo>
                  <a:pt x="7131" y="9897"/>
                </a:lnTo>
                <a:cubicBezTo>
                  <a:pt x="7019" y="9894"/>
                  <a:pt x="6907" y="9893"/>
                  <a:pt x="6795" y="9893"/>
                </a:cubicBezTo>
                <a:cubicBezTo>
                  <a:pt x="4395" y="9893"/>
                  <a:pt x="1997" y="10615"/>
                  <a:pt x="1" y="11948"/>
                </a:cubicBezTo>
                <a:cubicBezTo>
                  <a:pt x="1328" y="12716"/>
                  <a:pt x="2861" y="13100"/>
                  <a:pt x="4394" y="13100"/>
                </a:cubicBezTo>
                <a:cubicBezTo>
                  <a:pt x="5935" y="13100"/>
                  <a:pt x="7475" y="12712"/>
                  <a:pt x="8808" y="11937"/>
                </a:cubicBezTo>
                <a:lnTo>
                  <a:pt x="8808" y="11937"/>
                </a:lnTo>
                <a:cubicBezTo>
                  <a:pt x="7274" y="13901"/>
                  <a:pt x="6418" y="16385"/>
                  <a:pt x="6412" y="18876"/>
                </a:cubicBezTo>
                <a:cubicBezTo>
                  <a:pt x="8928" y="17910"/>
                  <a:pt x="10750" y="15357"/>
                  <a:pt x="10847" y="12665"/>
                </a:cubicBezTo>
                <a:cubicBezTo>
                  <a:pt x="11296" y="15122"/>
                  <a:pt x="12863" y="17353"/>
                  <a:pt x="15023" y="18608"/>
                </a:cubicBezTo>
                <a:cubicBezTo>
                  <a:pt x="15678" y="17491"/>
                  <a:pt x="15495" y="16039"/>
                  <a:pt x="14891" y="14897"/>
                </a:cubicBezTo>
                <a:cubicBezTo>
                  <a:pt x="14286" y="13752"/>
                  <a:pt x="13318" y="12852"/>
                  <a:pt x="12367" y="11973"/>
                </a:cubicBezTo>
                <a:lnTo>
                  <a:pt x="12367" y="11973"/>
                </a:lnTo>
                <a:cubicBezTo>
                  <a:pt x="14769" y="13411"/>
                  <a:pt x="17564" y="14180"/>
                  <a:pt x="20362" y="14180"/>
                </a:cubicBezTo>
                <a:cubicBezTo>
                  <a:pt x="20577" y="14180"/>
                  <a:pt x="20792" y="14175"/>
                  <a:pt x="21008" y="14166"/>
                </a:cubicBezTo>
                <a:cubicBezTo>
                  <a:pt x="19873" y="11770"/>
                  <a:pt x="17260" y="10177"/>
                  <a:pt x="14621" y="10177"/>
                </a:cubicBezTo>
                <a:cubicBezTo>
                  <a:pt x="14337" y="10177"/>
                  <a:pt x="14053" y="10196"/>
                  <a:pt x="13771" y="10233"/>
                </a:cubicBezTo>
                <a:lnTo>
                  <a:pt x="21035" y="7079"/>
                </a:lnTo>
                <a:cubicBezTo>
                  <a:pt x="19983" y="6340"/>
                  <a:pt x="18697" y="5942"/>
                  <a:pt x="17412" y="5942"/>
                </a:cubicBezTo>
                <a:cubicBezTo>
                  <a:pt x="17119" y="5942"/>
                  <a:pt x="16827" y="5963"/>
                  <a:pt x="16538" y="6005"/>
                </a:cubicBezTo>
                <a:cubicBezTo>
                  <a:pt x="15017" y="6225"/>
                  <a:pt x="13588" y="7029"/>
                  <a:pt x="12608" y="8212"/>
                </a:cubicBezTo>
                <a:lnTo>
                  <a:pt x="12608" y="8212"/>
                </a:lnTo>
                <a:cubicBezTo>
                  <a:pt x="13552" y="7047"/>
                  <a:pt x="14499" y="5854"/>
                  <a:pt x="15054" y="4464"/>
                </a:cubicBezTo>
                <a:cubicBezTo>
                  <a:pt x="15625" y="3033"/>
                  <a:pt x="15731" y="1333"/>
                  <a:pt x="149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3"/>
          <p:cNvSpPr/>
          <p:nvPr/>
        </p:nvSpPr>
        <p:spPr>
          <a:xfrm>
            <a:off x="5623425" y="-64500"/>
            <a:ext cx="2748800" cy="1827950"/>
          </a:xfrm>
          <a:custGeom>
            <a:rect b="b" l="l" r="r" t="t"/>
            <a:pathLst>
              <a:path extrusionOk="0" h="73118" w="109952">
                <a:moveTo>
                  <a:pt x="1369" y="1"/>
                </a:moveTo>
                <a:lnTo>
                  <a:pt x="0" y="2502"/>
                </a:lnTo>
                <a:cubicBezTo>
                  <a:pt x="5449" y="18757"/>
                  <a:pt x="11180" y="35433"/>
                  <a:pt x="21202" y="47853"/>
                </a:cubicBezTo>
                <a:cubicBezTo>
                  <a:pt x="32119" y="61384"/>
                  <a:pt x="47260" y="68598"/>
                  <a:pt x="62490" y="71412"/>
                </a:cubicBezTo>
                <a:cubicBezTo>
                  <a:pt x="69303" y="72670"/>
                  <a:pt x="76170" y="73118"/>
                  <a:pt x="83055" y="73118"/>
                </a:cubicBezTo>
                <a:cubicBezTo>
                  <a:pt x="91561" y="73118"/>
                  <a:pt x="100093" y="72434"/>
                  <a:pt x="108583" y="71748"/>
                </a:cubicBezTo>
                <a:lnTo>
                  <a:pt x="109952" y="69247"/>
                </a:lnTo>
                <a:lnTo>
                  <a:pt x="109952" y="69247"/>
                </a:lnTo>
                <a:cubicBezTo>
                  <a:pt x="101462" y="69933"/>
                  <a:pt x="92930" y="70617"/>
                  <a:pt x="84425" y="70617"/>
                </a:cubicBezTo>
                <a:cubicBezTo>
                  <a:pt x="77539" y="70617"/>
                  <a:pt x="70671" y="70169"/>
                  <a:pt x="63857" y="68910"/>
                </a:cubicBezTo>
                <a:cubicBezTo>
                  <a:pt x="48629" y="66097"/>
                  <a:pt x="33486" y="58884"/>
                  <a:pt x="22570" y="45352"/>
                </a:cubicBezTo>
                <a:cubicBezTo>
                  <a:pt x="12548" y="32931"/>
                  <a:pt x="6817" y="16255"/>
                  <a:pt x="13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3"/>
          <p:cNvSpPr/>
          <p:nvPr/>
        </p:nvSpPr>
        <p:spPr>
          <a:xfrm>
            <a:off x="5368675" y="-64500"/>
            <a:ext cx="2415375" cy="1091100"/>
          </a:xfrm>
          <a:custGeom>
            <a:rect b="b" l="l" r="r" t="t"/>
            <a:pathLst>
              <a:path extrusionOk="0" h="43644" w="96615">
                <a:moveTo>
                  <a:pt x="93305" y="1"/>
                </a:moveTo>
                <a:cubicBezTo>
                  <a:pt x="83694" y="7952"/>
                  <a:pt x="73990" y="33520"/>
                  <a:pt x="63150" y="37782"/>
                </a:cubicBezTo>
                <a:cubicBezTo>
                  <a:pt x="58313" y="39685"/>
                  <a:pt x="53202" y="40794"/>
                  <a:pt x="48003" y="40794"/>
                </a:cubicBezTo>
                <a:cubicBezTo>
                  <a:pt x="41554" y="40794"/>
                  <a:pt x="34970" y="39087"/>
                  <a:pt x="28602" y="35071"/>
                </a:cubicBezTo>
                <a:cubicBezTo>
                  <a:pt x="18043" y="28411"/>
                  <a:pt x="8903" y="16031"/>
                  <a:pt x="82" y="3904"/>
                </a:cubicBezTo>
                <a:lnTo>
                  <a:pt x="1" y="6752"/>
                </a:lnTo>
                <a:cubicBezTo>
                  <a:pt x="8822" y="18879"/>
                  <a:pt x="17962" y="31259"/>
                  <a:pt x="28520" y="37920"/>
                </a:cubicBezTo>
                <a:cubicBezTo>
                  <a:pt x="34888" y="41937"/>
                  <a:pt x="41472" y="43643"/>
                  <a:pt x="47921" y="43643"/>
                </a:cubicBezTo>
                <a:cubicBezTo>
                  <a:pt x="53120" y="43643"/>
                  <a:pt x="58231" y="42534"/>
                  <a:pt x="63070" y="40632"/>
                </a:cubicBezTo>
                <a:cubicBezTo>
                  <a:pt x="73908" y="36369"/>
                  <a:pt x="87001" y="13041"/>
                  <a:pt x="96614" y="5090"/>
                </a:cubicBezTo>
                <a:lnTo>
                  <a:pt x="9330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3"/>
          <p:cNvSpPr txBox="1"/>
          <p:nvPr>
            <p:ph type="title"/>
          </p:nvPr>
        </p:nvSpPr>
        <p:spPr>
          <a:xfrm>
            <a:off x="1978800" y="1896277"/>
            <a:ext cx="4644600" cy="2775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3000"/>
              <a:buNone/>
              <a:defRPr i="1" sz="2600">
                <a:solidFill>
                  <a:schemeClr val="dk2"/>
                </a:solidFill>
                <a:latin typeface="Trirong ExtraBold"/>
                <a:ea typeface="Trirong ExtraBold"/>
                <a:cs typeface="Trirong ExtraBold"/>
                <a:sym typeface="Trirong ExtraBold"/>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09" name="Google Shape;109;p13"/>
          <p:cNvSpPr txBox="1"/>
          <p:nvPr>
            <p:ph idx="1" type="subTitle"/>
          </p:nvPr>
        </p:nvSpPr>
        <p:spPr>
          <a:xfrm>
            <a:off x="1978798" y="2265453"/>
            <a:ext cx="3255300" cy="5769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600"/>
              <a:buNone/>
              <a:defRPr>
                <a:solidFill>
                  <a:schemeClr val="dk1"/>
                </a:solidFill>
                <a:latin typeface="Nunito"/>
                <a:ea typeface="Nunito"/>
                <a:cs typeface="Nunito"/>
                <a:sym typeface="Nunito"/>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110" name="Google Shape;110;p13"/>
          <p:cNvSpPr txBox="1"/>
          <p:nvPr>
            <p:ph hasCustomPrompt="1" idx="2" type="title"/>
          </p:nvPr>
        </p:nvSpPr>
        <p:spPr>
          <a:xfrm>
            <a:off x="1010205" y="1979800"/>
            <a:ext cx="704100" cy="540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5000"/>
              <a:buNone/>
              <a:defRPr i="1" sz="3100">
                <a:solidFill>
                  <a:schemeClr val="accent3"/>
                </a:solidFill>
                <a:latin typeface="Trirong ExtraBold"/>
                <a:ea typeface="Trirong ExtraBold"/>
                <a:cs typeface="Trirong ExtraBold"/>
                <a:sym typeface="Trirong ExtraBold"/>
              </a:defRPr>
            </a:lvl1pPr>
            <a:lvl2pPr lvl="1" rtl="0" algn="ctr">
              <a:spcBef>
                <a:spcPts val="0"/>
              </a:spcBef>
              <a:spcAft>
                <a:spcPts val="0"/>
              </a:spcAft>
              <a:buSzPts val="5000"/>
              <a:buNone/>
              <a:defRPr sz="5000"/>
            </a:lvl2pPr>
            <a:lvl3pPr lvl="2" rtl="0" algn="ctr">
              <a:spcBef>
                <a:spcPts val="0"/>
              </a:spcBef>
              <a:spcAft>
                <a:spcPts val="0"/>
              </a:spcAft>
              <a:buSzPts val="5000"/>
              <a:buNone/>
              <a:defRPr sz="5000"/>
            </a:lvl3pPr>
            <a:lvl4pPr lvl="3" rtl="0" algn="ctr">
              <a:spcBef>
                <a:spcPts val="0"/>
              </a:spcBef>
              <a:spcAft>
                <a:spcPts val="0"/>
              </a:spcAft>
              <a:buSzPts val="5000"/>
              <a:buNone/>
              <a:defRPr sz="5000"/>
            </a:lvl4pPr>
            <a:lvl5pPr lvl="4" rtl="0" algn="ctr">
              <a:spcBef>
                <a:spcPts val="0"/>
              </a:spcBef>
              <a:spcAft>
                <a:spcPts val="0"/>
              </a:spcAft>
              <a:buSzPts val="5000"/>
              <a:buNone/>
              <a:defRPr sz="5000"/>
            </a:lvl5pPr>
            <a:lvl6pPr lvl="5" rtl="0" algn="ctr">
              <a:spcBef>
                <a:spcPts val="0"/>
              </a:spcBef>
              <a:spcAft>
                <a:spcPts val="0"/>
              </a:spcAft>
              <a:buSzPts val="5000"/>
              <a:buNone/>
              <a:defRPr sz="5000"/>
            </a:lvl6pPr>
            <a:lvl7pPr lvl="6" rtl="0" algn="ctr">
              <a:spcBef>
                <a:spcPts val="0"/>
              </a:spcBef>
              <a:spcAft>
                <a:spcPts val="0"/>
              </a:spcAft>
              <a:buSzPts val="5000"/>
              <a:buNone/>
              <a:defRPr sz="5000"/>
            </a:lvl7pPr>
            <a:lvl8pPr lvl="7" rtl="0" algn="ctr">
              <a:spcBef>
                <a:spcPts val="0"/>
              </a:spcBef>
              <a:spcAft>
                <a:spcPts val="0"/>
              </a:spcAft>
              <a:buSzPts val="5000"/>
              <a:buNone/>
              <a:defRPr sz="5000"/>
            </a:lvl8pPr>
            <a:lvl9pPr lvl="8" rtl="0" algn="ctr">
              <a:spcBef>
                <a:spcPts val="0"/>
              </a:spcBef>
              <a:spcAft>
                <a:spcPts val="0"/>
              </a:spcAft>
              <a:buSzPts val="5000"/>
              <a:buNone/>
              <a:defRPr sz="5000"/>
            </a:lvl9pPr>
          </a:lstStyle>
          <a:p>
            <a:r>
              <a:t>xx%</a:t>
            </a:r>
          </a:p>
        </p:txBody>
      </p:sp>
      <p:sp>
        <p:nvSpPr>
          <p:cNvPr id="111" name="Google Shape;111;p13"/>
          <p:cNvSpPr txBox="1"/>
          <p:nvPr>
            <p:ph idx="3" type="title"/>
          </p:nvPr>
        </p:nvSpPr>
        <p:spPr>
          <a:xfrm>
            <a:off x="1978800" y="3100868"/>
            <a:ext cx="4644600" cy="2775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i="1" sz="2600">
                <a:solidFill>
                  <a:schemeClr val="dk2"/>
                </a:solidFill>
                <a:latin typeface="Trirong ExtraBold"/>
                <a:ea typeface="Trirong ExtraBold"/>
                <a:cs typeface="Trirong ExtraBold"/>
                <a:sym typeface="Trirong ExtraBold"/>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12" name="Google Shape;112;p13"/>
          <p:cNvSpPr txBox="1"/>
          <p:nvPr>
            <p:ph idx="4" type="subTitle"/>
          </p:nvPr>
        </p:nvSpPr>
        <p:spPr>
          <a:xfrm>
            <a:off x="1978800" y="3468868"/>
            <a:ext cx="3255300" cy="576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600"/>
              <a:buNone/>
              <a:defRPr>
                <a:solidFill>
                  <a:schemeClr val="dk1"/>
                </a:solidFill>
                <a:latin typeface="Nunito"/>
                <a:ea typeface="Nunito"/>
                <a:cs typeface="Nunito"/>
                <a:sym typeface="Nunito"/>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113" name="Google Shape;113;p13"/>
          <p:cNvSpPr txBox="1"/>
          <p:nvPr>
            <p:ph hasCustomPrompt="1" idx="5" type="title"/>
          </p:nvPr>
        </p:nvSpPr>
        <p:spPr>
          <a:xfrm>
            <a:off x="1010205" y="3178668"/>
            <a:ext cx="704100" cy="540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5000"/>
              <a:buNone/>
              <a:defRPr i="1" sz="3100">
                <a:solidFill>
                  <a:schemeClr val="accent3"/>
                </a:solidFill>
                <a:latin typeface="Trirong ExtraBold"/>
                <a:ea typeface="Trirong ExtraBold"/>
                <a:cs typeface="Trirong ExtraBold"/>
                <a:sym typeface="Trirong ExtraBold"/>
              </a:defRPr>
            </a:lvl1pPr>
            <a:lvl2pPr lvl="1" rtl="0" algn="ctr">
              <a:spcBef>
                <a:spcPts val="0"/>
              </a:spcBef>
              <a:spcAft>
                <a:spcPts val="0"/>
              </a:spcAft>
              <a:buSzPts val="5000"/>
              <a:buNone/>
              <a:defRPr sz="5000"/>
            </a:lvl2pPr>
            <a:lvl3pPr lvl="2" rtl="0" algn="ctr">
              <a:spcBef>
                <a:spcPts val="0"/>
              </a:spcBef>
              <a:spcAft>
                <a:spcPts val="0"/>
              </a:spcAft>
              <a:buSzPts val="5000"/>
              <a:buNone/>
              <a:defRPr sz="5000"/>
            </a:lvl3pPr>
            <a:lvl4pPr lvl="3" rtl="0" algn="ctr">
              <a:spcBef>
                <a:spcPts val="0"/>
              </a:spcBef>
              <a:spcAft>
                <a:spcPts val="0"/>
              </a:spcAft>
              <a:buSzPts val="5000"/>
              <a:buNone/>
              <a:defRPr sz="5000"/>
            </a:lvl4pPr>
            <a:lvl5pPr lvl="4" rtl="0" algn="ctr">
              <a:spcBef>
                <a:spcPts val="0"/>
              </a:spcBef>
              <a:spcAft>
                <a:spcPts val="0"/>
              </a:spcAft>
              <a:buSzPts val="5000"/>
              <a:buNone/>
              <a:defRPr sz="5000"/>
            </a:lvl5pPr>
            <a:lvl6pPr lvl="5" rtl="0" algn="ctr">
              <a:spcBef>
                <a:spcPts val="0"/>
              </a:spcBef>
              <a:spcAft>
                <a:spcPts val="0"/>
              </a:spcAft>
              <a:buSzPts val="5000"/>
              <a:buNone/>
              <a:defRPr sz="5000"/>
            </a:lvl6pPr>
            <a:lvl7pPr lvl="6" rtl="0" algn="ctr">
              <a:spcBef>
                <a:spcPts val="0"/>
              </a:spcBef>
              <a:spcAft>
                <a:spcPts val="0"/>
              </a:spcAft>
              <a:buSzPts val="5000"/>
              <a:buNone/>
              <a:defRPr sz="5000"/>
            </a:lvl7pPr>
            <a:lvl8pPr lvl="7" rtl="0" algn="ctr">
              <a:spcBef>
                <a:spcPts val="0"/>
              </a:spcBef>
              <a:spcAft>
                <a:spcPts val="0"/>
              </a:spcAft>
              <a:buSzPts val="5000"/>
              <a:buNone/>
              <a:defRPr sz="5000"/>
            </a:lvl8pPr>
            <a:lvl9pPr lvl="8" rtl="0" algn="ctr">
              <a:spcBef>
                <a:spcPts val="0"/>
              </a:spcBef>
              <a:spcAft>
                <a:spcPts val="0"/>
              </a:spcAft>
              <a:buSzPts val="5000"/>
              <a:buNone/>
              <a:defRPr sz="5000"/>
            </a:lvl9pPr>
          </a:lstStyle>
          <a:p>
            <a:r>
              <a:t>xx%</a:t>
            </a:r>
          </a:p>
        </p:txBody>
      </p:sp>
      <p:sp>
        <p:nvSpPr>
          <p:cNvPr id="114" name="Google Shape;114;p13"/>
          <p:cNvSpPr txBox="1"/>
          <p:nvPr>
            <p:ph idx="6" type="title"/>
          </p:nvPr>
        </p:nvSpPr>
        <p:spPr>
          <a:xfrm>
            <a:off x="1978800" y="4318467"/>
            <a:ext cx="4644600" cy="2775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i="1" sz="2600">
                <a:solidFill>
                  <a:schemeClr val="dk2"/>
                </a:solidFill>
                <a:latin typeface="Trirong ExtraBold"/>
                <a:ea typeface="Trirong ExtraBold"/>
                <a:cs typeface="Trirong ExtraBold"/>
                <a:sym typeface="Trirong ExtraBold"/>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15" name="Google Shape;115;p13"/>
          <p:cNvSpPr txBox="1"/>
          <p:nvPr>
            <p:ph idx="7" type="subTitle"/>
          </p:nvPr>
        </p:nvSpPr>
        <p:spPr>
          <a:xfrm>
            <a:off x="1978798" y="4672281"/>
            <a:ext cx="3255300" cy="576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600"/>
              <a:buNone/>
              <a:defRPr>
                <a:solidFill>
                  <a:schemeClr val="dk1"/>
                </a:solidFill>
                <a:latin typeface="Nunito"/>
                <a:ea typeface="Nunito"/>
                <a:cs typeface="Nunito"/>
                <a:sym typeface="Nunito"/>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116" name="Google Shape;116;p13"/>
          <p:cNvSpPr txBox="1"/>
          <p:nvPr>
            <p:ph hasCustomPrompt="1" idx="8" type="title"/>
          </p:nvPr>
        </p:nvSpPr>
        <p:spPr>
          <a:xfrm>
            <a:off x="1010205" y="4377535"/>
            <a:ext cx="704100" cy="540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5000"/>
              <a:buNone/>
              <a:defRPr i="1" sz="3100">
                <a:solidFill>
                  <a:schemeClr val="accent3"/>
                </a:solidFill>
                <a:latin typeface="Trirong ExtraBold"/>
                <a:ea typeface="Trirong ExtraBold"/>
                <a:cs typeface="Trirong ExtraBold"/>
                <a:sym typeface="Trirong ExtraBold"/>
              </a:defRPr>
            </a:lvl1pPr>
            <a:lvl2pPr lvl="1" rtl="0" algn="ctr">
              <a:spcBef>
                <a:spcPts val="0"/>
              </a:spcBef>
              <a:spcAft>
                <a:spcPts val="0"/>
              </a:spcAft>
              <a:buSzPts val="5000"/>
              <a:buNone/>
              <a:defRPr sz="5000"/>
            </a:lvl2pPr>
            <a:lvl3pPr lvl="2" rtl="0" algn="ctr">
              <a:spcBef>
                <a:spcPts val="0"/>
              </a:spcBef>
              <a:spcAft>
                <a:spcPts val="0"/>
              </a:spcAft>
              <a:buSzPts val="5000"/>
              <a:buNone/>
              <a:defRPr sz="5000"/>
            </a:lvl3pPr>
            <a:lvl4pPr lvl="3" rtl="0" algn="ctr">
              <a:spcBef>
                <a:spcPts val="0"/>
              </a:spcBef>
              <a:spcAft>
                <a:spcPts val="0"/>
              </a:spcAft>
              <a:buSzPts val="5000"/>
              <a:buNone/>
              <a:defRPr sz="5000"/>
            </a:lvl4pPr>
            <a:lvl5pPr lvl="4" rtl="0" algn="ctr">
              <a:spcBef>
                <a:spcPts val="0"/>
              </a:spcBef>
              <a:spcAft>
                <a:spcPts val="0"/>
              </a:spcAft>
              <a:buSzPts val="5000"/>
              <a:buNone/>
              <a:defRPr sz="5000"/>
            </a:lvl5pPr>
            <a:lvl6pPr lvl="5" rtl="0" algn="ctr">
              <a:spcBef>
                <a:spcPts val="0"/>
              </a:spcBef>
              <a:spcAft>
                <a:spcPts val="0"/>
              </a:spcAft>
              <a:buSzPts val="5000"/>
              <a:buNone/>
              <a:defRPr sz="5000"/>
            </a:lvl6pPr>
            <a:lvl7pPr lvl="6" rtl="0" algn="ctr">
              <a:spcBef>
                <a:spcPts val="0"/>
              </a:spcBef>
              <a:spcAft>
                <a:spcPts val="0"/>
              </a:spcAft>
              <a:buSzPts val="5000"/>
              <a:buNone/>
              <a:defRPr sz="5000"/>
            </a:lvl7pPr>
            <a:lvl8pPr lvl="7" rtl="0" algn="ctr">
              <a:spcBef>
                <a:spcPts val="0"/>
              </a:spcBef>
              <a:spcAft>
                <a:spcPts val="0"/>
              </a:spcAft>
              <a:buSzPts val="5000"/>
              <a:buNone/>
              <a:defRPr sz="5000"/>
            </a:lvl8pPr>
            <a:lvl9pPr lvl="8" rtl="0" algn="ctr">
              <a:spcBef>
                <a:spcPts val="0"/>
              </a:spcBef>
              <a:spcAft>
                <a:spcPts val="0"/>
              </a:spcAft>
              <a:buSzPts val="5000"/>
              <a:buNone/>
              <a:defRPr sz="5000"/>
            </a:lvl9pPr>
          </a:lstStyle>
          <a:p>
            <a:r>
              <a:t>xx%</a:t>
            </a:r>
          </a:p>
        </p:txBody>
      </p:sp>
      <p:sp>
        <p:nvSpPr>
          <p:cNvPr id="117" name="Google Shape;117;p13"/>
          <p:cNvSpPr txBox="1"/>
          <p:nvPr>
            <p:ph idx="9" type="title"/>
          </p:nvPr>
        </p:nvSpPr>
        <p:spPr>
          <a:xfrm>
            <a:off x="1978800" y="5510051"/>
            <a:ext cx="4644600" cy="2775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i="1" sz="2600">
                <a:solidFill>
                  <a:schemeClr val="dk2"/>
                </a:solidFill>
                <a:latin typeface="Trirong ExtraBold"/>
                <a:ea typeface="Trirong ExtraBold"/>
                <a:cs typeface="Trirong ExtraBold"/>
                <a:sym typeface="Trirong ExtraBold"/>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18" name="Google Shape;118;p13"/>
          <p:cNvSpPr txBox="1"/>
          <p:nvPr>
            <p:ph idx="13" type="subTitle"/>
          </p:nvPr>
        </p:nvSpPr>
        <p:spPr>
          <a:xfrm>
            <a:off x="1978798" y="5875694"/>
            <a:ext cx="3255300" cy="576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600"/>
              <a:buNone/>
              <a:defRPr>
                <a:solidFill>
                  <a:schemeClr val="dk1"/>
                </a:solidFill>
                <a:latin typeface="Nunito"/>
                <a:ea typeface="Nunito"/>
                <a:cs typeface="Nunito"/>
                <a:sym typeface="Nunito"/>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119" name="Google Shape;119;p13"/>
          <p:cNvSpPr txBox="1"/>
          <p:nvPr>
            <p:ph hasCustomPrompt="1" idx="14" type="title"/>
          </p:nvPr>
        </p:nvSpPr>
        <p:spPr>
          <a:xfrm>
            <a:off x="1010205" y="5576403"/>
            <a:ext cx="704100" cy="540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5000"/>
              <a:buNone/>
              <a:defRPr i="1" sz="3100">
                <a:solidFill>
                  <a:schemeClr val="accent3"/>
                </a:solidFill>
                <a:latin typeface="Trirong ExtraBold"/>
                <a:ea typeface="Trirong ExtraBold"/>
                <a:cs typeface="Trirong ExtraBold"/>
                <a:sym typeface="Trirong ExtraBold"/>
              </a:defRPr>
            </a:lvl1pPr>
            <a:lvl2pPr lvl="1" rtl="0" algn="ctr">
              <a:spcBef>
                <a:spcPts val="0"/>
              </a:spcBef>
              <a:spcAft>
                <a:spcPts val="0"/>
              </a:spcAft>
              <a:buSzPts val="5000"/>
              <a:buNone/>
              <a:defRPr sz="5000"/>
            </a:lvl2pPr>
            <a:lvl3pPr lvl="2" rtl="0" algn="ctr">
              <a:spcBef>
                <a:spcPts val="0"/>
              </a:spcBef>
              <a:spcAft>
                <a:spcPts val="0"/>
              </a:spcAft>
              <a:buSzPts val="5000"/>
              <a:buNone/>
              <a:defRPr sz="5000"/>
            </a:lvl3pPr>
            <a:lvl4pPr lvl="3" rtl="0" algn="ctr">
              <a:spcBef>
                <a:spcPts val="0"/>
              </a:spcBef>
              <a:spcAft>
                <a:spcPts val="0"/>
              </a:spcAft>
              <a:buSzPts val="5000"/>
              <a:buNone/>
              <a:defRPr sz="5000"/>
            </a:lvl4pPr>
            <a:lvl5pPr lvl="4" rtl="0" algn="ctr">
              <a:spcBef>
                <a:spcPts val="0"/>
              </a:spcBef>
              <a:spcAft>
                <a:spcPts val="0"/>
              </a:spcAft>
              <a:buSzPts val="5000"/>
              <a:buNone/>
              <a:defRPr sz="5000"/>
            </a:lvl5pPr>
            <a:lvl6pPr lvl="5" rtl="0" algn="ctr">
              <a:spcBef>
                <a:spcPts val="0"/>
              </a:spcBef>
              <a:spcAft>
                <a:spcPts val="0"/>
              </a:spcAft>
              <a:buSzPts val="5000"/>
              <a:buNone/>
              <a:defRPr sz="5000"/>
            </a:lvl6pPr>
            <a:lvl7pPr lvl="6" rtl="0" algn="ctr">
              <a:spcBef>
                <a:spcPts val="0"/>
              </a:spcBef>
              <a:spcAft>
                <a:spcPts val="0"/>
              </a:spcAft>
              <a:buSzPts val="5000"/>
              <a:buNone/>
              <a:defRPr sz="5000"/>
            </a:lvl7pPr>
            <a:lvl8pPr lvl="7" rtl="0" algn="ctr">
              <a:spcBef>
                <a:spcPts val="0"/>
              </a:spcBef>
              <a:spcAft>
                <a:spcPts val="0"/>
              </a:spcAft>
              <a:buSzPts val="5000"/>
              <a:buNone/>
              <a:defRPr sz="5000"/>
            </a:lvl8pPr>
            <a:lvl9pPr lvl="8" rtl="0" algn="ctr">
              <a:spcBef>
                <a:spcPts val="0"/>
              </a:spcBef>
              <a:spcAft>
                <a:spcPts val="0"/>
              </a:spcAft>
              <a:buSzPts val="5000"/>
              <a:buNone/>
              <a:defRPr sz="5000"/>
            </a:lvl9pPr>
          </a:lstStyle>
          <a:p>
            <a:r>
              <a:t>xx%</a:t>
            </a:r>
          </a:p>
        </p:txBody>
      </p:sp>
      <p:sp>
        <p:nvSpPr>
          <p:cNvPr id="120" name="Google Shape;120;p13"/>
          <p:cNvSpPr txBox="1"/>
          <p:nvPr>
            <p:ph idx="15" type="title"/>
          </p:nvPr>
        </p:nvSpPr>
        <p:spPr>
          <a:xfrm>
            <a:off x="1978800" y="6721974"/>
            <a:ext cx="4644600" cy="2775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i="1" sz="2600">
                <a:solidFill>
                  <a:schemeClr val="dk2"/>
                </a:solidFill>
                <a:latin typeface="Trirong ExtraBold"/>
                <a:ea typeface="Trirong ExtraBold"/>
                <a:cs typeface="Trirong ExtraBold"/>
                <a:sym typeface="Trirong ExtraBold"/>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21" name="Google Shape;121;p13"/>
          <p:cNvSpPr txBox="1"/>
          <p:nvPr>
            <p:ph idx="16" type="subTitle"/>
          </p:nvPr>
        </p:nvSpPr>
        <p:spPr>
          <a:xfrm>
            <a:off x="1978798" y="7085772"/>
            <a:ext cx="3255300" cy="576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600"/>
              <a:buNone/>
              <a:defRPr>
                <a:solidFill>
                  <a:schemeClr val="dk1"/>
                </a:solidFill>
                <a:latin typeface="Nunito"/>
                <a:ea typeface="Nunito"/>
                <a:cs typeface="Nunito"/>
                <a:sym typeface="Nunito"/>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122" name="Google Shape;122;p13"/>
          <p:cNvSpPr txBox="1"/>
          <p:nvPr>
            <p:ph hasCustomPrompt="1" idx="17" type="title"/>
          </p:nvPr>
        </p:nvSpPr>
        <p:spPr>
          <a:xfrm>
            <a:off x="1010205" y="6788278"/>
            <a:ext cx="704100" cy="540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5000"/>
              <a:buNone/>
              <a:defRPr i="1" sz="3100">
                <a:solidFill>
                  <a:schemeClr val="accent3"/>
                </a:solidFill>
                <a:latin typeface="Trirong ExtraBold"/>
                <a:ea typeface="Trirong ExtraBold"/>
                <a:cs typeface="Trirong ExtraBold"/>
                <a:sym typeface="Trirong ExtraBold"/>
              </a:defRPr>
            </a:lvl1pPr>
            <a:lvl2pPr lvl="1" rtl="0" algn="ctr">
              <a:spcBef>
                <a:spcPts val="0"/>
              </a:spcBef>
              <a:spcAft>
                <a:spcPts val="0"/>
              </a:spcAft>
              <a:buSzPts val="5000"/>
              <a:buNone/>
              <a:defRPr sz="5000"/>
            </a:lvl2pPr>
            <a:lvl3pPr lvl="2" rtl="0" algn="ctr">
              <a:spcBef>
                <a:spcPts val="0"/>
              </a:spcBef>
              <a:spcAft>
                <a:spcPts val="0"/>
              </a:spcAft>
              <a:buSzPts val="5000"/>
              <a:buNone/>
              <a:defRPr sz="5000"/>
            </a:lvl3pPr>
            <a:lvl4pPr lvl="3" rtl="0" algn="ctr">
              <a:spcBef>
                <a:spcPts val="0"/>
              </a:spcBef>
              <a:spcAft>
                <a:spcPts val="0"/>
              </a:spcAft>
              <a:buSzPts val="5000"/>
              <a:buNone/>
              <a:defRPr sz="5000"/>
            </a:lvl4pPr>
            <a:lvl5pPr lvl="4" rtl="0" algn="ctr">
              <a:spcBef>
                <a:spcPts val="0"/>
              </a:spcBef>
              <a:spcAft>
                <a:spcPts val="0"/>
              </a:spcAft>
              <a:buSzPts val="5000"/>
              <a:buNone/>
              <a:defRPr sz="5000"/>
            </a:lvl5pPr>
            <a:lvl6pPr lvl="5" rtl="0" algn="ctr">
              <a:spcBef>
                <a:spcPts val="0"/>
              </a:spcBef>
              <a:spcAft>
                <a:spcPts val="0"/>
              </a:spcAft>
              <a:buSzPts val="5000"/>
              <a:buNone/>
              <a:defRPr sz="5000"/>
            </a:lvl6pPr>
            <a:lvl7pPr lvl="6" rtl="0" algn="ctr">
              <a:spcBef>
                <a:spcPts val="0"/>
              </a:spcBef>
              <a:spcAft>
                <a:spcPts val="0"/>
              </a:spcAft>
              <a:buSzPts val="5000"/>
              <a:buNone/>
              <a:defRPr sz="5000"/>
            </a:lvl7pPr>
            <a:lvl8pPr lvl="7" rtl="0" algn="ctr">
              <a:spcBef>
                <a:spcPts val="0"/>
              </a:spcBef>
              <a:spcAft>
                <a:spcPts val="0"/>
              </a:spcAft>
              <a:buSzPts val="5000"/>
              <a:buNone/>
              <a:defRPr sz="5000"/>
            </a:lvl8pPr>
            <a:lvl9pPr lvl="8" rtl="0" algn="ctr">
              <a:spcBef>
                <a:spcPts val="0"/>
              </a:spcBef>
              <a:spcAft>
                <a:spcPts val="0"/>
              </a:spcAft>
              <a:buSzPts val="5000"/>
              <a:buNone/>
              <a:defRPr sz="5000"/>
            </a:lvl9pPr>
          </a:lstStyle>
          <a:p>
            <a:r>
              <a:t>xx%</a:t>
            </a:r>
          </a:p>
        </p:txBody>
      </p:sp>
      <p:sp>
        <p:nvSpPr>
          <p:cNvPr id="123" name="Google Shape;123;p13"/>
          <p:cNvSpPr txBox="1"/>
          <p:nvPr>
            <p:ph idx="18" type="title"/>
          </p:nvPr>
        </p:nvSpPr>
        <p:spPr>
          <a:xfrm>
            <a:off x="1978800" y="7933880"/>
            <a:ext cx="4644600" cy="2775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i="1" sz="2600">
                <a:solidFill>
                  <a:schemeClr val="dk2"/>
                </a:solidFill>
                <a:latin typeface="Trirong ExtraBold"/>
                <a:ea typeface="Trirong ExtraBold"/>
                <a:cs typeface="Trirong ExtraBold"/>
                <a:sym typeface="Trirong ExtraBold"/>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24" name="Google Shape;124;p13"/>
          <p:cNvSpPr txBox="1"/>
          <p:nvPr>
            <p:ph idx="19" type="subTitle"/>
          </p:nvPr>
        </p:nvSpPr>
        <p:spPr>
          <a:xfrm>
            <a:off x="1978798" y="8297181"/>
            <a:ext cx="3255300" cy="576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600"/>
              <a:buNone/>
              <a:defRPr>
                <a:solidFill>
                  <a:schemeClr val="dk1"/>
                </a:solidFill>
                <a:latin typeface="Nunito"/>
                <a:ea typeface="Nunito"/>
                <a:cs typeface="Nunito"/>
                <a:sym typeface="Nunito"/>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125" name="Google Shape;125;p13"/>
          <p:cNvSpPr txBox="1"/>
          <p:nvPr>
            <p:ph hasCustomPrompt="1" idx="20" type="title"/>
          </p:nvPr>
        </p:nvSpPr>
        <p:spPr>
          <a:xfrm>
            <a:off x="1010205" y="8000135"/>
            <a:ext cx="704100" cy="540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5000"/>
              <a:buNone/>
              <a:defRPr i="1" sz="3100">
                <a:solidFill>
                  <a:schemeClr val="accent3"/>
                </a:solidFill>
                <a:latin typeface="Trirong ExtraBold"/>
                <a:ea typeface="Trirong ExtraBold"/>
                <a:cs typeface="Trirong ExtraBold"/>
                <a:sym typeface="Trirong ExtraBold"/>
              </a:defRPr>
            </a:lvl1pPr>
            <a:lvl2pPr lvl="1" rtl="0" algn="ctr">
              <a:spcBef>
                <a:spcPts val="0"/>
              </a:spcBef>
              <a:spcAft>
                <a:spcPts val="0"/>
              </a:spcAft>
              <a:buSzPts val="5000"/>
              <a:buNone/>
              <a:defRPr sz="5000"/>
            </a:lvl2pPr>
            <a:lvl3pPr lvl="2" rtl="0" algn="ctr">
              <a:spcBef>
                <a:spcPts val="0"/>
              </a:spcBef>
              <a:spcAft>
                <a:spcPts val="0"/>
              </a:spcAft>
              <a:buSzPts val="5000"/>
              <a:buNone/>
              <a:defRPr sz="5000"/>
            </a:lvl3pPr>
            <a:lvl4pPr lvl="3" rtl="0" algn="ctr">
              <a:spcBef>
                <a:spcPts val="0"/>
              </a:spcBef>
              <a:spcAft>
                <a:spcPts val="0"/>
              </a:spcAft>
              <a:buSzPts val="5000"/>
              <a:buNone/>
              <a:defRPr sz="5000"/>
            </a:lvl4pPr>
            <a:lvl5pPr lvl="4" rtl="0" algn="ctr">
              <a:spcBef>
                <a:spcPts val="0"/>
              </a:spcBef>
              <a:spcAft>
                <a:spcPts val="0"/>
              </a:spcAft>
              <a:buSzPts val="5000"/>
              <a:buNone/>
              <a:defRPr sz="5000"/>
            </a:lvl5pPr>
            <a:lvl6pPr lvl="5" rtl="0" algn="ctr">
              <a:spcBef>
                <a:spcPts val="0"/>
              </a:spcBef>
              <a:spcAft>
                <a:spcPts val="0"/>
              </a:spcAft>
              <a:buSzPts val="5000"/>
              <a:buNone/>
              <a:defRPr sz="5000"/>
            </a:lvl6pPr>
            <a:lvl7pPr lvl="6" rtl="0" algn="ctr">
              <a:spcBef>
                <a:spcPts val="0"/>
              </a:spcBef>
              <a:spcAft>
                <a:spcPts val="0"/>
              </a:spcAft>
              <a:buSzPts val="5000"/>
              <a:buNone/>
              <a:defRPr sz="5000"/>
            </a:lvl7pPr>
            <a:lvl8pPr lvl="7" rtl="0" algn="ctr">
              <a:spcBef>
                <a:spcPts val="0"/>
              </a:spcBef>
              <a:spcAft>
                <a:spcPts val="0"/>
              </a:spcAft>
              <a:buSzPts val="5000"/>
              <a:buNone/>
              <a:defRPr sz="5000"/>
            </a:lvl8pPr>
            <a:lvl9pPr lvl="8" rtl="0" algn="ctr">
              <a:spcBef>
                <a:spcPts val="0"/>
              </a:spcBef>
              <a:spcAft>
                <a:spcPts val="0"/>
              </a:spcAft>
              <a:buSzPts val="5000"/>
              <a:buNone/>
              <a:defRPr sz="5000"/>
            </a:lvl9pPr>
          </a:lstStyle>
          <a:p>
            <a:r>
              <a:t>xx%</a:t>
            </a:r>
          </a:p>
        </p:txBody>
      </p:sp>
      <p:sp>
        <p:nvSpPr>
          <p:cNvPr id="126" name="Google Shape;126;p13"/>
          <p:cNvSpPr txBox="1"/>
          <p:nvPr>
            <p:ph idx="21" type="title"/>
          </p:nvPr>
        </p:nvSpPr>
        <p:spPr>
          <a:xfrm>
            <a:off x="689550" y="849476"/>
            <a:ext cx="6180900" cy="818100"/>
          </a:xfrm>
          <a:prstGeom prst="rect">
            <a:avLst/>
          </a:prstGeom>
        </p:spPr>
        <p:txBody>
          <a:bodyPr anchorCtr="0" anchor="t" bIns="91425" lIns="91425" spcFirstLastPara="1" rIns="91425" wrap="square" tIns="91425">
            <a:noAutofit/>
          </a:bodyPr>
          <a:lstStyle>
            <a:lvl1pPr lvl="0" rtl="0">
              <a:spcBef>
                <a:spcPts val="0"/>
              </a:spcBef>
              <a:spcAft>
                <a:spcPts val="0"/>
              </a:spcAft>
              <a:buSzPts val="3400"/>
              <a:buNone/>
              <a:defRPr i="1" sz="3400">
                <a:solidFill>
                  <a:schemeClr val="dk2"/>
                </a:solidFill>
                <a:latin typeface="Trirong ExtraBold"/>
                <a:ea typeface="Trirong ExtraBold"/>
                <a:cs typeface="Trirong ExtraBold"/>
                <a:sym typeface="Trirong ExtraBold"/>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4">
    <p:spTree>
      <p:nvGrpSpPr>
        <p:cNvPr id="127" name="Shape 127"/>
        <p:cNvGrpSpPr/>
        <p:nvPr/>
      </p:nvGrpSpPr>
      <p:grpSpPr>
        <a:xfrm>
          <a:off x="0" y="0"/>
          <a:ext cx="0" cy="0"/>
          <a:chOff x="0" y="0"/>
          <a:chExt cx="0" cy="0"/>
        </a:xfrm>
      </p:grpSpPr>
      <p:sp>
        <p:nvSpPr>
          <p:cNvPr id="128" name="Google Shape;128;p14"/>
          <p:cNvSpPr/>
          <p:nvPr/>
        </p:nvSpPr>
        <p:spPr>
          <a:xfrm>
            <a:off x="689550" y="9779825"/>
            <a:ext cx="508500" cy="439250"/>
          </a:xfrm>
          <a:custGeom>
            <a:rect b="b" l="l" r="r" t="t"/>
            <a:pathLst>
              <a:path extrusionOk="0" h="17570" w="20340">
                <a:moveTo>
                  <a:pt x="8016" y="1"/>
                </a:moveTo>
                <a:cubicBezTo>
                  <a:pt x="6167" y="5167"/>
                  <a:pt x="6663" y="10838"/>
                  <a:pt x="7183" y="16300"/>
                </a:cubicBezTo>
                <a:cubicBezTo>
                  <a:pt x="4062" y="11818"/>
                  <a:pt x="1642" y="6887"/>
                  <a:pt x="1" y="1678"/>
                </a:cubicBezTo>
                <a:lnTo>
                  <a:pt x="1" y="1678"/>
                </a:lnTo>
                <a:cubicBezTo>
                  <a:pt x="428" y="6997"/>
                  <a:pt x="1057" y="12294"/>
                  <a:pt x="1887" y="17569"/>
                </a:cubicBezTo>
                <a:lnTo>
                  <a:pt x="14572" y="17291"/>
                </a:lnTo>
                <a:cubicBezTo>
                  <a:pt x="15171" y="12074"/>
                  <a:pt x="17164" y="7014"/>
                  <a:pt x="20339" y="2827"/>
                </a:cubicBezTo>
                <a:lnTo>
                  <a:pt x="20339" y="2827"/>
                </a:lnTo>
                <a:cubicBezTo>
                  <a:pt x="15723" y="5666"/>
                  <a:pt x="11927" y="9821"/>
                  <a:pt x="9512" y="14673"/>
                </a:cubicBezTo>
                <a:cubicBezTo>
                  <a:pt x="7851" y="9995"/>
                  <a:pt x="7334" y="4916"/>
                  <a:pt x="8016" y="1"/>
                </a:cubicBezTo>
                <a:close/>
              </a:path>
            </a:pathLst>
          </a:custGeom>
          <a:solidFill>
            <a:srgbClr val="7FC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14"/>
          <p:cNvSpPr/>
          <p:nvPr/>
        </p:nvSpPr>
        <p:spPr>
          <a:xfrm>
            <a:off x="2975550" y="9932225"/>
            <a:ext cx="508500" cy="439250"/>
          </a:xfrm>
          <a:custGeom>
            <a:rect b="b" l="l" r="r" t="t"/>
            <a:pathLst>
              <a:path extrusionOk="0" h="17570" w="20340">
                <a:moveTo>
                  <a:pt x="8016" y="1"/>
                </a:moveTo>
                <a:cubicBezTo>
                  <a:pt x="6167" y="5167"/>
                  <a:pt x="6663" y="10838"/>
                  <a:pt x="7183" y="16300"/>
                </a:cubicBezTo>
                <a:cubicBezTo>
                  <a:pt x="4062" y="11818"/>
                  <a:pt x="1642" y="6887"/>
                  <a:pt x="1" y="1678"/>
                </a:cubicBezTo>
                <a:lnTo>
                  <a:pt x="1" y="1678"/>
                </a:lnTo>
                <a:cubicBezTo>
                  <a:pt x="428" y="6997"/>
                  <a:pt x="1057" y="12294"/>
                  <a:pt x="1887" y="17569"/>
                </a:cubicBezTo>
                <a:lnTo>
                  <a:pt x="14572" y="17291"/>
                </a:lnTo>
                <a:cubicBezTo>
                  <a:pt x="15171" y="12074"/>
                  <a:pt x="17164" y="7014"/>
                  <a:pt x="20339" y="2827"/>
                </a:cubicBezTo>
                <a:lnTo>
                  <a:pt x="20339" y="2827"/>
                </a:lnTo>
                <a:cubicBezTo>
                  <a:pt x="15723" y="5666"/>
                  <a:pt x="11927" y="9821"/>
                  <a:pt x="9512" y="14673"/>
                </a:cubicBezTo>
                <a:cubicBezTo>
                  <a:pt x="7851" y="9995"/>
                  <a:pt x="7334" y="4916"/>
                  <a:pt x="8016" y="1"/>
                </a:cubicBezTo>
                <a:close/>
              </a:path>
            </a:pathLst>
          </a:custGeom>
          <a:solidFill>
            <a:srgbClr val="7FC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14"/>
          <p:cNvSpPr/>
          <p:nvPr/>
        </p:nvSpPr>
        <p:spPr>
          <a:xfrm>
            <a:off x="6252150" y="9627425"/>
            <a:ext cx="508500" cy="439250"/>
          </a:xfrm>
          <a:custGeom>
            <a:rect b="b" l="l" r="r" t="t"/>
            <a:pathLst>
              <a:path extrusionOk="0" h="17570" w="20340">
                <a:moveTo>
                  <a:pt x="8016" y="1"/>
                </a:moveTo>
                <a:cubicBezTo>
                  <a:pt x="6167" y="5167"/>
                  <a:pt x="6663" y="10838"/>
                  <a:pt x="7183" y="16300"/>
                </a:cubicBezTo>
                <a:cubicBezTo>
                  <a:pt x="4062" y="11818"/>
                  <a:pt x="1642" y="6887"/>
                  <a:pt x="1" y="1678"/>
                </a:cubicBezTo>
                <a:lnTo>
                  <a:pt x="1" y="1678"/>
                </a:lnTo>
                <a:cubicBezTo>
                  <a:pt x="428" y="6997"/>
                  <a:pt x="1057" y="12294"/>
                  <a:pt x="1887" y="17569"/>
                </a:cubicBezTo>
                <a:lnTo>
                  <a:pt x="14572" y="17291"/>
                </a:lnTo>
                <a:cubicBezTo>
                  <a:pt x="15171" y="12074"/>
                  <a:pt x="17164" y="7014"/>
                  <a:pt x="20339" y="2827"/>
                </a:cubicBezTo>
                <a:lnTo>
                  <a:pt x="20339" y="2827"/>
                </a:lnTo>
                <a:cubicBezTo>
                  <a:pt x="15723" y="5666"/>
                  <a:pt x="11927" y="9821"/>
                  <a:pt x="9512" y="14673"/>
                </a:cubicBezTo>
                <a:cubicBezTo>
                  <a:pt x="7851" y="9995"/>
                  <a:pt x="7334" y="4916"/>
                  <a:pt x="8016" y="1"/>
                </a:cubicBezTo>
                <a:close/>
              </a:path>
            </a:pathLst>
          </a:custGeom>
          <a:solidFill>
            <a:srgbClr val="7FC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14"/>
          <p:cNvSpPr/>
          <p:nvPr/>
        </p:nvSpPr>
        <p:spPr>
          <a:xfrm>
            <a:off x="6105575" y="-152475"/>
            <a:ext cx="1560871" cy="10692034"/>
          </a:xfrm>
          <a:custGeom>
            <a:rect b="b" l="l" r="r" t="t"/>
            <a:pathLst>
              <a:path extrusionOk="0" h="156322" w="39989">
                <a:moveTo>
                  <a:pt x="14559" y="0"/>
                </a:moveTo>
                <a:cubicBezTo>
                  <a:pt x="15801" y="52090"/>
                  <a:pt x="0" y="105043"/>
                  <a:pt x="7511" y="156322"/>
                </a:cubicBezTo>
                <a:lnTo>
                  <a:pt x="39988" y="156322"/>
                </a:lnTo>
                <a:cubicBezTo>
                  <a:pt x="30339" y="132553"/>
                  <a:pt x="29098" y="105210"/>
                  <a:pt x="29533" y="79154"/>
                </a:cubicBezTo>
                <a:cubicBezTo>
                  <a:pt x="29974" y="52745"/>
                  <a:pt x="31615" y="25645"/>
                  <a:pt x="2647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14"/>
          <p:cNvSpPr/>
          <p:nvPr/>
        </p:nvSpPr>
        <p:spPr>
          <a:xfrm>
            <a:off x="3120075" y="9740274"/>
            <a:ext cx="4616402" cy="989071"/>
          </a:xfrm>
          <a:custGeom>
            <a:rect b="b" l="l" r="r" t="t"/>
            <a:pathLst>
              <a:path extrusionOk="0" h="23723" w="110725">
                <a:moveTo>
                  <a:pt x="48470" y="1"/>
                </a:moveTo>
                <a:cubicBezTo>
                  <a:pt x="46602" y="1"/>
                  <a:pt x="44739" y="409"/>
                  <a:pt x="43069" y="1251"/>
                </a:cubicBezTo>
                <a:cubicBezTo>
                  <a:pt x="38705" y="3451"/>
                  <a:pt x="35936" y="8467"/>
                  <a:pt x="36402" y="13333"/>
                </a:cubicBezTo>
                <a:cubicBezTo>
                  <a:pt x="34437" y="11929"/>
                  <a:pt x="32032" y="11241"/>
                  <a:pt x="29622" y="11241"/>
                </a:cubicBezTo>
                <a:cubicBezTo>
                  <a:pt x="26693" y="11241"/>
                  <a:pt x="23758" y="12257"/>
                  <a:pt x="21597" y="14242"/>
                </a:cubicBezTo>
                <a:cubicBezTo>
                  <a:pt x="19992" y="15716"/>
                  <a:pt x="18750" y="17667"/>
                  <a:pt x="16793" y="18622"/>
                </a:cubicBezTo>
                <a:cubicBezTo>
                  <a:pt x="15519" y="19244"/>
                  <a:pt x="14121" y="19363"/>
                  <a:pt x="12690" y="19363"/>
                </a:cubicBezTo>
                <a:cubicBezTo>
                  <a:pt x="11806" y="19363"/>
                  <a:pt x="10910" y="19317"/>
                  <a:pt x="10024" y="19317"/>
                </a:cubicBezTo>
                <a:cubicBezTo>
                  <a:pt x="9641" y="19317"/>
                  <a:pt x="9259" y="19326"/>
                  <a:pt x="8881" y="19350"/>
                </a:cubicBezTo>
                <a:cubicBezTo>
                  <a:pt x="5499" y="19567"/>
                  <a:pt x="2283" y="21228"/>
                  <a:pt x="0" y="23722"/>
                </a:cubicBezTo>
                <a:lnTo>
                  <a:pt x="110724" y="23722"/>
                </a:lnTo>
                <a:lnTo>
                  <a:pt x="110724" y="441"/>
                </a:lnTo>
                <a:cubicBezTo>
                  <a:pt x="106946" y="1889"/>
                  <a:pt x="103749" y="4834"/>
                  <a:pt x="102052" y="8512"/>
                </a:cubicBezTo>
                <a:cubicBezTo>
                  <a:pt x="100686" y="7483"/>
                  <a:pt x="98995" y="6992"/>
                  <a:pt x="97293" y="6992"/>
                </a:cubicBezTo>
                <a:cubicBezTo>
                  <a:pt x="94730" y="6992"/>
                  <a:pt x="92144" y="8106"/>
                  <a:pt x="90615" y="10177"/>
                </a:cubicBezTo>
                <a:cubicBezTo>
                  <a:pt x="88054" y="6789"/>
                  <a:pt x="83789" y="4961"/>
                  <a:pt x="79561" y="4961"/>
                </a:cubicBezTo>
                <a:cubicBezTo>
                  <a:pt x="76842" y="4961"/>
                  <a:pt x="74138" y="5717"/>
                  <a:pt x="71912" y="7300"/>
                </a:cubicBezTo>
                <a:cubicBezTo>
                  <a:pt x="71001" y="4314"/>
                  <a:pt x="68492" y="1869"/>
                  <a:pt x="65486" y="1031"/>
                </a:cubicBezTo>
                <a:cubicBezTo>
                  <a:pt x="64694" y="811"/>
                  <a:pt x="63875" y="704"/>
                  <a:pt x="63055" y="704"/>
                </a:cubicBezTo>
                <a:cubicBezTo>
                  <a:pt x="60759" y="704"/>
                  <a:pt x="58457" y="1543"/>
                  <a:pt x="56745" y="3079"/>
                </a:cubicBezTo>
                <a:cubicBezTo>
                  <a:pt x="54502" y="1062"/>
                  <a:pt x="51480" y="1"/>
                  <a:pt x="4847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3" name="Google Shape;133;p14"/>
          <p:cNvGrpSpPr/>
          <p:nvPr/>
        </p:nvGrpSpPr>
        <p:grpSpPr>
          <a:xfrm>
            <a:off x="4263898" y="9877081"/>
            <a:ext cx="3379761" cy="791574"/>
            <a:chOff x="4728875" y="4641450"/>
            <a:chExt cx="2026600" cy="474650"/>
          </a:xfrm>
        </p:grpSpPr>
        <p:sp>
          <p:nvSpPr>
            <p:cNvPr id="134" name="Google Shape;134;p14"/>
            <p:cNvSpPr/>
            <p:nvPr/>
          </p:nvSpPr>
          <p:spPr>
            <a:xfrm>
              <a:off x="4728875" y="4991800"/>
              <a:ext cx="68600" cy="68600"/>
            </a:xfrm>
            <a:custGeom>
              <a:rect b="b" l="l" r="r" t="t"/>
              <a:pathLst>
                <a:path extrusionOk="0" h="2744" w="2744">
                  <a:moveTo>
                    <a:pt x="1372" y="1"/>
                  </a:moveTo>
                  <a:cubicBezTo>
                    <a:pt x="615" y="1"/>
                    <a:pt x="1" y="615"/>
                    <a:pt x="1" y="1372"/>
                  </a:cubicBezTo>
                  <a:cubicBezTo>
                    <a:pt x="1" y="2129"/>
                    <a:pt x="615" y="2743"/>
                    <a:pt x="1372" y="2743"/>
                  </a:cubicBezTo>
                  <a:cubicBezTo>
                    <a:pt x="2129" y="2743"/>
                    <a:pt x="2743" y="2129"/>
                    <a:pt x="2743" y="1372"/>
                  </a:cubicBezTo>
                  <a:cubicBezTo>
                    <a:pt x="2743" y="615"/>
                    <a:pt x="2129" y="1"/>
                    <a:pt x="13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14"/>
            <p:cNvSpPr/>
            <p:nvPr/>
          </p:nvSpPr>
          <p:spPr>
            <a:xfrm>
              <a:off x="5211550" y="4991800"/>
              <a:ext cx="71275" cy="68600"/>
            </a:xfrm>
            <a:custGeom>
              <a:rect b="b" l="l" r="r" t="t"/>
              <a:pathLst>
                <a:path extrusionOk="0" h="2744" w="2851">
                  <a:moveTo>
                    <a:pt x="1479" y="1"/>
                  </a:moveTo>
                  <a:cubicBezTo>
                    <a:pt x="925" y="1"/>
                    <a:pt x="425" y="335"/>
                    <a:pt x="212" y="847"/>
                  </a:cubicBezTo>
                  <a:cubicBezTo>
                    <a:pt x="1" y="1359"/>
                    <a:pt x="118" y="1950"/>
                    <a:pt x="510" y="2342"/>
                  </a:cubicBezTo>
                  <a:cubicBezTo>
                    <a:pt x="772" y="2604"/>
                    <a:pt x="1123" y="2743"/>
                    <a:pt x="1480" y="2743"/>
                  </a:cubicBezTo>
                  <a:cubicBezTo>
                    <a:pt x="1656" y="2743"/>
                    <a:pt x="1834" y="2709"/>
                    <a:pt x="2004" y="2639"/>
                  </a:cubicBezTo>
                  <a:cubicBezTo>
                    <a:pt x="2516" y="2427"/>
                    <a:pt x="2850" y="1927"/>
                    <a:pt x="2850" y="1372"/>
                  </a:cubicBezTo>
                  <a:cubicBezTo>
                    <a:pt x="2850" y="615"/>
                    <a:pt x="2236" y="1"/>
                    <a:pt x="14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14"/>
            <p:cNvSpPr/>
            <p:nvPr/>
          </p:nvSpPr>
          <p:spPr>
            <a:xfrm>
              <a:off x="5930350" y="4885175"/>
              <a:ext cx="71275" cy="68600"/>
            </a:xfrm>
            <a:custGeom>
              <a:rect b="b" l="l" r="r" t="t"/>
              <a:pathLst>
                <a:path extrusionOk="0" h="2744" w="2851">
                  <a:moveTo>
                    <a:pt x="1479" y="1"/>
                  </a:moveTo>
                  <a:cubicBezTo>
                    <a:pt x="925" y="1"/>
                    <a:pt x="424" y="335"/>
                    <a:pt x="212" y="847"/>
                  </a:cubicBezTo>
                  <a:cubicBezTo>
                    <a:pt x="1" y="1359"/>
                    <a:pt x="118" y="1950"/>
                    <a:pt x="510" y="2342"/>
                  </a:cubicBezTo>
                  <a:cubicBezTo>
                    <a:pt x="771" y="2604"/>
                    <a:pt x="1122" y="2744"/>
                    <a:pt x="1478" y="2744"/>
                  </a:cubicBezTo>
                  <a:cubicBezTo>
                    <a:pt x="1655" y="2744"/>
                    <a:pt x="1834" y="2709"/>
                    <a:pt x="2004" y="2639"/>
                  </a:cubicBezTo>
                  <a:cubicBezTo>
                    <a:pt x="2516" y="2427"/>
                    <a:pt x="2850" y="1927"/>
                    <a:pt x="2850" y="1372"/>
                  </a:cubicBezTo>
                  <a:cubicBezTo>
                    <a:pt x="2850" y="615"/>
                    <a:pt x="2236" y="1"/>
                    <a:pt x="14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4"/>
            <p:cNvSpPr/>
            <p:nvPr/>
          </p:nvSpPr>
          <p:spPr>
            <a:xfrm>
              <a:off x="6686900" y="5013250"/>
              <a:ext cx="68575" cy="68575"/>
            </a:xfrm>
            <a:custGeom>
              <a:rect b="b" l="l" r="r" t="t"/>
              <a:pathLst>
                <a:path extrusionOk="0" h="2743" w="2743">
                  <a:moveTo>
                    <a:pt x="1372" y="0"/>
                  </a:moveTo>
                  <a:cubicBezTo>
                    <a:pt x="615" y="0"/>
                    <a:pt x="1" y="614"/>
                    <a:pt x="1" y="1371"/>
                  </a:cubicBezTo>
                  <a:cubicBezTo>
                    <a:pt x="1" y="2129"/>
                    <a:pt x="615" y="2743"/>
                    <a:pt x="1372" y="2743"/>
                  </a:cubicBezTo>
                  <a:cubicBezTo>
                    <a:pt x="2129" y="2743"/>
                    <a:pt x="2743" y="2129"/>
                    <a:pt x="2743" y="1371"/>
                  </a:cubicBezTo>
                  <a:cubicBezTo>
                    <a:pt x="2743" y="614"/>
                    <a:pt x="2129" y="0"/>
                    <a:pt x="137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4"/>
            <p:cNvSpPr/>
            <p:nvPr/>
          </p:nvSpPr>
          <p:spPr>
            <a:xfrm>
              <a:off x="6381575" y="4885175"/>
              <a:ext cx="71300" cy="68600"/>
            </a:xfrm>
            <a:custGeom>
              <a:rect b="b" l="l" r="r" t="t"/>
              <a:pathLst>
                <a:path extrusionOk="0" h="2744" w="2852">
                  <a:moveTo>
                    <a:pt x="1480" y="1"/>
                  </a:moveTo>
                  <a:cubicBezTo>
                    <a:pt x="925" y="1"/>
                    <a:pt x="425" y="335"/>
                    <a:pt x="213" y="847"/>
                  </a:cubicBezTo>
                  <a:cubicBezTo>
                    <a:pt x="0" y="1359"/>
                    <a:pt x="117" y="1950"/>
                    <a:pt x="510" y="2342"/>
                  </a:cubicBezTo>
                  <a:cubicBezTo>
                    <a:pt x="772" y="2604"/>
                    <a:pt x="1123" y="2744"/>
                    <a:pt x="1479" y="2744"/>
                  </a:cubicBezTo>
                  <a:cubicBezTo>
                    <a:pt x="1656" y="2744"/>
                    <a:pt x="1835" y="2709"/>
                    <a:pt x="2005" y="2639"/>
                  </a:cubicBezTo>
                  <a:cubicBezTo>
                    <a:pt x="2517" y="2427"/>
                    <a:pt x="2851" y="1927"/>
                    <a:pt x="2851" y="1372"/>
                  </a:cubicBezTo>
                  <a:cubicBezTo>
                    <a:pt x="2851" y="615"/>
                    <a:pt x="2237" y="1"/>
                    <a:pt x="148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4"/>
            <p:cNvSpPr/>
            <p:nvPr/>
          </p:nvSpPr>
          <p:spPr>
            <a:xfrm>
              <a:off x="5634875" y="5047525"/>
              <a:ext cx="71275" cy="68575"/>
            </a:xfrm>
            <a:custGeom>
              <a:rect b="b" l="l" r="r" t="t"/>
              <a:pathLst>
                <a:path extrusionOk="0" h="2743" w="2851">
                  <a:moveTo>
                    <a:pt x="1480" y="0"/>
                  </a:moveTo>
                  <a:cubicBezTo>
                    <a:pt x="926" y="0"/>
                    <a:pt x="425" y="334"/>
                    <a:pt x="213" y="847"/>
                  </a:cubicBezTo>
                  <a:cubicBezTo>
                    <a:pt x="0" y="1359"/>
                    <a:pt x="118" y="1949"/>
                    <a:pt x="510" y="2340"/>
                  </a:cubicBezTo>
                  <a:cubicBezTo>
                    <a:pt x="772" y="2603"/>
                    <a:pt x="1123" y="2742"/>
                    <a:pt x="1481" y="2742"/>
                  </a:cubicBezTo>
                  <a:cubicBezTo>
                    <a:pt x="1657" y="2742"/>
                    <a:pt x="1835" y="2708"/>
                    <a:pt x="2005" y="2638"/>
                  </a:cubicBezTo>
                  <a:cubicBezTo>
                    <a:pt x="2517" y="2427"/>
                    <a:pt x="2851" y="1926"/>
                    <a:pt x="2851" y="1372"/>
                  </a:cubicBezTo>
                  <a:cubicBezTo>
                    <a:pt x="2851" y="614"/>
                    <a:pt x="2237" y="0"/>
                    <a:pt x="148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4"/>
            <p:cNvSpPr/>
            <p:nvPr/>
          </p:nvSpPr>
          <p:spPr>
            <a:xfrm>
              <a:off x="5600600" y="4641450"/>
              <a:ext cx="71275" cy="68575"/>
            </a:xfrm>
            <a:custGeom>
              <a:rect b="b" l="l" r="r" t="t"/>
              <a:pathLst>
                <a:path extrusionOk="0" h="2743" w="2851">
                  <a:moveTo>
                    <a:pt x="1480" y="0"/>
                  </a:moveTo>
                  <a:cubicBezTo>
                    <a:pt x="924" y="0"/>
                    <a:pt x="425" y="334"/>
                    <a:pt x="213" y="847"/>
                  </a:cubicBezTo>
                  <a:cubicBezTo>
                    <a:pt x="0" y="1359"/>
                    <a:pt x="118" y="1949"/>
                    <a:pt x="510" y="2340"/>
                  </a:cubicBezTo>
                  <a:cubicBezTo>
                    <a:pt x="772" y="2603"/>
                    <a:pt x="1123" y="2742"/>
                    <a:pt x="1480" y="2742"/>
                  </a:cubicBezTo>
                  <a:cubicBezTo>
                    <a:pt x="1657" y="2742"/>
                    <a:pt x="1835" y="2708"/>
                    <a:pt x="2005" y="2638"/>
                  </a:cubicBezTo>
                  <a:cubicBezTo>
                    <a:pt x="2517" y="2426"/>
                    <a:pt x="2851" y="1925"/>
                    <a:pt x="2851" y="1371"/>
                  </a:cubicBezTo>
                  <a:cubicBezTo>
                    <a:pt x="2851" y="614"/>
                    <a:pt x="2237" y="0"/>
                    <a:pt x="148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4"/>
            <p:cNvSpPr/>
            <p:nvPr/>
          </p:nvSpPr>
          <p:spPr>
            <a:xfrm>
              <a:off x="5278025" y="4858900"/>
              <a:ext cx="68575" cy="68625"/>
            </a:xfrm>
            <a:custGeom>
              <a:rect b="b" l="l" r="r" t="t"/>
              <a:pathLst>
                <a:path extrusionOk="0" h="2745" w="2743">
                  <a:moveTo>
                    <a:pt x="1372" y="1"/>
                  </a:moveTo>
                  <a:cubicBezTo>
                    <a:pt x="614" y="1"/>
                    <a:pt x="1" y="616"/>
                    <a:pt x="1" y="1373"/>
                  </a:cubicBezTo>
                  <a:cubicBezTo>
                    <a:pt x="1" y="2131"/>
                    <a:pt x="614" y="2744"/>
                    <a:pt x="1372" y="2744"/>
                  </a:cubicBezTo>
                  <a:cubicBezTo>
                    <a:pt x="2129" y="2744"/>
                    <a:pt x="2743" y="2131"/>
                    <a:pt x="2743" y="1373"/>
                  </a:cubicBezTo>
                  <a:cubicBezTo>
                    <a:pt x="2743" y="616"/>
                    <a:pt x="2129" y="1"/>
                    <a:pt x="13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2" name="Google Shape;142;p14"/>
          <p:cNvSpPr/>
          <p:nvPr/>
        </p:nvSpPr>
        <p:spPr>
          <a:xfrm flipH="1">
            <a:off x="-41228" y="9832550"/>
            <a:ext cx="4287549" cy="918614"/>
          </a:xfrm>
          <a:custGeom>
            <a:rect b="b" l="l" r="r" t="t"/>
            <a:pathLst>
              <a:path extrusionOk="0" h="23723" w="110725">
                <a:moveTo>
                  <a:pt x="48470" y="1"/>
                </a:moveTo>
                <a:cubicBezTo>
                  <a:pt x="46602" y="1"/>
                  <a:pt x="44739" y="409"/>
                  <a:pt x="43069" y="1251"/>
                </a:cubicBezTo>
                <a:cubicBezTo>
                  <a:pt x="38705" y="3451"/>
                  <a:pt x="35936" y="8467"/>
                  <a:pt x="36402" y="13333"/>
                </a:cubicBezTo>
                <a:cubicBezTo>
                  <a:pt x="34437" y="11929"/>
                  <a:pt x="32032" y="11241"/>
                  <a:pt x="29622" y="11241"/>
                </a:cubicBezTo>
                <a:cubicBezTo>
                  <a:pt x="26693" y="11241"/>
                  <a:pt x="23758" y="12257"/>
                  <a:pt x="21597" y="14242"/>
                </a:cubicBezTo>
                <a:cubicBezTo>
                  <a:pt x="19992" y="15716"/>
                  <a:pt x="18750" y="17667"/>
                  <a:pt x="16793" y="18622"/>
                </a:cubicBezTo>
                <a:cubicBezTo>
                  <a:pt x="15519" y="19244"/>
                  <a:pt x="14121" y="19363"/>
                  <a:pt x="12690" y="19363"/>
                </a:cubicBezTo>
                <a:cubicBezTo>
                  <a:pt x="11806" y="19363"/>
                  <a:pt x="10910" y="19317"/>
                  <a:pt x="10024" y="19317"/>
                </a:cubicBezTo>
                <a:cubicBezTo>
                  <a:pt x="9641" y="19317"/>
                  <a:pt x="9259" y="19326"/>
                  <a:pt x="8881" y="19350"/>
                </a:cubicBezTo>
                <a:cubicBezTo>
                  <a:pt x="5499" y="19567"/>
                  <a:pt x="2283" y="21228"/>
                  <a:pt x="0" y="23722"/>
                </a:cubicBezTo>
                <a:lnTo>
                  <a:pt x="110724" y="23722"/>
                </a:lnTo>
                <a:lnTo>
                  <a:pt x="110724" y="441"/>
                </a:lnTo>
                <a:cubicBezTo>
                  <a:pt x="106946" y="1889"/>
                  <a:pt x="103749" y="4834"/>
                  <a:pt x="102052" y="8512"/>
                </a:cubicBezTo>
                <a:cubicBezTo>
                  <a:pt x="100686" y="7483"/>
                  <a:pt x="98995" y="6992"/>
                  <a:pt x="97293" y="6992"/>
                </a:cubicBezTo>
                <a:cubicBezTo>
                  <a:pt x="94730" y="6992"/>
                  <a:pt x="92144" y="8106"/>
                  <a:pt x="90615" y="10177"/>
                </a:cubicBezTo>
                <a:cubicBezTo>
                  <a:pt x="88054" y="6789"/>
                  <a:pt x="83789" y="4961"/>
                  <a:pt x="79561" y="4961"/>
                </a:cubicBezTo>
                <a:cubicBezTo>
                  <a:pt x="76842" y="4961"/>
                  <a:pt x="74138" y="5717"/>
                  <a:pt x="71912" y="7300"/>
                </a:cubicBezTo>
                <a:cubicBezTo>
                  <a:pt x="71001" y="4314"/>
                  <a:pt x="68492" y="1869"/>
                  <a:pt x="65486" y="1031"/>
                </a:cubicBezTo>
                <a:cubicBezTo>
                  <a:pt x="64694" y="811"/>
                  <a:pt x="63875" y="704"/>
                  <a:pt x="63055" y="704"/>
                </a:cubicBezTo>
                <a:cubicBezTo>
                  <a:pt x="60759" y="704"/>
                  <a:pt x="58457" y="1543"/>
                  <a:pt x="56745" y="3079"/>
                </a:cubicBezTo>
                <a:cubicBezTo>
                  <a:pt x="54502" y="1062"/>
                  <a:pt x="51480" y="1"/>
                  <a:pt x="4847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3" name="Google Shape;143;p14"/>
          <p:cNvGrpSpPr/>
          <p:nvPr/>
        </p:nvGrpSpPr>
        <p:grpSpPr>
          <a:xfrm flipH="1">
            <a:off x="45017" y="9959566"/>
            <a:ext cx="3139001" cy="735185"/>
            <a:chOff x="4728875" y="4641450"/>
            <a:chExt cx="2026600" cy="474650"/>
          </a:xfrm>
        </p:grpSpPr>
        <p:sp>
          <p:nvSpPr>
            <p:cNvPr id="144" name="Google Shape;144;p14"/>
            <p:cNvSpPr/>
            <p:nvPr/>
          </p:nvSpPr>
          <p:spPr>
            <a:xfrm>
              <a:off x="4728875" y="4991800"/>
              <a:ext cx="68600" cy="68600"/>
            </a:xfrm>
            <a:custGeom>
              <a:rect b="b" l="l" r="r" t="t"/>
              <a:pathLst>
                <a:path extrusionOk="0" h="2744" w="2744">
                  <a:moveTo>
                    <a:pt x="1372" y="1"/>
                  </a:moveTo>
                  <a:cubicBezTo>
                    <a:pt x="615" y="1"/>
                    <a:pt x="1" y="615"/>
                    <a:pt x="1" y="1372"/>
                  </a:cubicBezTo>
                  <a:cubicBezTo>
                    <a:pt x="1" y="2129"/>
                    <a:pt x="615" y="2743"/>
                    <a:pt x="1372" y="2743"/>
                  </a:cubicBezTo>
                  <a:cubicBezTo>
                    <a:pt x="2129" y="2743"/>
                    <a:pt x="2743" y="2129"/>
                    <a:pt x="2743" y="1372"/>
                  </a:cubicBezTo>
                  <a:cubicBezTo>
                    <a:pt x="2743" y="615"/>
                    <a:pt x="2129" y="1"/>
                    <a:pt x="13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4"/>
            <p:cNvSpPr/>
            <p:nvPr/>
          </p:nvSpPr>
          <p:spPr>
            <a:xfrm>
              <a:off x="5211550" y="4991800"/>
              <a:ext cx="71275" cy="68600"/>
            </a:xfrm>
            <a:custGeom>
              <a:rect b="b" l="l" r="r" t="t"/>
              <a:pathLst>
                <a:path extrusionOk="0" h="2744" w="2851">
                  <a:moveTo>
                    <a:pt x="1479" y="1"/>
                  </a:moveTo>
                  <a:cubicBezTo>
                    <a:pt x="925" y="1"/>
                    <a:pt x="425" y="335"/>
                    <a:pt x="212" y="847"/>
                  </a:cubicBezTo>
                  <a:cubicBezTo>
                    <a:pt x="1" y="1359"/>
                    <a:pt x="118" y="1950"/>
                    <a:pt x="510" y="2342"/>
                  </a:cubicBezTo>
                  <a:cubicBezTo>
                    <a:pt x="772" y="2604"/>
                    <a:pt x="1123" y="2743"/>
                    <a:pt x="1480" y="2743"/>
                  </a:cubicBezTo>
                  <a:cubicBezTo>
                    <a:pt x="1656" y="2743"/>
                    <a:pt x="1834" y="2709"/>
                    <a:pt x="2004" y="2639"/>
                  </a:cubicBezTo>
                  <a:cubicBezTo>
                    <a:pt x="2516" y="2427"/>
                    <a:pt x="2850" y="1927"/>
                    <a:pt x="2850" y="1372"/>
                  </a:cubicBezTo>
                  <a:cubicBezTo>
                    <a:pt x="2850" y="615"/>
                    <a:pt x="2236" y="1"/>
                    <a:pt x="14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4"/>
            <p:cNvSpPr/>
            <p:nvPr/>
          </p:nvSpPr>
          <p:spPr>
            <a:xfrm>
              <a:off x="5930350" y="4885175"/>
              <a:ext cx="71275" cy="68600"/>
            </a:xfrm>
            <a:custGeom>
              <a:rect b="b" l="l" r="r" t="t"/>
              <a:pathLst>
                <a:path extrusionOk="0" h="2744" w="2851">
                  <a:moveTo>
                    <a:pt x="1479" y="1"/>
                  </a:moveTo>
                  <a:cubicBezTo>
                    <a:pt x="925" y="1"/>
                    <a:pt x="424" y="335"/>
                    <a:pt x="212" y="847"/>
                  </a:cubicBezTo>
                  <a:cubicBezTo>
                    <a:pt x="1" y="1359"/>
                    <a:pt x="118" y="1950"/>
                    <a:pt x="510" y="2342"/>
                  </a:cubicBezTo>
                  <a:cubicBezTo>
                    <a:pt x="771" y="2604"/>
                    <a:pt x="1122" y="2744"/>
                    <a:pt x="1478" y="2744"/>
                  </a:cubicBezTo>
                  <a:cubicBezTo>
                    <a:pt x="1655" y="2744"/>
                    <a:pt x="1834" y="2709"/>
                    <a:pt x="2004" y="2639"/>
                  </a:cubicBezTo>
                  <a:cubicBezTo>
                    <a:pt x="2516" y="2427"/>
                    <a:pt x="2850" y="1927"/>
                    <a:pt x="2850" y="1372"/>
                  </a:cubicBezTo>
                  <a:cubicBezTo>
                    <a:pt x="2850" y="615"/>
                    <a:pt x="2236" y="1"/>
                    <a:pt x="14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4"/>
            <p:cNvSpPr/>
            <p:nvPr/>
          </p:nvSpPr>
          <p:spPr>
            <a:xfrm>
              <a:off x="6686900" y="5013250"/>
              <a:ext cx="68575" cy="68575"/>
            </a:xfrm>
            <a:custGeom>
              <a:rect b="b" l="l" r="r" t="t"/>
              <a:pathLst>
                <a:path extrusionOk="0" h="2743" w="2743">
                  <a:moveTo>
                    <a:pt x="1372" y="0"/>
                  </a:moveTo>
                  <a:cubicBezTo>
                    <a:pt x="615" y="0"/>
                    <a:pt x="1" y="614"/>
                    <a:pt x="1" y="1371"/>
                  </a:cubicBezTo>
                  <a:cubicBezTo>
                    <a:pt x="1" y="2129"/>
                    <a:pt x="615" y="2743"/>
                    <a:pt x="1372" y="2743"/>
                  </a:cubicBezTo>
                  <a:cubicBezTo>
                    <a:pt x="2129" y="2743"/>
                    <a:pt x="2743" y="2129"/>
                    <a:pt x="2743" y="1371"/>
                  </a:cubicBezTo>
                  <a:cubicBezTo>
                    <a:pt x="2743" y="614"/>
                    <a:pt x="2129" y="0"/>
                    <a:pt x="137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4"/>
            <p:cNvSpPr/>
            <p:nvPr/>
          </p:nvSpPr>
          <p:spPr>
            <a:xfrm>
              <a:off x="6381575" y="4885175"/>
              <a:ext cx="71300" cy="68600"/>
            </a:xfrm>
            <a:custGeom>
              <a:rect b="b" l="l" r="r" t="t"/>
              <a:pathLst>
                <a:path extrusionOk="0" h="2744" w="2852">
                  <a:moveTo>
                    <a:pt x="1480" y="1"/>
                  </a:moveTo>
                  <a:cubicBezTo>
                    <a:pt x="925" y="1"/>
                    <a:pt x="425" y="335"/>
                    <a:pt x="213" y="847"/>
                  </a:cubicBezTo>
                  <a:cubicBezTo>
                    <a:pt x="0" y="1359"/>
                    <a:pt x="117" y="1950"/>
                    <a:pt x="510" y="2342"/>
                  </a:cubicBezTo>
                  <a:cubicBezTo>
                    <a:pt x="772" y="2604"/>
                    <a:pt x="1123" y="2744"/>
                    <a:pt x="1479" y="2744"/>
                  </a:cubicBezTo>
                  <a:cubicBezTo>
                    <a:pt x="1656" y="2744"/>
                    <a:pt x="1835" y="2709"/>
                    <a:pt x="2005" y="2639"/>
                  </a:cubicBezTo>
                  <a:cubicBezTo>
                    <a:pt x="2517" y="2427"/>
                    <a:pt x="2851" y="1927"/>
                    <a:pt x="2851" y="1372"/>
                  </a:cubicBezTo>
                  <a:cubicBezTo>
                    <a:pt x="2851" y="615"/>
                    <a:pt x="2237" y="1"/>
                    <a:pt x="148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4"/>
            <p:cNvSpPr/>
            <p:nvPr/>
          </p:nvSpPr>
          <p:spPr>
            <a:xfrm>
              <a:off x="5634875" y="5047525"/>
              <a:ext cx="71275" cy="68575"/>
            </a:xfrm>
            <a:custGeom>
              <a:rect b="b" l="l" r="r" t="t"/>
              <a:pathLst>
                <a:path extrusionOk="0" h="2743" w="2851">
                  <a:moveTo>
                    <a:pt x="1480" y="0"/>
                  </a:moveTo>
                  <a:cubicBezTo>
                    <a:pt x="926" y="0"/>
                    <a:pt x="425" y="334"/>
                    <a:pt x="213" y="847"/>
                  </a:cubicBezTo>
                  <a:cubicBezTo>
                    <a:pt x="0" y="1359"/>
                    <a:pt x="118" y="1949"/>
                    <a:pt x="510" y="2340"/>
                  </a:cubicBezTo>
                  <a:cubicBezTo>
                    <a:pt x="772" y="2603"/>
                    <a:pt x="1123" y="2742"/>
                    <a:pt x="1481" y="2742"/>
                  </a:cubicBezTo>
                  <a:cubicBezTo>
                    <a:pt x="1657" y="2742"/>
                    <a:pt x="1835" y="2708"/>
                    <a:pt x="2005" y="2638"/>
                  </a:cubicBezTo>
                  <a:cubicBezTo>
                    <a:pt x="2517" y="2427"/>
                    <a:pt x="2851" y="1926"/>
                    <a:pt x="2851" y="1372"/>
                  </a:cubicBezTo>
                  <a:cubicBezTo>
                    <a:pt x="2851" y="614"/>
                    <a:pt x="2237" y="0"/>
                    <a:pt x="148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4"/>
            <p:cNvSpPr/>
            <p:nvPr/>
          </p:nvSpPr>
          <p:spPr>
            <a:xfrm>
              <a:off x="5600600" y="4641450"/>
              <a:ext cx="71275" cy="68575"/>
            </a:xfrm>
            <a:custGeom>
              <a:rect b="b" l="l" r="r" t="t"/>
              <a:pathLst>
                <a:path extrusionOk="0" h="2743" w="2851">
                  <a:moveTo>
                    <a:pt x="1480" y="0"/>
                  </a:moveTo>
                  <a:cubicBezTo>
                    <a:pt x="924" y="0"/>
                    <a:pt x="425" y="334"/>
                    <a:pt x="213" y="847"/>
                  </a:cubicBezTo>
                  <a:cubicBezTo>
                    <a:pt x="0" y="1359"/>
                    <a:pt x="118" y="1949"/>
                    <a:pt x="510" y="2340"/>
                  </a:cubicBezTo>
                  <a:cubicBezTo>
                    <a:pt x="772" y="2603"/>
                    <a:pt x="1123" y="2742"/>
                    <a:pt x="1480" y="2742"/>
                  </a:cubicBezTo>
                  <a:cubicBezTo>
                    <a:pt x="1657" y="2742"/>
                    <a:pt x="1835" y="2708"/>
                    <a:pt x="2005" y="2638"/>
                  </a:cubicBezTo>
                  <a:cubicBezTo>
                    <a:pt x="2517" y="2426"/>
                    <a:pt x="2851" y="1925"/>
                    <a:pt x="2851" y="1371"/>
                  </a:cubicBezTo>
                  <a:cubicBezTo>
                    <a:pt x="2851" y="614"/>
                    <a:pt x="2237" y="0"/>
                    <a:pt x="148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4"/>
            <p:cNvSpPr/>
            <p:nvPr/>
          </p:nvSpPr>
          <p:spPr>
            <a:xfrm>
              <a:off x="5278025" y="4858900"/>
              <a:ext cx="68575" cy="68625"/>
            </a:xfrm>
            <a:custGeom>
              <a:rect b="b" l="l" r="r" t="t"/>
              <a:pathLst>
                <a:path extrusionOk="0" h="2745" w="2743">
                  <a:moveTo>
                    <a:pt x="1372" y="1"/>
                  </a:moveTo>
                  <a:cubicBezTo>
                    <a:pt x="614" y="1"/>
                    <a:pt x="1" y="616"/>
                    <a:pt x="1" y="1373"/>
                  </a:cubicBezTo>
                  <a:cubicBezTo>
                    <a:pt x="1" y="2131"/>
                    <a:pt x="614" y="2744"/>
                    <a:pt x="1372" y="2744"/>
                  </a:cubicBezTo>
                  <a:cubicBezTo>
                    <a:pt x="2129" y="2744"/>
                    <a:pt x="2743" y="2131"/>
                    <a:pt x="2743" y="1373"/>
                  </a:cubicBezTo>
                  <a:cubicBezTo>
                    <a:pt x="2743" y="616"/>
                    <a:pt x="2129" y="1"/>
                    <a:pt x="13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2" name="Google Shape;152;p14"/>
          <p:cNvSpPr/>
          <p:nvPr/>
        </p:nvSpPr>
        <p:spPr>
          <a:xfrm flipH="1" rot="10799747">
            <a:off x="-59175" y="-199235"/>
            <a:ext cx="7953697" cy="1193442"/>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4"/>
          <p:cNvSpPr txBox="1"/>
          <p:nvPr>
            <p:ph type="title"/>
          </p:nvPr>
        </p:nvSpPr>
        <p:spPr>
          <a:xfrm>
            <a:off x="689550" y="849476"/>
            <a:ext cx="6150600" cy="804000"/>
          </a:xfrm>
          <a:prstGeom prst="rect">
            <a:avLst/>
          </a:prstGeom>
        </p:spPr>
        <p:txBody>
          <a:bodyPr anchorCtr="0" anchor="t" bIns="91425" lIns="91425" spcFirstLastPara="1" rIns="91425" wrap="square" tIns="91425">
            <a:noAutofit/>
          </a:bodyPr>
          <a:lstStyle>
            <a:lvl1pPr lvl="0" rtl="0">
              <a:spcBef>
                <a:spcPts val="0"/>
              </a:spcBef>
              <a:spcAft>
                <a:spcPts val="0"/>
              </a:spcAft>
              <a:buSzPts val="3400"/>
              <a:buNone/>
              <a:defRPr i="1" sz="3400">
                <a:solidFill>
                  <a:schemeClr val="dk2"/>
                </a:solidFill>
                <a:latin typeface="Trirong ExtraBold"/>
                <a:ea typeface="Trirong ExtraBold"/>
                <a:cs typeface="Trirong ExtraBold"/>
                <a:sym typeface="Trirong ExtraBold"/>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4_1">
    <p:spTree>
      <p:nvGrpSpPr>
        <p:cNvPr id="154" name="Shape 154"/>
        <p:cNvGrpSpPr/>
        <p:nvPr/>
      </p:nvGrpSpPr>
      <p:grpSpPr>
        <a:xfrm>
          <a:off x="0" y="0"/>
          <a:ext cx="0" cy="0"/>
          <a:chOff x="0" y="0"/>
          <a:chExt cx="0" cy="0"/>
        </a:xfrm>
      </p:grpSpPr>
      <p:sp>
        <p:nvSpPr>
          <p:cNvPr id="155" name="Google Shape;155;p15"/>
          <p:cNvSpPr txBox="1"/>
          <p:nvPr>
            <p:ph type="title"/>
          </p:nvPr>
        </p:nvSpPr>
        <p:spPr>
          <a:xfrm>
            <a:off x="689550" y="849476"/>
            <a:ext cx="6150600" cy="8040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400"/>
              <a:buNone/>
              <a:defRPr i="1" sz="3400">
                <a:solidFill>
                  <a:schemeClr val="dk2"/>
                </a:solidFill>
                <a:latin typeface="Trirong ExtraBold"/>
                <a:ea typeface="Trirong ExtraBold"/>
                <a:cs typeface="Trirong ExtraBold"/>
                <a:sym typeface="Trirong ExtraBold"/>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p:txBody>
      </p:sp>
      <p:sp>
        <p:nvSpPr>
          <p:cNvPr id="156" name="Google Shape;156;p15"/>
          <p:cNvSpPr/>
          <p:nvPr/>
        </p:nvSpPr>
        <p:spPr>
          <a:xfrm flipH="1">
            <a:off x="-372748" y="8795354"/>
            <a:ext cx="8799598" cy="2255585"/>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5"/>
          <p:cNvSpPr/>
          <p:nvPr/>
        </p:nvSpPr>
        <p:spPr>
          <a:xfrm>
            <a:off x="-1869200" y="8941750"/>
            <a:ext cx="6538497" cy="2737580"/>
          </a:xfrm>
          <a:custGeom>
            <a:rect b="b" l="l" r="r" t="t"/>
            <a:pathLst>
              <a:path extrusionOk="0" h="52765" w="187135">
                <a:moveTo>
                  <a:pt x="14311" y="1"/>
                </a:moveTo>
                <a:cubicBezTo>
                  <a:pt x="9531" y="1"/>
                  <a:pt x="4751" y="263"/>
                  <a:pt x="1" y="790"/>
                </a:cubicBezTo>
                <a:lnTo>
                  <a:pt x="1" y="52764"/>
                </a:lnTo>
                <a:lnTo>
                  <a:pt x="187134" y="52764"/>
                </a:lnTo>
                <a:cubicBezTo>
                  <a:pt x="177953" y="41378"/>
                  <a:pt x="164724" y="29457"/>
                  <a:pt x="150316" y="26805"/>
                </a:cubicBezTo>
                <a:cubicBezTo>
                  <a:pt x="144438" y="25723"/>
                  <a:pt x="138472" y="25510"/>
                  <a:pt x="132483" y="25510"/>
                </a:cubicBezTo>
                <a:cubicBezTo>
                  <a:pt x="128587" y="25510"/>
                  <a:pt x="124682" y="25600"/>
                  <a:pt x="120785" y="25600"/>
                </a:cubicBezTo>
                <a:cubicBezTo>
                  <a:pt x="115076" y="25600"/>
                  <a:pt x="109386" y="25407"/>
                  <a:pt x="103771" y="24453"/>
                </a:cubicBezTo>
                <a:cubicBezTo>
                  <a:pt x="88317" y="21826"/>
                  <a:pt x="74461" y="13641"/>
                  <a:pt x="59774" y="8162"/>
                </a:cubicBezTo>
                <a:cubicBezTo>
                  <a:pt x="45271" y="2751"/>
                  <a:pt x="29789" y="1"/>
                  <a:pt x="1431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5"/>
          <p:cNvSpPr/>
          <p:nvPr/>
        </p:nvSpPr>
        <p:spPr>
          <a:xfrm>
            <a:off x="-372751" y="8547450"/>
            <a:ext cx="10954506" cy="3123933"/>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5"/>
          <p:cNvSpPr/>
          <p:nvPr/>
        </p:nvSpPr>
        <p:spPr>
          <a:xfrm flipH="1">
            <a:off x="-247632" y="-560274"/>
            <a:ext cx="8024957" cy="1636475"/>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5"/>
          <p:cNvSpPr/>
          <p:nvPr/>
        </p:nvSpPr>
        <p:spPr>
          <a:xfrm rot="3173418">
            <a:off x="5932820" y="7928936"/>
            <a:ext cx="2372679" cy="1883120"/>
          </a:xfrm>
          <a:custGeom>
            <a:rect b="b" l="l" r="r" t="t"/>
            <a:pathLst>
              <a:path extrusionOk="0" h="59037" w="74385">
                <a:moveTo>
                  <a:pt x="2101" y="0"/>
                </a:moveTo>
                <a:lnTo>
                  <a:pt x="2101" y="0"/>
                </a:lnTo>
                <a:cubicBezTo>
                  <a:pt x="2101" y="1"/>
                  <a:pt x="376" y="3782"/>
                  <a:pt x="188" y="5830"/>
                </a:cubicBezTo>
                <a:cubicBezTo>
                  <a:pt x="1" y="7878"/>
                  <a:pt x="619" y="10117"/>
                  <a:pt x="2256" y="11359"/>
                </a:cubicBezTo>
                <a:cubicBezTo>
                  <a:pt x="5659" y="13941"/>
                  <a:pt x="11634" y="11255"/>
                  <a:pt x="14274" y="14612"/>
                </a:cubicBezTo>
                <a:cubicBezTo>
                  <a:pt x="15736" y="16472"/>
                  <a:pt x="15217" y="19133"/>
                  <a:pt x="14817" y="21465"/>
                </a:cubicBezTo>
                <a:cubicBezTo>
                  <a:pt x="14416" y="23798"/>
                  <a:pt x="14437" y="26671"/>
                  <a:pt x="16426" y="27952"/>
                </a:cubicBezTo>
                <a:cubicBezTo>
                  <a:pt x="17121" y="28400"/>
                  <a:pt x="17906" y="28553"/>
                  <a:pt x="18726" y="28553"/>
                </a:cubicBezTo>
                <a:cubicBezTo>
                  <a:pt x="19836" y="28553"/>
                  <a:pt x="21009" y="28272"/>
                  <a:pt x="22110" y="28063"/>
                </a:cubicBezTo>
                <a:cubicBezTo>
                  <a:pt x="22642" y="27962"/>
                  <a:pt x="23213" y="27899"/>
                  <a:pt x="23780" y="27899"/>
                </a:cubicBezTo>
                <a:cubicBezTo>
                  <a:pt x="25251" y="27899"/>
                  <a:pt x="26690" y="28320"/>
                  <a:pt x="27321" y="29575"/>
                </a:cubicBezTo>
                <a:cubicBezTo>
                  <a:pt x="26468" y="31423"/>
                  <a:pt x="25604" y="33327"/>
                  <a:pt x="25488" y="35358"/>
                </a:cubicBezTo>
                <a:cubicBezTo>
                  <a:pt x="25374" y="37391"/>
                  <a:pt x="26183" y="39610"/>
                  <a:pt x="27969" y="40585"/>
                </a:cubicBezTo>
                <a:cubicBezTo>
                  <a:pt x="28808" y="41045"/>
                  <a:pt x="29738" y="41184"/>
                  <a:pt x="30706" y="41184"/>
                </a:cubicBezTo>
                <a:cubicBezTo>
                  <a:pt x="32211" y="41184"/>
                  <a:pt x="33807" y="40846"/>
                  <a:pt x="35291" y="40846"/>
                </a:cubicBezTo>
                <a:cubicBezTo>
                  <a:pt x="36387" y="40846"/>
                  <a:pt x="37422" y="41031"/>
                  <a:pt x="38314" y="41672"/>
                </a:cubicBezTo>
                <a:cubicBezTo>
                  <a:pt x="40746" y="43421"/>
                  <a:pt x="40231" y="47069"/>
                  <a:pt x="40701" y="50026"/>
                </a:cubicBezTo>
                <a:cubicBezTo>
                  <a:pt x="41219" y="53275"/>
                  <a:pt x="43324" y="56233"/>
                  <a:pt x="46223" y="57786"/>
                </a:cubicBezTo>
                <a:cubicBezTo>
                  <a:pt x="47775" y="58618"/>
                  <a:pt x="49536" y="59037"/>
                  <a:pt x="51296" y="59037"/>
                </a:cubicBezTo>
                <a:cubicBezTo>
                  <a:pt x="52825" y="59037"/>
                  <a:pt x="54353" y="58721"/>
                  <a:pt x="55743" y="58084"/>
                </a:cubicBezTo>
                <a:lnTo>
                  <a:pt x="72638" y="55812"/>
                </a:lnTo>
                <a:cubicBezTo>
                  <a:pt x="74204" y="53539"/>
                  <a:pt x="74385" y="50388"/>
                  <a:pt x="73090" y="47950"/>
                </a:cubicBezTo>
                <a:cubicBezTo>
                  <a:pt x="71805" y="45531"/>
                  <a:pt x="69122" y="43923"/>
                  <a:pt x="66384" y="43923"/>
                </a:cubicBezTo>
                <a:cubicBezTo>
                  <a:pt x="66364" y="43923"/>
                  <a:pt x="66344" y="43923"/>
                  <a:pt x="66324" y="43923"/>
                </a:cubicBezTo>
                <a:cubicBezTo>
                  <a:pt x="65018" y="43934"/>
                  <a:pt x="63733" y="44282"/>
                  <a:pt x="62428" y="44294"/>
                </a:cubicBezTo>
                <a:cubicBezTo>
                  <a:pt x="62409" y="44294"/>
                  <a:pt x="62390" y="44294"/>
                  <a:pt x="62371" y="44294"/>
                </a:cubicBezTo>
                <a:cubicBezTo>
                  <a:pt x="61082" y="44294"/>
                  <a:pt x="59681" y="43868"/>
                  <a:pt x="59010" y="42771"/>
                </a:cubicBezTo>
                <a:cubicBezTo>
                  <a:pt x="58325" y="41647"/>
                  <a:pt x="58605" y="40218"/>
                  <a:pt x="58807" y="38918"/>
                </a:cubicBezTo>
                <a:cubicBezTo>
                  <a:pt x="59375" y="35264"/>
                  <a:pt x="58693" y="30783"/>
                  <a:pt x="55367" y="29165"/>
                </a:cubicBezTo>
                <a:cubicBezTo>
                  <a:pt x="54282" y="28637"/>
                  <a:pt x="53065" y="28493"/>
                  <a:pt x="51808" y="28493"/>
                </a:cubicBezTo>
                <a:cubicBezTo>
                  <a:pt x="50295" y="28493"/>
                  <a:pt x="48724" y="28703"/>
                  <a:pt x="47256" y="28703"/>
                </a:cubicBezTo>
                <a:cubicBezTo>
                  <a:pt x="45558" y="28703"/>
                  <a:pt x="43999" y="28422"/>
                  <a:pt x="42828" y="27210"/>
                </a:cubicBezTo>
                <a:cubicBezTo>
                  <a:pt x="39990" y="24271"/>
                  <a:pt x="42227" y="18227"/>
                  <a:pt x="38772" y="16047"/>
                </a:cubicBezTo>
                <a:cubicBezTo>
                  <a:pt x="38052" y="15593"/>
                  <a:pt x="37261" y="15430"/>
                  <a:pt x="36430" y="15430"/>
                </a:cubicBezTo>
                <a:cubicBezTo>
                  <a:pt x="34331" y="15430"/>
                  <a:pt x="31980" y="16468"/>
                  <a:pt x="29888" y="16468"/>
                </a:cubicBezTo>
                <a:cubicBezTo>
                  <a:pt x="29045" y="16468"/>
                  <a:pt x="28244" y="16299"/>
                  <a:pt x="27519" y="15827"/>
                </a:cubicBezTo>
                <a:cubicBezTo>
                  <a:pt x="25601" y="14577"/>
                  <a:pt x="25352" y="11881"/>
                  <a:pt x="24017" y="10021"/>
                </a:cubicBezTo>
                <a:cubicBezTo>
                  <a:pt x="22335" y="7677"/>
                  <a:pt x="19185" y="6986"/>
                  <a:pt x="16269" y="6986"/>
                </a:cubicBezTo>
                <a:cubicBezTo>
                  <a:pt x="16106" y="6986"/>
                  <a:pt x="15945" y="6988"/>
                  <a:pt x="15784" y="6992"/>
                </a:cubicBezTo>
                <a:cubicBezTo>
                  <a:pt x="14191" y="7032"/>
                  <a:pt x="12596" y="7128"/>
                  <a:pt x="11009" y="7128"/>
                </a:cubicBezTo>
                <a:cubicBezTo>
                  <a:pt x="9563" y="7128"/>
                  <a:pt x="8123" y="7049"/>
                  <a:pt x="6696" y="6777"/>
                </a:cubicBezTo>
                <a:cubicBezTo>
                  <a:pt x="1745" y="5833"/>
                  <a:pt x="2101" y="1"/>
                  <a:pt x="2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5"/>
          <p:cNvSpPr/>
          <p:nvPr/>
        </p:nvSpPr>
        <p:spPr>
          <a:xfrm rot="1703704">
            <a:off x="93804" y="9754739"/>
            <a:ext cx="751748" cy="698354"/>
          </a:xfrm>
          <a:custGeom>
            <a:rect b="b" l="l" r="r" t="t"/>
            <a:pathLst>
              <a:path extrusionOk="0" h="27937" w="30073">
                <a:moveTo>
                  <a:pt x="10279" y="1"/>
                </a:moveTo>
                <a:cubicBezTo>
                  <a:pt x="10276" y="1"/>
                  <a:pt x="10275" y="1"/>
                  <a:pt x="10275" y="3"/>
                </a:cubicBezTo>
                <a:cubicBezTo>
                  <a:pt x="10046" y="4196"/>
                  <a:pt x="9917" y="8749"/>
                  <a:pt x="12343" y="12175"/>
                </a:cubicBezTo>
                <a:cubicBezTo>
                  <a:pt x="10885" y="11282"/>
                  <a:pt x="9189" y="10854"/>
                  <a:pt x="7485" y="10854"/>
                </a:cubicBezTo>
                <a:cubicBezTo>
                  <a:pt x="4661" y="10854"/>
                  <a:pt x="1816" y="12029"/>
                  <a:pt x="0" y="14206"/>
                </a:cubicBezTo>
                <a:cubicBezTo>
                  <a:pt x="1860" y="15613"/>
                  <a:pt x="4194" y="16339"/>
                  <a:pt x="6524" y="16339"/>
                </a:cubicBezTo>
                <a:cubicBezTo>
                  <a:pt x="8134" y="16339"/>
                  <a:pt x="9741" y="15992"/>
                  <a:pt x="11189" y="15283"/>
                </a:cubicBezTo>
                <a:lnTo>
                  <a:pt x="11189" y="15283"/>
                </a:lnTo>
                <a:cubicBezTo>
                  <a:pt x="7955" y="18521"/>
                  <a:pt x="7265" y="23997"/>
                  <a:pt x="9594" y="27937"/>
                </a:cubicBezTo>
                <a:cubicBezTo>
                  <a:pt x="13931" y="26007"/>
                  <a:pt x="16594" y="20899"/>
                  <a:pt x="15695" y="16238"/>
                </a:cubicBezTo>
                <a:lnTo>
                  <a:pt x="15695" y="16238"/>
                </a:lnTo>
                <a:cubicBezTo>
                  <a:pt x="16848" y="18642"/>
                  <a:pt x="19498" y="20047"/>
                  <a:pt x="22139" y="20410"/>
                </a:cubicBezTo>
                <a:cubicBezTo>
                  <a:pt x="22763" y="20496"/>
                  <a:pt x="23389" y="20533"/>
                  <a:pt x="24016" y="20533"/>
                </a:cubicBezTo>
                <a:cubicBezTo>
                  <a:pt x="26042" y="20533"/>
                  <a:pt x="28074" y="20144"/>
                  <a:pt x="30073" y="19756"/>
                </a:cubicBezTo>
                <a:cubicBezTo>
                  <a:pt x="28964" y="15587"/>
                  <a:pt x="24788" y="12492"/>
                  <a:pt x="20500" y="12492"/>
                </a:cubicBezTo>
                <a:cubicBezTo>
                  <a:pt x="20182" y="12492"/>
                  <a:pt x="19863" y="12509"/>
                  <a:pt x="19545" y="12544"/>
                </a:cubicBezTo>
                <a:cubicBezTo>
                  <a:pt x="21924" y="11927"/>
                  <a:pt x="24281" y="10797"/>
                  <a:pt x="25740" y="8820"/>
                </a:cubicBezTo>
                <a:cubicBezTo>
                  <a:pt x="27198" y="6842"/>
                  <a:pt x="27513" y="3888"/>
                  <a:pt x="25976" y="1970"/>
                </a:cubicBezTo>
                <a:lnTo>
                  <a:pt x="25976" y="1970"/>
                </a:lnTo>
                <a:cubicBezTo>
                  <a:pt x="24027" y="2644"/>
                  <a:pt x="21349" y="3197"/>
                  <a:pt x="19803" y="4589"/>
                </a:cubicBezTo>
                <a:cubicBezTo>
                  <a:pt x="18959" y="5350"/>
                  <a:pt x="18189" y="6188"/>
                  <a:pt x="17506" y="7094"/>
                </a:cubicBezTo>
                <a:cubicBezTo>
                  <a:pt x="17127" y="7594"/>
                  <a:pt x="15694" y="9211"/>
                  <a:pt x="15785" y="9853"/>
                </a:cubicBezTo>
                <a:cubicBezTo>
                  <a:pt x="15433" y="7395"/>
                  <a:pt x="15059" y="4870"/>
                  <a:pt x="13830" y="2712"/>
                </a:cubicBezTo>
                <a:cubicBezTo>
                  <a:pt x="13359" y="1887"/>
                  <a:pt x="12758" y="1483"/>
                  <a:pt x="11985" y="996"/>
                </a:cubicBezTo>
                <a:cubicBezTo>
                  <a:pt x="11875" y="924"/>
                  <a:pt x="10374" y="1"/>
                  <a:pt x="102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5"/>
          <p:cNvSpPr/>
          <p:nvPr/>
        </p:nvSpPr>
        <p:spPr>
          <a:xfrm rot="1703704">
            <a:off x="761811" y="10184648"/>
            <a:ext cx="525846" cy="471877"/>
          </a:xfrm>
          <a:custGeom>
            <a:rect b="b" l="l" r="r" t="t"/>
            <a:pathLst>
              <a:path extrusionOk="0" h="18877" w="21036">
                <a:moveTo>
                  <a:pt x="14958" y="1"/>
                </a:moveTo>
                <a:cubicBezTo>
                  <a:pt x="12437" y="1493"/>
                  <a:pt x="10809" y="4377"/>
                  <a:pt x="10811" y="7304"/>
                </a:cubicBezTo>
                <a:lnTo>
                  <a:pt x="10811" y="7304"/>
                </a:lnTo>
                <a:cubicBezTo>
                  <a:pt x="10714" y="4391"/>
                  <a:pt x="8835" y="1600"/>
                  <a:pt x="6159" y="437"/>
                </a:cubicBezTo>
                <a:lnTo>
                  <a:pt x="6159" y="437"/>
                </a:lnTo>
                <a:cubicBezTo>
                  <a:pt x="5754" y="2770"/>
                  <a:pt x="6272" y="5224"/>
                  <a:pt x="7486" y="7255"/>
                </a:cubicBezTo>
                <a:cubicBezTo>
                  <a:pt x="5891" y="6370"/>
                  <a:pt x="4069" y="5894"/>
                  <a:pt x="2247" y="5894"/>
                </a:cubicBezTo>
                <a:cubicBezTo>
                  <a:pt x="1670" y="5894"/>
                  <a:pt x="1093" y="5942"/>
                  <a:pt x="523" y="6039"/>
                </a:cubicBezTo>
                <a:cubicBezTo>
                  <a:pt x="1982" y="8242"/>
                  <a:pt x="4499" y="9700"/>
                  <a:pt x="7131" y="9897"/>
                </a:cubicBezTo>
                <a:lnTo>
                  <a:pt x="7131" y="9897"/>
                </a:lnTo>
                <a:cubicBezTo>
                  <a:pt x="7019" y="9894"/>
                  <a:pt x="6907" y="9893"/>
                  <a:pt x="6795" y="9893"/>
                </a:cubicBezTo>
                <a:cubicBezTo>
                  <a:pt x="4395" y="9893"/>
                  <a:pt x="1997" y="10615"/>
                  <a:pt x="1" y="11948"/>
                </a:cubicBezTo>
                <a:cubicBezTo>
                  <a:pt x="1328" y="12716"/>
                  <a:pt x="2861" y="13100"/>
                  <a:pt x="4394" y="13100"/>
                </a:cubicBezTo>
                <a:cubicBezTo>
                  <a:pt x="5935" y="13100"/>
                  <a:pt x="7475" y="12712"/>
                  <a:pt x="8808" y="11937"/>
                </a:cubicBezTo>
                <a:lnTo>
                  <a:pt x="8808" y="11937"/>
                </a:lnTo>
                <a:cubicBezTo>
                  <a:pt x="7274" y="13901"/>
                  <a:pt x="6418" y="16385"/>
                  <a:pt x="6412" y="18876"/>
                </a:cubicBezTo>
                <a:cubicBezTo>
                  <a:pt x="8928" y="17910"/>
                  <a:pt x="10750" y="15357"/>
                  <a:pt x="10847" y="12665"/>
                </a:cubicBezTo>
                <a:cubicBezTo>
                  <a:pt x="11296" y="15122"/>
                  <a:pt x="12863" y="17353"/>
                  <a:pt x="15023" y="18608"/>
                </a:cubicBezTo>
                <a:cubicBezTo>
                  <a:pt x="15678" y="17491"/>
                  <a:pt x="15495" y="16039"/>
                  <a:pt x="14891" y="14897"/>
                </a:cubicBezTo>
                <a:cubicBezTo>
                  <a:pt x="14286" y="13752"/>
                  <a:pt x="13318" y="12852"/>
                  <a:pt x="12367" y="11973"/>
                </a:cubicBezTo>
                <a:lnTo>
                  <a:pt x="12367" y="11973"/>
                </a:lnTo>
                <a:cubicBezTo>
                  <a:pt x="14769" y="13411"/>
                  <a:pt x="17564" y="14180"/>
                  <a:pt x="20362" y="14180"/>
                </a:cubicBezTo>
                <a:cubicBezTo>
                  <a:pt x="20577" y="14180"/>
                  <a:pt x="20792" y="14175"/>
                  <a:pt x="21008" y="14166"/>
                </a:cubicBezTo>
                <a:cubicBezTo>
                  <a:pt x="19873" y="11770"/>
                  <a:pt x="17260" y="10177"/>
                  <a:pt x="14621" y="10177"/>
                </a:cubicBezTo>
                <a:cubicBezTo>
                  <a:pt x="14337" y="10177"/>
                  <a:pt x="14053" y="10196"/>
                  <a:pt x="13771" y="10233"/>
                </a:cubicBezTo>
                <a:lnTo>
                  <a:pt x="21035" y="7079"/>
                </a:lnTo>
                <a:cubicBezTo>
                  <a:pt x="19983" y="6340"/>
                  <a:pt x="18697" y="5942"/>
                  <a:pt x="17412" y="5942"/>
                </a:cubicBezTo>
                <a:cubicBezTo>
                  <a:pt x="17119" y="5942"/>
                  <a:pt x="16827" y="5963"/>
                  <a:pt x="16538" y="6005"/>
                </a:cubicBezTo>
                <a:cubicBezTo>
                  <a:pt x="15017" y="6225"/>
                  <a:pt x="13588" y="7029"/>
                  <a:pt x="12608" y="8212"/>
                </a:cubicBezTo>
                <a:lnTo>
                  <a:pt x="12608" y="8212"/>
                </a:lnTo>
                <a:cubicBezTo>
                  <a:pt x="13552" y="7047"/>
                  <a:pt x="14499" y="5854"/>
                  <a:pt x="15054" y="4464"/>
                </a:cubicBezTo>
                <a:cubicBezTo>
                  <a:pt x="15625" y="3033"/>
                  <a:pt x="15731" y="1333"/>
                  <a:pt x="149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4_1_1">
    <p:spTree>
      <p:nvGrpSpPr>
        <p:cNvPr id="163" name="Shape 163"/>
        <p:cNvGrpSpPr/>
        <p:nvPr/>
      </p:nvGrpSpPr>
      <p:grpSpPr>
        <a:xfrm>
          <a:off x="0" y="0"/>
          <a:ext cx="0" cy="0"/>
          <a:chOff x="0" y="0"/>
          <a:chExt cx="0" cy="0"/>
        </a:xfrm>
      </p:grpSpPr>
      <p:sp>
        <p:nvSpPr>
          <p:cNvPr id="164" name="Google Shape;164;p16"/>
          <p:cNvSpPr txBox="1"/>
          <p:nvPr>
            <p:ph type="title"/>
          </p:nvPr>
        </p:nvSpPr>
        <p:spPr>
          <a:xfrm>
            <a:off x="689550" y="849476"/>
            <a:ext cx="6150600" cy="804000"/>
          </a:xfrm>
          <a:prstGeom prst="rect">
            <a:avLst/>
          </a:prstGeom>
        </p:spPr>
        <p:txBody>
          <a:bodyPr anchorCtr="0" anchor="t" bIns="91425" lIns="91425" spcFirstLastPara="1" rIns="91425" wrap="square" tIns="91425">
            <a:noAutofit/>
          </a:bodyPr>
          <a:lstStyle>
            <a:lvl1pPr lvl="0" rtl="0">
              <a:spcBef>
                <a:spcPts val="0"/>
              </a:spcBef>
              <a:spcAft>
                <a:spcPts val="0"/>
              </a:spcAft>
              <a:buSzPts val="3400"/>
              <a:buNone/>
              <a:defRPr i="1" sz="3400">
                <a:solidFill>
                  <a:schemeClr val="dk2"/>
                </a:solidFill>
                <a:latin typeface="Trirong ExtraBold"/>
                <a:ea typeface="Trirong ExtraBold"/>
                <a:cs typeface="Trirong ExtraBold"/>
                <a:sym typeface="Trirong ExtraBold"/>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
    <p:spTree>
      <p:nvGrpSpPr>
        <p:cNvPr id="165" name="Shape 165"/>
        <p:cNvGrpSpPr/>
        <p:nvPr/>
      </p:nvGrpSpPr>
      <p:grpSpPr>
        <a:xfrm>
          <a:off x="0" y="0"/>
          <a:ext cx="0" cy="0"/>
          <a:chOff x="0" y="0"/>
          <a:chExt cx="0" cy="0"/>
        </a:xfrm>
      </p:grpSpPr>
      <p:sp>
        <p:nvSpPr>
          <p:cNvPr id="166" name="Google Shape;166;p17"/>
          <p:cNvSpPr txBox="1"/>
          <p:nvPr>
            <p:ph type="ctrTitle"/>
          </p:nvPr>
        </p:nvSpPr>
        <p:spPr>
          <a:xfrm>
            <a:off x="1661400" y="6281064"/>
            <a:ext cx="4262400" cy="5916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dk2"/>
              </a:buClr>
              <a:buSzPts val="1400"/>
              <a:buFont typeface="Trirong ExtraBold"/>
              <a:buNone/>
              <a:defRPr i="1" sz="3000">
                <a:solidFill>
                  <a:schemeClr val="dk2"/>
                </a:solidFill>
                <a:latin typeface="Trirong ExtraBold"/>
                <a:ea typeface="Trirong ExtraBold"/>
                <a:cs typeface="Trirong ExtraBold"/>
                <a:sym typeface="Trirong ExtraBold"/>
              </a:defRPr>
            </a:lvl1pPr>
            <a:lvl2pPr lvl="1" rtl="0" algn="r">
              <a:spcBef>
                <a:spcPts val="0"/>
              </a:spcBef>
              <a:spcAft>
                <a:spcPts val="0"/>
              </a:spcAft>
              <a:buSzPts val="1400"/>
              <a:buNone/>
              <a:defRPr sz="1400"/>
            </a:lvl2pPr>
            <a:lvl3pPr lvl="2" rtl="0" algn="r">
              <a:spcBef>
                <a:spcPts val="0"/>
              </a:spcBef>
              <a:spcAft>
                <a:spcPts val="0"/>
              </a:spcAft>
              <a:buSzPts val="1400"/>
              <a:buNone/>
              <a:defRPr sz="1400"/>
            </a:lvl3pPr>
            <a:lvl4pPr lvl="3" rtl="0" algn="r">
              <a:spcBef>
                <a:spcPts val="0"/>
              </a:spcBef>
              <a:spcAft>
                <a:spcPts val="0"/>
              </a:spcAft>
              <a:buSzPts val="1400"/>
              <a:buNone/>
              <a:defRPr sz="1400"/>
            </a:lvl4pPr>
            <a:lvl5pPr lvl="4" rtl="0" algn="r">
              <a:spcBef>
                <a:spcPts val="0"/>
              </a:spcBef>
              <a:spcAft>
                <a:spcPts val="0"/>
              </a:spcAft>
              <a:buSzPts val="1400"/>
              <a:buNone/>
              <a:defRPr sz="1400"/>
            </a:lvl5pPr>
            <a:lvl6pPr lvl="5" rtl="0" algn="r">
              <a:spcBef>
                <a:spcPts val="0"/>
              </a:spcBef>
              <a:spcAft>
                <a:spcPts val="0"/>
              </a:spcAft>
              <a:buSzPts val="1400"/>
              <a:buNone/>
              <a:defRPr sz="1400"/>
            </a:lvl6pPr>
            <a:lvl7pPr lvl="6" rtl="0" algn="r">
              <a:spcBef>
                <a:spcPts val="0"/>
              </a:spcBef>
              <a:spcAft>
                <a:spcPts val="0"/>
              </a:spcAft>
              <a:buSzPts val="1400"/>
              <a:buNone/>
              <a:defRPr sz="1400"/>
            </a:lvl7pPr>
            <a:lvl8pPr lvl="7" rtl="0" algn="r">
              <a:spcBef>
                <a:spcPts val="0"/>
              </a:spcBef>
              <a:spcAft>
                <a:spcPts val="0"/>
              </a:spcAft>
              <a:buSzPts val="1400"/>
              <a:buNone/>
              <a:defRPr sz="1400"/>
            </a:lvl8pPr>
            <a:lvl9pPr lvl="8" rtl="0" algn="r">
              <a:spcBef>
                <a:spcPts val="0"/>
              </a:spcBef>
              <a:spcAft>
                <a:spcPts val="0"/>
              </a:spcAft>
              <a:buSzPts val="1400"/>
              <a:buNone/>
              <a:defRPr sz="1400"/>
            </a:lvl9pPr>
          </a:lstStyle>
          <a:p/>
        </p:txBody>
      </p:sp>
      <p:sp>
        <p:nvSpPr>
          <p:cNvPr id="167" name="Google Shape;167;p17"/>
          <p:cNvSpPr txBox="1"/>
          <p:nvPr>
            <p:ph idx="1" type="subTitle"/>
          </p:nvPr>
        </p:nvSpPr>
        <p:spPr>
          <a:xfrm>
            <a:off x="702150" y="3819190"/>
            <a:ext cx="6155700" cy="22443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None/>
              <a:defRPr sz="3600">
                <a:solidFill>
                  <a:schemeClr val="dk1"/>
                </a:solidFill>
                <a:latin typeface="Nunito"/>
                <a:ea typeface="Nunito"/>
                <a:cs typeface="Nunito"/>
                <a:sym typeface="Nunito"/>
              </a:defRPr>
            </a:lvl1pPr>
            <a:lvl2pPr lvl="1" rtl="0" algn="ctr">
              <a:lnSpc>
                <a:spcPct val="100000"/>
              </a:lnSpc>
              <a:spcBef>
                <a:spcPts val="1200"/>
              </a:spcBef>
              <a:spcAft>
                <a:spcPts val="0"/>
              </a:spcAft>
              <a:buNone/>
              <a:defRPr sz="3600"/>
            </a:lvl2pPr>
            <a:lvl3pPr lvl="2" rtl="0" algn="ctr">
              <a:lnSpc>
                <a:spcPct val="100000"/>
              </a:lnSpc>
              <a:spcBef>
                <a:spcPts val="1200"/>
              </a:spcBef>
              <a:spcAft>
                <a:spcPts val="0"/>
              </a:spcAft>
              <a:buNone/>
              <a:defRPr sz="3600"/>
            </a:lvl3pPr>
            <a:lvl4pPr lvl="3" rtl="0" algn="ctr">
              <a:lnSpc>
                <a:spcPct val="100000"/>
              </a:lnSpc>
              <a:spcBef>
                <a:spcPts val="1200"/>
              </a:spcBef>
              <a:spcAft>
                <a:spcPts val="0"/>
              </a:spcAft>
              <a:buNone/>
              <a:defRPr sz="3600"/>
            </a:lvl4pPr>
            <a:lvl5pPr lvl="4" rtl="0" algn="ctr">
              <a:lnSpc>
                <a:spcPct val="100000"/>
              </a:lnSpc>
              <a:spcBef>
                <a:spcPts val="1200"/>
              </a:spcBef>
              <a:spcAft>
                <a:spcPts val="0"/>
              </a:spcAft>
              <a:buNone/>
              <a:defRPr sz="3600"/>
            </a:lvl5pPr>
            <a:lvl6pPr lvl="5" rtl="0" algn="ctr">
              <a:lnSpc>
                <a:spcPct val="100000"/>
              </a:lnSpc>
              <a:spcBef>
                <a:spcPts val="1200"/>
              </a:spcBef>
              <a:spcAft>
                <a:spcPts val="0"/>
              </a:spcAft>
              <a:buNone/>
              <a:defRPr sz="3600"/>
            </a:lvl6pPr>
            <a:lvl7pPr lvl="6" rtl="0" algn="ctr">
              <a:lnSpc>
                <a:spcPct val="100000"/>
              </a:lnSpc>
              <a:spcBef>
                <a:spcPts val="1200"/>
              </a:spcBef>
              <a:spcAft>
                <a:spcPts val="0"/>
              </a:spcAft>
              <a:buNone/>
              <a:defRPr sz="3600"/>
            </a:lvl7pPr>
            <a:lvl8pPr lvl="7" rtl="0" algn="ctr">
              <a:lnSpc>
                <a:spcPct val="100000"/>
              </a:lnSpc>
              <a:spcBef>
                <a:spcPts val="1200"/>
              </a:spcBef>
              <a:spcAft>
                <a:spcPts val="0"/>
              </a:spcAft>
              <a:buNone/>
              <a:defRPr sz="3600"/>
            </a:lvl8pPr>
            <a:lvl9pPr lvl="8" rtl="0" algn="ctr">
              <a:lnSpc>
                <a:spcPct val="100000"/>
              </a:lnSpc>
              <a:spcBef>
                <a:spcPts val="1200"/>
              </a:spcBef>
              <a:spcAft>
                <a:spcPts val="1200"/>
              </a:spcAft>
              <a:buNone/>
              <a:defRPr sz="3600"/>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CUSTOM_5">
    <p:spTree>
      <p:nvGrpSpPr>
        <p:cNvPr id="168" name="Shape 168"/>
        <p:cNvGrpSpPr/>
        <p:nvPr/>
      </p:nvGrpSpPr>
      <p:grpSpPr>
        <a:xfrm>
          <a:off x="0" y="0"/>
          <a:ext cx="0" cy="0"/>
          <a:chOff x="0" y="0"/>
          <a:chExt cx="0" cy="0"/>
        </a:xfrm>
      </p:grpSpPr>
      <p:sp>
        <p:nvSpPr>
          <p:cNvPr id="169" name="Google Shape;169;p18"/>
          <p:cNvSpPr/>
          <p:nvPr/>
        </p:nvSpPr>
        <p:spPr>
          <a:xfrm>
            <a:off x="185288" y="-234200"/>
            <a:ext cx="1560871" cy="10692034"/>
          </a:xfrm>
          <a:custGeom>
            <a:rect b="b" l="l" r="r" t="t"/>
            <a:pathLst>
              <a:path extrusionOk="0" h="156322" w="39989">
                <a:moveTo>
                  <a:pt x="14559" y="0"/>
                </a:moveTo>
                <a:cubicBezTo>
                  <a:pt x="15801" y="52090"/>
                  <a:pt x="0" y="105043"/>
                  <a:pt x="7511" y="156322"/>
                </a:cubicBezTo>
                <a:lnTo>
                  <a:pt x="39988" y="156322"/>
                </a:lnTo>
                <a:cubicBezTo>
                  <a:pt x="30339" y="132553"/>
                  <a:pt x="29098" y="105210"/>
                  <a:pt x="29533" y="79154"/>
                </a:cubicBezTo>
                <a:cubicBezTo>
                  <a:pt x="29974" y="52745"/>
                  <a:pt x="31615" y="25645"/>
                  <a:pt x="2647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8"/>
          <p:cNvSpPr/>
          <p:nvPr/>
        </p:nvSpPr>
        <p:spPr>
          <a:xfrm>
            <a:off x="-838200" y="7228850"/>
            <a:ext cx="8799598" cy="4098059"/>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8"/>
          <p:cNvSpPr/>
          <p:nvPr/>
        </p:nvSpPr>
        <p:spPr>
          <a:xfrm flipH="1">
            <a:off x="11" y="9519998"/>
            <a:ext cx="7559764" cy="1193442"/>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8"/>
          <p:cNvSpPr/>
          <p:nvPr/>
        </p:nvSpPr>
        <p:spPr>
          <a:xfrm>
            <a:off x="5999788" y="8986325"/>
            <a:ext cx="2040999" cy="1727110"/>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8"/>
          <p:cNvSpPr/>
          <p:nvPr/>
        </p:nvSpPr>
        <p:spPr>
          <a:xfrm>
            <a:off x="5429721" y="9520003"/>
            <a:ext cx="1410259" cy="1193516"/>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8"/>
          <p:cNvSpPr/>
          <p:nvPr/>
        </p:nvSpPr>
        <p:spPr>
          <a:xfrm>
            <a:off x="-293550" y="-569750"/>
            <a:ext cx="7979934" cy="2138812"/>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8"/>
          <p:cNvSpPr txBox="1"/>
          <p:nvPr>
            <p:ph type="title"/>
          </p:nvPr>
        </p:nvSpPr>
        <p:spPr>
          <a:xfrm>
            <a:off x="2990100" y="3884500"/>
            <a:ext cx="3849900" cy="8622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600"/>
              <a:buNone/>
              <a:defRPr i="1" sz="5500">
                <a:solidFill>
                  <a:schemeClr val="dk2"/>
                </a:solidFill>
                <a:latin typeface="Trirong ExtraBold"/>
                <a:ea typeface="Trirong ExtraBold"/>
                <a:cs typeface="Trirong ExtraBold"/>
                <a:sym typeface="Trirong ExtraBold"/>
              </a:defRPr>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76" name="Google Shape;176;p18"/>
          <p:cNvSpPr txBox="1"/>
          <p:nvPr>
            <p:ph hasCustomPrompt="1" idx="2" type="title"/>
          </p:nvPr>
        </p:nvSpPr>
        <p:spPr>
          <a:xfrm>
            <a:off x="5318250" y="2191400"/>
            <a:ext cx="1408200" cy="1442100"/>
          </a:xfrm>
          <a:prstGeom prst="rect">
            <a:avLst/>
          </a:prstGeom>
          <a:noFill/>
          <a:ln>
            <a:noFill/>
          </a:ln>
        </p:spPr>
        <p:txBody>
          <a:bodyPr anchorCtr="0" anchor="ctr" bIns="91425" lIns="91425" spcFirstLastPara="1" rIns="91425" wrap="square" tIns="91425">
            <a:noAutofit/>
          </a:bodyPr>
          <a:lstStyle>
            <a:lvl1pPr lvl="0" rtl="0" algn="ctr">
              <a:spcBef>
                <a:spcPts val="0"/>
              </a:spcBef>
              <a:spcAft>
                <a:spcPts val="0"/>
              </a:spcAft>
              <a:buSzPts val="2000"/>
              <a:buNone/>
              <a:defRPr i="1" sz="6500">
                <a:solidFill>
                  <a:schemeClr val="accent3"/>
                </a:solidFill>
                <a:latin typeface="Trirong ExtraBold"/>
                <a:ea typeface="Trirong ExtraBold"/>
                <a:cs typeface="Trirong ExtraBold"/>
                <a:sym typeface="Trirong ExtraBold"/>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177" name="Google Shape;177;p18"/>
          <p:cNvSpPr txBox="1"/>
          <p:nvPr>
            <p:ph idx="1" type="subTitle"/>
          </p:nvPr>
        </p:nvSpPr>
        <p:spPr>
          <a:xfrm>
            <a:off x="2990125" y="5000175"/>
            <a:ext cx="3849900" cy="7563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600"/>
              <a:buNone/>
              <a:defRPr sz="2200">
                <a:solidFill>
                  <a:schemeClr val="dk1"/>
                </a:solidFill>
                <a:latin typeface="Nunito"/>
                <a:ea typeface="Nunito"/>
                <a:cs typeface="Nunito"/>
                <a:sym typeface="Nunito"/>
              </a:defRPr>
            </a:lvl1pPr>
            <a:lvl2pPr lvl="1" rtl="0">
              <a:spcBef>
                <a:spcPts val="0"/>
              </a:spcBef>
              <a:spcAft>
                <a:spcPts val="0"/>
              </a:spcAft>
              <a:buSzPts val="1600"/>
              <a:buNone/>
              <a:defRPr/>
            </a:lvl2pPr>
            <a:lvl3pPr lvl="2" rtl="0">
              <a:spcBef>
                <a:spcPts val="0"/>
              </a:spcBef>
              <a:spcAft>
                <a:spcPts val="0"/>
              </a:spcAft>
              <a:buSzPts val="1600"/>
              <a:buNone/>
              <a:defRPr/>
            </a:lvl3pPr>
            <a:lvl4pPr lvl="3" rtl="0">
              <a:spcBef>
                <a:spcPts val="0"/>
              </a:spcBef>
              <a:spcAft>
                <a:spcPts val="0"/>
              </a:spcAft>
              <a:buSzPts val="1600"/>
              <a:buNone/>
              <a:defRPr/>
            </a:lvl4pPr>
            <a:lvl5pPr lvl="4" rtl="0">
              <a:spcBef>
                <a:spcPts val="0"/>
              </a:spcBef>
              <a:spcAft>
                <a:spcPts val="0"/>
              </a:spcAft>
              <a:buSzPts val="1600"/>
              <a:buNone/>
              <a:defRPr/>
            </a:lvl5pPr>
            <a:lvl6pPr lvl="5" rtl="0">
              <a:spcBef>
                <a:spcPts val="0"/>
              </a:spcBef>
              <a:spcAft>
                <a:spcPts val="0"/>
              </a:spcAft>
              <a:buSzPts val="1600"/>
              <a:buNone/>
              <a:defRPr/>
            </a:lvl6pPr>
            <a:lvl7pPr lvl="6" rtl="0">
              <a:spcBef>
                <a:spcPts val="0"/>
              </a:spcBef>
              <a:spcAft>
                <a:spcPts val="0"/>
              </a:spcAft>
              <a:buSzPts val="1600"/>
              <a:buNone/>
              <a:defRPr/>
            </a:lvl7pPr>
            <a:lvl8pPr lvl="7" rtl="0">
              <a:spcBef>
                <a:spcPts val="0"/>
              </a:spcBef>
              <a:spcAft>
                <a:spcPts val="0"/>
              </a:spcAft>
              <a:buSzPts val="1600"/>
              <a:buNone/>
              <a:defRPr/>
            </a:lvl8pPr>
            <a:lvl9pPr lvl="8" rtl="0">
              <a:spcBef>
                <a:spcPts val="0"/>
              </a:spcBef>
              <a:spcAft>
                <a:spcPts val="0"/>
              </a:spcAft>
              <a:buSzPts val="16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CUSTOM_5_1">
    <p:spTree>
      <p:nvGrpSpPr>
        <p:cNvPr id="178" name="Shape 178"/>
        <p:cNvGrpSpPr/>
        <p:nvPr/>
      </p:nvGrpSpPr>
      <p:grpSpPr>
        <a:xfrm>
          <a:off x="0" y="0"/>
          <a:ext cx="0" cy="0"/>
          <a:chOff x="0" y="0"/>
          <a:chExt cx="0" cy="0"/>
        </a:xfrm>
      </p:grpSpPr>
      <p:sp>
        <p:nvSpPr>
          <p:cNvPr id="179" name="Google Shape;179;p19"/>
          <p:cNvSpPr/>
          <p:nvPr/>
        </p:nvSpPr>
        <p:spPr>
          <a:xfrm flipH="1">
            <a:off x="5834240" y="-234200"/>
            <a:ext cx="1560871" cy="10692034"/>
          </a:xfrm>
          <a:custGeom>
            <a:rect b="b" l="l" r="r" t="t"/>
            <a:pathLst>
              <a:path extrusionOk="0" h="156322" w="39989">
                <a:moveTo>
                  <a:pt x="14559" y="0"/>
                </a:moveTo>
                <a:cubicBezTo>
                  <a:pt x="15801" y="52090"/>
                  <a:pt x="0" y="105043"/>
                  <a:pt x="7511" y="156322"/>
                </a:cubicBezTo>
                <a:lnTo>
                  <a:pt x="39988" y="156322"/>
                </a:lnTo>
                <a:cubicBezTo>
                  <a:pt x="30339" y="132553"/>
                  <a:pt x="29098" y="105210"/>
                  <a:pt x="29533" y="79154"/>
                </a:cubicBezTo>
                <a:cubicBezTo>
                  <a:pt x="29974" y="52745"/>
                  <a:pt x="31615" y="25645"/>
                  <a:pt x="2647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9"/>
          <p:cNvSpPr/>
          <p:nvPr/>
        </p:nvSpPr>
        <p:spPr>
          <a:xfrm flipH="1">
            <a:off x="-381000" y="7228850"/>
            <a:ext cx="8799598" cy="4098059"/>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9"/>
          <p:cNvSpPr/>
          <p:nvPr/>
        </p:nvSpPr>
        <p:spPr>
          <a:xfrm>
            <a:off x="20623" y="9519998"/>
            <a:ext cx="7559764" cy="1193442"/>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9"/>
          <p:cNvSpPr/>
          <p:nvPr/>
        </p:nvSpPr>
        <p:spPr>
          <a:xfrm flipH="1">
            <a:off x="-105986" y="-569750"/>
            <a:ext cx="7979934" cy="2138812"/>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9"/>
          <p:cNvSpPr/>
          <p:nvPr/>
        </p:nvSpPr>
        <p:spPr>
          <a:xfrm rot="3173418">
            <a:off x="-441680" y="8336311"/>
            <a:ext cx="2372679" cy="1883120"/>
          </a:xfrm>
          <a:custGeom>
            <a:rect b="b" l="l" r="r" t="t"/>
            <a:pathLst>
              <a:path extrusionOk="0" h="59037" w="74385">
                <a:moveTo>
                  <a:pt x="2101" y="0"/>
                </a:moveTo>
                <a:lnTo>
                  <a:pt x="2101" y="0"/>
                </a:lnTo>
                <a:cubicBezTo>
                  <a:pt x="2101" y="1"/>
                  <a:pt x="376" y="3782"/>
                  <a:pt x="188" y="5830"/>
                </a:cubicBezTo>
                <a:cubicBezTo>
                  <a:pt x="1" y="7878"/>
                  <a:pt x="619" y="10117"/>
                  <a:pt x="2256" y="11359"/>
                </a:cubicBezTo>
                <a:cubicBezTo>
                  <a:pt x="5659" y="13941"/>
                  <a:pt x="11634" y="11255"/>
                  <a:pt x="14274" y="14612"/>
                </a:cubicBezTo>
                <a:cubicBezTo>
                  <a:pt x="15736" y="16472"/>
                  <a:pt x="15217" y="19133"/>
                  <a:pt x="14817" y="21465"/>
                </a:cubicBezTo>
                <a:cubicBezTo>
                  <a:pt x="14416" y="23798"/>
                  <a:pt x="14437" y="26671"/>
                  <a:pt x="16426" y="27952"/>
                </a:cubicBezTo>
                <a:cubicBezTo>
                  <a:pt x="17121" y="28400"/>
                  <a:pt x="17906" y="28553"/>
                  <a:pt x="18726" y="28553"/>
                </a:cubicBezTo>
                <a:cubicBezTo>
                  <a:pt x="19836" y="28553"/>
                  <a:pt x="21009" y="28272"/>
                  <a:pt x="22110" y="28063"/>
                </a:cubicBezTo>
                <a:cubicBezTo>
                  <a:pt x="22642" y="27962"/>
                  <a:pt x="23213" y="27899"/>
                  <a:pt x="23780" y="27899"/>
                </a:cubicBezTo>
                <a:cubicBezTo>
                  <a:pt x="25251" y="27899"/>
                  <a:pt x="26690" y="28320"/>
                  <a:pt x="27321" y="29575"/>
                </a:cubicBezTo>
                <a:cubicBezTo>
                  <a:pt x="26468" y="31423"/>
                  <a:pt x="25604" y="33327"/>
                  <a:pt x="25488" y="35358"/>
                </a:cubicBezTo>
                <a:cubicBezTo>
                  <a:pt x="25374" y="37391"/>
                  <a:pt x="26183" y="39610"/>
                  <a:pt x="27969" y="40585"/>
                </a:cubicBezTo>
                <a:cubicBezTo>
                  <a:pt x="28808" y="41045"/>
                  <a:pt x="29738" y="41184"/>
                  <a:pt x="30706" y="41184"/>
                </a:cubicBezTo>
                <a:cubicBezTo>
                  <a:pt x="32211" y="41184"/>
                  <a:pt x="33807" y="40846"/>
                  <a:pt x="35291" y="40846"/>
                </a:cubicBezTo>
                <a:cubicBezTo>
                  <a:pt x="36387" y="40846"/>
                  <a:pt x="37422" y="41031"/>
                  <a:pt x="38314" y="41672"/>
                </a:cubicBezTo>
                <a:cubicBezTo>
                  <a:pt x="40746" y="43421"/>
                  <a:pt x="40231" y="47069"/>
                  <a:pt x="40701" y="50026"/>
                </a:cubicBezTo>
                <a:cubicBezTo>
                  <a:pt x="41219" y="53275"/>
                  <a:pt x="43324" y="56233"/>
                  <a:pt x="46223" y="57786"/>
                </a:cubicBezTo>
                <a:cubicBezTo>
                  <a:pt x="47775" y="58618"/>
                  <a:pt x="49536" y="59037"/>
                  <a:pt x="51296" y="59037"/>
                </a:cubicBezTo>
                <a:cubicBezTo>
                  <a:pt x="52825" y="59037"/>
                  <a:pt x="54353" y="58721"/>
                  <a:pt x="55743" y="58084"/>
                </a:cubicBezTo>
                <a:lnTo>
                  <a:pt x="72638" y="55812"/>
                </a:lnTo>
                <a:cubicBezTo>
                  <a:pt x="74204" y="53539"/>
                  <a:pt x="74385" y="50388"/>
                  <a:pt x="73090" y="47950"/>
                </a:cubicBezTo>
                <a:cubicBezTo>
                  <a:pt x="71805" y="45531"/>
                  <a:pt x="69122" y="43923"/>
                  <a:pt x="66384" y="43923"/>
                </a:cubicBezTo>
                <a:cubicBezTo>
                  <a:pt x="66364" y="43923"/>
                  <a:pt x="66344" y="43923"/>
                  <a:pt x="66324" y="43923"/>
                </a:cubicBezTo>
                <a:cubicBezTo>
                  <a:pt x="65018" y="43934"/>
                  <a:pt x="63733" y="44282"/>
                  <a:pt x="62428" y="44294"/>
                </a:cubicBezTo>
                <a:cubicBezTo>
                  <a:pt x="62409" y="44294"/>
                  <a:pt x="62390" y="44294"/>
                  <a:pt x="62371" y="44294"/>
                </a:cubicBezTo>
                <a:cubicBezTo>
                  <a:pt x="61082" y="44294"/>
                  <a:pt x="59681" y="43868"/>
                  <a:pt x="59010" y="42771"/>
                </a:cubicBezTo>
                <a:cubicBezTo>
                  <a:pt x="58325" y="41647"/>
                  <a:pt x="58605" y="40218"/>
                  <a:pt x="58807" y="38918"/>
                </a:cubicBezTo>
                <a:cubicBezTo>
                  <a:pt x="59375" y="35264"/>
                  <a:pt x="58693" y="30783"/>
                  <a:pt x="55367" y="29165"/>
                </a:cubicBezTo>
                <a:cubicBezTo>
                  <a:pt x="54282" y="28637"/>
                  <a:pt x="53065" y="28493"/>
                  <a:pt x="51808" y="28493"/>
                </a:cubicBezTo>
                <a:cubicBezTo>
                  <a:pt x="50295" y="28493"/>
                  <a:pt x="48724" y="28703"/>
                  <a:pt x="47256" y="28703"/>
                </a:cubicBezTo>
                <a:cubicBezTo>
                  <a:pt x="45558" y="28703"/>
                  <a:pt x="43999" y="28422"/>
                  <a:pt x="42828" y="27210"/>
                </a:cubicBezTo>
                <a:cubicBezTo>
                  <a:pt x="39990" y="24271"/>
                  <a:pt x="42227" y="18227"/>
                  <a:pt x="38772" y="16047"/>
                </a:cubicBezTo>
                <a:cubicBezTo>
                  <a:pt x="38052" y="15593"/>
                  <a:pt x="37261" y="15430"/>
                  <a:pt x="36430" y="15430"/>
                </a:cubicBezTo>
                <a:cubicBezTo>
                  <a:pt x="34331" y="15430"/>
                  <a:pt x="31980" y="16468"/>
                  <a:pt x="29888" y="16468"/>
                </a:cubicBezTo>
                <a:cubicBezTo>
                  <a:pt x="29045" y="16468"/>
                  <a:pt x="28244" y="16299"/>
                  <a:pt x="27519" y="15827"/>
                </a:cubicBezTo>
                <a:cubicBezTo>
                  <a:pt x="25601" y="14577"/>
                  <a:pt x="25352" y="11881"/>
                  <a:pt x="24017" y="10021"/>
                </a:cubicBezTo>
                <a:cubicBezTo>
                  <a:pt x="22335" y="7677"/>
                  <a:pt x="19185" y="6986"/>
                  <a:pt x="16269" y="6986"/>
                </a:cubicBezTo>
                <a:cubicBezTo>
                  <a:pt x="16106" y="6986"/>
                  <a:pt x="15945" y="6988"/>
                  <a:pt x="15784" y="6992"/>
                </a:cubicBezTo>
                <a:cubicBezTo>
                  <a:pt x="14191" y="7032"/>
                  <a:pt x="12596" y="7128"/>
                  <a:pt x="11009" y="7128"/>
                </a:cubicBezTo>
                <a:cubicBezTo>
                  <a:pt x="9563" y="7128"/>
                  <a:pt x="8123" y="7049"/>
                  <a:pt x="6696" y="6777"/>
                </a:cubicBezTo>
                <a:cubicBezTo>
                  <a:pt x="1745" y="5833"/>
                  <a:pt x="2101" y="1"/>
                  <a:pt x="2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9"/>
          <p:cNvSpPr/>
          <p:nvPr/>
        </p:nvSpPr>
        <p:spPr>
          <a:xfrm rot="1834538">
            <a:off x="6494519" y="9767492"/>
            <a:ext cx="751861" cy="698459"/>
          </a:xfrm>
          <a:custGeom>
            <a:rect b="b" l="l" r="r" t="t"/>
            <a:pathLst>
              <a:path extrusionOk="0" h="27937" w="30073">
                <a:moveTo>
                  <a:pt x="10279" y="1"/>
                </a:moveTo>
                <a:cubicBezTo>
                  <a:pt x="10276" y="1"/>
                  <a:pt x="10275" y="1"/>
                  <a:pt x="10275" y="3"/>
                </a:cubicBezTo>
                <a:cubicBezTo>
                  <a:pt x="10046" y="4196"/>
                  <a:pt x="9917" y="8749"/>
                  <a:pt x="12343" y="12175"/>
                </a:cubicBezTo>
                <a:cubicBezTo>
                  <a:pt x="10885" y="11282"/>
                  <a:pt x="9189" y="10854"/>
                  <a:pt x="7485" y="10854"/>
                </a:cubicBezTo>
                <a:cubicBezTo>
                  <a:pt x="4661" y="10854"/>
                  <a:pt x="1816" y="12029"/>
                  <a:pt x="0" y="14206"/>
                </a:cubicBezTo>
                <a:cubicBezTo>
                  <a:pt x="1860" y="15613"/>
                  <a:pt x="4194" y="16339"/>
                  <a:pt x="6524" y="16339"/>
                </a:cubicBezTo>
                <a:cubicBezTo>
                  <a:pt x="8134" y="16339"/>
                  <a:pt x="9741" y="15992"/>
                  <a:pt x="11189" y="15283"/>
                </a:cubicBezTo>
                <a:lnTo>
                  <a:pt x="11189" y="15283"/>
                </a:lnTo>
                <a:cubicBezTo>
                  <a:pt x="7955" y="18521"/>
                  <a:pt x="7265" y="23997"/>
                  <a:pt x="9594" y="27937"/>
                </a:cubicBezTo>
                <a:cubicBezTo>
                  <a:pt x="13931" y="26007"/>
                  <a:pt x="16594" y="20899"/>
                  <a:pt x="15695" y="16238"/>
                </a:cubicBezTo>
                <a:lnTo>
                  <a:pt x="15695" y="16238"/>
                </a:lnTo>
                <a:cubicBezTo>
                  <a:pt x="16848" y="18642"/>
                  <a:pt x="19498" y="20047"/>
                  <a:pt x="22139" y="20410"/>
                </a:cubicBezTo>
                <a:cubicBezTo>
                  <a:pt x="22763" y="20496"/>
                  <a:pt x="23389" y="20533"/>
                  <a:pt x="24016" y="20533"/>
                </a:cubicBezTo>
                <a:cubicBezTo>
                  <a:pt x="26042" y="20533"/>
                  <a:pt x="28074" y="20144"/>
                  <a:pt x="30073" y="19756"/>
                </a:cubicBezTo>
                <a:cubicBezTo>
                  <a:pt x="28964" y="15587"/>
                  <a:pt x="24788" y="12492"/>
                  <a:pt x="20500" y="12492"/>
                </a:cubicBezTo>
                <a:cubicBezTo>
                  <a:pt x="20182" y="12492"/>
                  <a:pt x="19863" y="12509"/>
                  <a:pt x="19545" y="12544"/>
                </a:cubicBezTo>
                <a:cubicBezTo>
                  <a:pt x="21924" y="11927"/>
                  <a:pt x="24281" y="10797"/>
                  <a:pt x="25740" y="8820"/>
                </a:cubicBezTo>
                <a:cubicBezTo>
                  <a:pt x="27198" y="6842"/>
                  <a:pt x="27513" y="3888"/>
                  <a:pt x="25976" y="1970"/>
                </a:cubicBezTo>
                <a:lnTo>
                  <a:pt x="25976" y="1970"/>
                </a:lnTo>
                <a:cubicBezTo>
                  <a:pt x="24027" y="2644"/>
                  <a:pt x="21349" y="3197"/>
                  <a:pt x="19803" y="4589"/>
                </a:cubicBezTo>
                <a:cubicBezTo>
                  <a:pt x="18959" y="5350"/>
                  <a:pt x="18189" y="6188"/>
                  <a:pt x="17506" y="7094"/>
                </a:cubicBezTo>
                <a:cubicBezTo>
                  <a:pt x="17127" y="7594"/>
                  <a:pt x="15694" y="9211"/>
                  <a:pt x="15785" y="9853"/>
                </a:cubicBezTo>
                <a:cubicBezTo>
                  <a:pt x="15433" y="7395"/>
                  <a:pt x="15059" y="4870"/>
                  <a:pt x="13830" y="2712"/>
                </a:cubicBezTo>
                <a:cubicBezTo>
                  <a:pt x="13359" y="1887"/>
                  <a:pt x="12758" y="1483"/>
                  <a:pt x="11985" y="996"/>
                </a:cubicBezTo>
                <a:cubicBezTo>
                  <a:pt x="11875" y="924"/>
                  <a:pt x="10374" y="1"/>
                  <a:pt x="102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9"/>
          <p:cNvSpPr/>
          <p:nvPr/>
        </p:nvSpPr>
        <p:spPr>
          <a:xfrm rot="1834538">
            <a:off x="5759757" y="10035733"/>
            <a:ext cx="525925" cy="471948"/>
          </a:xfrm>
          <a:custGeom>
            <a:rect b="b" l="l" r="r" t="t"/>
            <a:pathLst>
              <a:path extrusionOk="0" h="18877" w="21036">
                <a:moveTo>
                  <a:pt x="14958" y="1"/>
                </a:moveTo>
                <a:cubicBezTo>
                  <a:pt x="12437" y="1493"/>
                  <a:pt x="10809" y="4377"/>
                  <a:pt x="10811" y="7304"/>
                </a:cubicBezTo>
                <a:lnTo>
                  <a:pt x="10811" y="7304"/>
                </a:lnTo>
                <a:cubicBezTo>
                  <a:pt x="10714" y="4391"/>
                  <a:pt x="8835" y="1600"/>
                  <a:pt x="6159" y="437"/>
                </a:cubicBezTo>
                <a:lnTo>
                  <a:pt x="6159" y="437"/>
                </a:lnTo>
                <a:cubicBezTo>
                  <a:pt x="5754" y="2770"/>
                  <a:pt x="6272" y="5224"/>
                  <a:pt x="7486" y="7255"/>
                </a:cubicBezTo>
                <a:cubicBezTo>
                  <a:pt x="5891" y="6370"/>
                  <a:pt x="4069" y="5894"/>
                  <a:pt x="2247" y="5894"/>
                </a:cubicBezTo>
                <a:cubicBezTo>
                  <a:pt x="1670" y="5894"/>
                  <a:pt x="1093" y="5942"/>
                  <a:pt x="523" y="6039"/>
                </a:cubicBezTo>
                <a:cubicBezTo>
                  <a:pt x="1982" y="8242"/>
                  <a:pt x="4499" y="9700"/>
                  <a:pt x="7131" y="9897"/>
                </a:cubicBezTo>
                <a:lnTo>
                  <a:pt x="7131" y="9897"/>
                </a:lnTo>
                <a:cubicBezTo>
                  <a:pt x="7019" y="9894"/>
                  <a:pt x="6907" y="9893"/>
                  <a:pt x="6795" y="9893"/>
                </a:cubicBezTo>
                <a:cubicBezTo>
                  <a:pt x="4395" y="9893"/>
                  <a:pt x="1997" y="10615"/>
                  <a:pt x="1" y="11948"/>
                </a:cubicBezTo>
                <a:cubicBezTo>
                  <a:pt x="1328" y="12716"/>
                  <a:pt x="2861" y="13100"/>
                  <a:pt x="4394" y="13100"/>
                </a:cubicBezTo>
                <a:cubicBezTo>
                  <a:pt x="5935" y="13100"/>
                  <a:pt x="7475" y="12712"/>
                  <a:pt x="8808" y="11937"/>
                </a:cubicBezTo>
                <a:lnTo>
                  <a:pt x="8808" y="11937"/>
                </a:lnTo>
                <a:cubicBezTo>
                  <a:pt x="7274" y="13901"/>
                  <a:pt x="6418" y="16385"/>
                  <a:pt x="6412" y="18876"/>
                </a:cubicBezTo>
                <a:cubicBezTo>
                  <a:pt x="8928" y="17910"/>
                  <a:pt x="10750" y="15357"/>
                  <a:pt x="10847" y="12665"/>
                </a:cubicBezTo>
                <a:cubicBezTo>
                  <a:pt x="11296" y="15122"/>
                  <a:pt x="12863" y="17353"/>
                  <a:pt x="15023" y="18608"/>
                </a:cubicBezTo>
                <a:cubicBezTo>
                  <a:pt x="15678" y="17491"/>
                  <a:pt x="15495" y="16039"/>
                  <a:pt x="14891" y="14897"/>
                </a:cubicBezTo>
                <a:cubicBezTo>
                  <a:pt x="14286" y="13752"/>
                  <a:pt x="13318" y="12852"/>
                  <a:pt x="12367" y="11973"/>
                </a:cubicBezTo>
                <a:lnTo>
                  <a:pt x="12367" y="11973"/>
                </a:lnTo>
                <a:cubicBezTo>
                  <a:pt x="14769" y="13411"/>
                  <a:pt x="17564" y="14180"/>
                  <a:pt x="20362" y="14180"/>
                </a:cubicBezTo>
                <a:cubicBezTo>
                  <a:pt x="20577" y="14180"/>
                  <a:pt x="20792" y="14175"/>
                  <a:pt x="21008" y="14166"/>
                </a:cubicBezTo>
                <a:cubicBezTo>
                  <a:pt x="19873" y="11770"/>
                  <a:pt x="17260" y="10177"/>
                  <a:pt x="14621" y="10177"/>
                </a:cubicBezTo>
                <a:cubicBezTo>
                  <a:pt x="14337" y="10177"/>
                  <a:pt x="14053" y="10196"/>
                  <a:pt x="13771" y="10233"/>
                </a:cubicBezTo>
                <a:lnTo>
                  <a:pt x="21035" y="7079"/>
                </a:lnTo>
                <a:cubicBezTo>
                  <a:pt x="19983" y="6340"/>
                  <a:pt x="18697" y="5942"/>
                  <a:pt x="17412" y="5942"/>
                </a:cubicBezTo>
                <a:cubicBezTo>
                  <a:pt x="17119" y="5942"/>
                  <a:pt x="16827" y="5963"/>
                  <a:pt x="16538" y="6005"/>
                </a:cubicBezTo>
                <a:cubicBezTo>
                  <a:pt x="15017" y="6225"/>
                  <a:pt x="13588" y="7029"/>
                  <a:pt x="12608" y="8212"/>
                </a:cubicBezTo>
                <a:lnTo>
                  <a:pt x="12608" y="8212"/>
                </a:lnTo>
                <a:cubicBezTo>
                  <a:pt x="13552" y="7047"/>
                  <a:pt x="14499" y="5854"/>
                  <a:pt x="15054" y="4464"/>
                </a:cubicBezTo>
                <a:cubicBezTo>
                  <a:pt x="15625" y="3033"/>
                  <a:pt x="15731" y="1333"/>
                  <a:pt x="149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9"/>
          <p:cNvSpPr/>
          <p:nvPr/>
        </p:nvSpPr>
        <p:spPr>
          <a:xfrm>
            <a:off x="6764575" y="9356163"/>
            <a:ext cx="508500" cy="439250"/>
          </a:xfrm>
          <a:custGeom>
            <a:rect b="b" l="l" r="r" t="t"/>
            <a:pathLst>
              <a:path extrusionOk="0" h="17570" w="20340">
                <a:moveTo>
                  <a:pt x="8016" y="1"/>
                </a:moveTo>
                <a:cubicBezTo>
                  <a:pt x="6167" y="5167"/>
                  <a:pt x="6663" y="10838"/>
                  <a:pt x="7183" y="16300"/>
                </a:cubicBezTo>
                <a:cubicBezTo>
                  <a:pt x="4062" y="11818"/>
                  <a:pt x="1642" y="6887"/>
                  <a:pt x="1" y="1678"/>
                </a:cubicBezTo>
                <a:lnTo>
                  <a:pt x="1" y="1678"/>
                </a:lnTo>
                <a:cubicBezTo>
                  <a:pt x="428" y="6997"/>
                  <a:pt x="1057" y="12294"/>
                  <a:pt x="1887" y="17569"/>
                </a:cubicBezTo>
                <a:lnTo>
                  <a:pt x="14572" y="17291"/>
                </a:lnTo>
                <a:cubicBezTo>
                  <a:pt x="15171" y="12074"/>
                  <a:pt x="17164" y="7014"/>
                  <a:pt x="20339" y="2827"/>
                </a:cubicBezTo>
                <a:lnTo>
                  <a:pt x="20339" y="2827"/>
                </a:lnTo>
                <a:cubicBezTo>
                  <a:pt x="15723" y="5666"/>
                  <a:pt x="11927" y="9821"/>
                  <a:pt x="9512" y="14673"/>
                </a:cubicBezTo>
                <a:cubicBezTo>
                  <a:pt x="7851" y="9995"/>
                  <a:pt x="7334" y="4916"/>
                  <a:pt x="80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9"/>
          <p:cNvSpPr/>
          <p:nvPr/>
        </p:nvSpPr>
        <p:spPr>
          <a:xfrm>
            <a:off x="6033625" y="9519988"/>
            <a:ext cx="508500" cy="439250"/>
          </a:xfrm>
          <a:custGeom>
            <a:rect b="b" l="l" r="r" t="t"/>
            <a:pathLst>
              <a:path extrusionOk="0" h="17570" w="20340">
                <a:moveTo>
                  <a:pt x="8016" y="1"/>
                </a:moveTo>
                <a:cubicBezTo>
                  <a:pt x="6167" y="5167"/>
                  <a:pt x="6663" y="10838"/>
                  <a:pt x="7183" y="16300"/>
                </a:cubicBezTo>
                <a:cubicBezTo>
                  <a:pt x="4062" y="11818"/>
                  <a:pt x="1642" y="6887"/>
                  <a:pt x="1" y="1678"/>
                </a:cubicBezTo>
                <a:lnTo>
                  <a:pt x="1" y="1678"/>
                </a:lnTo>
                <a:cubicBezTo>
                  <a:pt x="428" y="6997"/>
                  <a:pt x="1057" y="12294"/>
                  <a:pt x="1887" y="17569"/>
                </a:cubicBezTo>
                <a:lnTo>
                  <a:pt x="14572" y="17291"/>
                </a:lnTo>
                <a:cubicBezTo>
                  <a:pt x="15171" y="12074"/>
                  <a:pt x="17164" y="7014"/>
                  <a:pt x="20339" y="2827"/>
                </a:cubicBezTo>
                <a:lnTo>
                  <a:pt x="20339" y="2827"/>
                </a:lnTo>
                <a:cubicBezTo>
                  <a:pt x="15723" y="5666"/>
                  <a:pt x="11927" y="9821"/>
                  <a:pt x="9512" y="14673"/>
                </a:cubicBezTo>
                <a:cubicBezTo>
                  <a:pt x="7851" y="9995"/>
                  <a:pt x="7334" y="4916"/>
                  <a:pt x="80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9"/>
          <p:cNvSpPr/>
          <p:nvPr/>
        </p:nvSpPr>
        <p:spPr>
          <a:xfrm rot="3173579">
            <a:off x="601649" y="9064561"/>
            <a:ext cx="1491878" cy="1184056"/>
          </a:xfrm>
          <a:custGeom>
            <a:rect b="b" l="l" r="r" t="t"/>
            <a:pathLst>
              <a:path extrusionOk="0" h="59037" w="74385">
                <a:moveTo>
                  <a:pt x="2101" y="0"/>
                </a:moveTo>
                <a:lnTo>
                  <a:pt x="2101" y="0"/>
                </a:lnTo>
                <a:cubicBezTo>
                  <a:pt x="2101" y="1"/>
                  <a:pt x="376" y="3782"/>
                  <a:pt x="188" y="5830"/>
                </a:cubicBezTo>
                <a:cubicBezTo>
                  <a:pt x="1" y="7878"/>
                  <a:pt x="619" y="10117"/>
                  <a:pt x="2256" y="11359"/>
                </a:cubicBezTo>
                <a:cubicBezTo>
                  <a:pt x="5659" y="13941"/>
                  <a:pt x="11634" y="11255"/>
                  <a:pt x="14274" y="14612"/>
                </a:cubicBezTo>
                <a:cubicBezTo>
                  <a:pt x="15736" y="16472"/>
                  <a:pt x="15217" y="19133"/>
                  <a:pt x="14817" y="21465"/>
                </a:cubicBezTo>
                <a:cubicBezTo>
                  <a:pt x="14416" y="23798"/>
                  <a:pt x="14437" y="26671"/>
                  <a:pt x="16426" y="27952"/>
                </a:cubicBezTo>
                <a:cubicBezTo>
                  <a:pt x="17121" y="28400"/>
                  <a:pt x="17906" y="28553"/>
                  <a:pt x="18726" y="28553"/>
                </a:cubicBezTo>
                <a:cubicBezTo>
                  <a:pt x="19836" y="28553"/>
                  <a:pt x="21009" y="28272"/>
                  <a:pt x="22110" y="28063"/>
                </a:cubicBezTo>
                <a:cubicBezTo>
                  <a:pt x="22642" y="27962"/>
                  <a:pt x="23213" y="27899"/>
                  <a:pt x="23780" y="27899"/>
                </a:cubicBezTo>
                <a:cubicBezTo>
                  <a:pt x="25251" y="27899"/>
                  <a:pt x="26690" y="28320"/>
                  <a:pt x="27321" y="29575"/>
                </a:cubicBezTo>
                <a:cubicBezTo>
                  <a:pt x="26468" y="31423"/>
                  <a:pt x="25604" y="33327"/>
                  <a:pt x="25488" y="35358"/>
                </a:cubicBezTo>
                <a:cubicBezTo>
                  <a:pt x="25374" y="37391"/>
                  <a:pt x="26183" y="39610"/>
                  <a:pt x="27969" y="40585"/>
                </a:cubicBezTo>
                <a:cubicBezTo>
                  <a:pt x="28808" y="41045"/>
                  <a:pt x="29738" y="41184"/>
                  <a:pt x="30706" y="41184"/>
                </a:cubicBezTo>
                <a:cubicBezTo>
                  <a:pt x="32211" y="41184"/>
                  <a:pt x="33807" y="40846"/>
                  <a:pt x="35291" y="40846"/>
                </a:cubicBezTo>
                <a:cubicBezTo>
                  <a:pt x="36387" y="40846"/>
                  <a:pt x="37422" y="41031"/>
                  <a:pt x="38314" y="41672"/>
                </a:cubicBezTo>
                <a:cubicBezTo>
                  <a:pt x="40746" y="43421"/>
                  <a:pt x="40231" y="47069"/>
                  <a:pt x="40701" y="50026"/>
                </a:cubicBezTo>
                <a:cubicBezTo>
                  <a:pt x="41219" y="53275"/>
                  <a:pt x="43324" y="56233"/>
                  <a:pt x="46223" y="57786"/>
                </a:cubicBezTo>
                <a:cubicBezTo>
                  <a:pt x="47775" y="58618"/>
                  <a:pt x="49536" y="59037"/>
                  <a:pt x="51296" y="59037"/>
                </a:cubicBezTo>
                <a:cubicBezTo>
                  <a:pt x="52825" y="59037"/>
                  <a:pt x="54353" y="58721"/>
                  <a:pt x="55743" y="58084"/>
                </a:cubicBezTo>
                <a:lnTo>
                  <a:pt x="72638" y="55812"/>
                </a:lnTo>
                <a:cubicBezTo>
                  <a:pt x="74204" y="53539"/>
                  <a:pt x="74385" y="50388"/>
                  <a:pt x="73090" y="47950"/>
                </a:cubicBezTo>
                <a:cubicBezTo>
                  <a:pt x="71805" y="45531"/>
                  <a:pt x="69122" y="43923"/>
                  <a:pt x="66384" y="43923"/>
                </a:cubicBezTo>
                <a:cubicBezTo>
                  <a:pt x="66364" y="43923"/>
                  <a:pt x="66344" y="43923"/>
                  <a:pt x="66324" y="43923"/>
                </a:cubicBezTo>
                <a:cubicBezTo>
                  <a:pt x="65018" y="43934"/>
                  <a:pt x="63733" y="44282"/>
                  <a:pt x="62428" y="44294"/>
                </a:cubicBezTo>
                <a:cubicBezTo>
                  <a:pt x="62409" y="44294"/>
                  <a:pt x="62390" y="44294"/>
                  <a:pt x="62371" y="44294"/>
                </a:cubicBezTo>
                <a:cubicBezTo>
                  <a:pt x="61082" y="44294"/>
                  <a:pt x="59681" y="43868"/>
                  <a:pt x="59010" y="42771"/>
                </a:cubicBezTo>
                <a:cubicBezTo>
                  <a:pt x="58325" y="41647"/>
                  <a:pt x="58605" y="40218"/>
                  <a:pt x="58807" y="38918"/>
                </a:cubicBezTo>
                <a:cubicBezTo>
                  <a:pt x="59375" y="35264"/>
                  <a:pt x="58693" y="30783"/>
                  <a:pt x="55367" y="29165"/>
                </a:cubicBezTo>
                <a:cubicBezTo>
                  <a:pt x="54282" y="28637"/>
                  <a:pt x="53065" y="28493"/>
                  <a:pt x="51808" y="28493"/>
                </a:cubicBezTo>
                <a:cubicBezTo>
                  <a:pt x="50295" y="28493"/>
                  <a:pt x="48724" y="28703"/>
                  <a:pt x="47256" y="28703"/>
                </a:cubicBezTo>
                <a:cubicBezTo>
                  <a:pt x="45558" y="28703"/>
                  <a:pt x="43999" y="28422"/>
                  <a:pt x="42828" y="27210"/>
                </a:cubicBezTo>
                <a:cubicBezTo>
                  <a:pt x="39990" y="24271"/>
                  <a:pt x="42227" y="18227"/>
                  <a:pt x="38772" y="16047"/>
                </a:cubicBezTo>
                <a:cubicBezTo>
                  <a:pt x="38052" y="15593"/>
                  <a:pt x="37261" y="15430"/>
                  <a:pt x="36430" y="15430"/>
                </a:cubicBezTo>
                <a:cubicBezTo>
                  <a:pt x="34331" y="15430"/>
                  <a:pt x="31980" y="16468"/>
                  <a:pt x="29888" y="16468"/>
                </a:cubicBezTo>
                <a:cubicBezTo>
                  <a:pt x="29045" y="16468"/>
                  <a:pt x="28244" y="16299"/>
                  <a:pt x="27519" y="15827"/>
                </a:cubicBezTo>
                <a:cubicBezTo>
                  <a:pt x="25601" y="14577"/>
                  <a:pt x="25352" y="11881"/>
                  <a:pt x="24017" y="10021"/>
                </a:cubicBezTo>
                <a:cubicBezTo>
                  <a:pt x="22335" y="7677"/>
                  <a:pt x="19185" y="6986"/>
                  <a:pt x="16269" y="6986"/>
                </a:cubicBezTo>
                <a:cubicBezTo>
                  <a:pt x="16106" y="6986"/>
                  <a:pt x="15945" y="6988"/>
                  <a:pt x="15784" y="6992"/>
                </a:cubicBezTo>
                <a:cubicBezTo>
                  <a:pt x="14191" y="7032"/>
                  <a:pt x="12596" y="7128"/>
                  <a:pt x="11009" y="7128"/>
                </a:cubicBezTo>
                <a:cubicBezTo>
                  <a:pt x="9563" y="7128"/>
                  <a:pt x="8123" y="7049"/>
                  <a:pt x="6696" y="6777"/>
                </a:cubicBezTo>
                <a:cubicBezTo>
                  <a:pt x="1745" y="5833"/>
                  <a:pt x="2101" y="1"/>
                  <a:pt x="2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9"/>
          <p:cNvSpPr txBox="1"/>
          <p:nvPr>
            <p:ph type="title"/>
          </p:nvPr>
        </p:nvSpPr>
        <p:spPr>
          <a:xfrm>
            <a:off x="720000" y="3779200"/>
            <a:ext cx="3411600" cy="862200"/>
          </a:xfrm>
          <a:prstGeom prst="rect">
            <a:avLst/>
          </a:prstGeom>
        </p:spPr>
        <p:txBody>
          <a:bodyPr anchorCtr="0" anchor="ctr" bIns="91425" lIns="91425" spcFirstLastPara="1" rIns="91425" wrap="square" tIns="91425">
            <a:noAutofit/>
          </a:bodyPr>
          <a:lstStyle>
            <a:lvl1pPr lvl="0" rtl="0">
              <a:spcBef>
                <a:spcPts val="0"/>
              </a:spcBef>
              <a:spcAft>
                <a:spcPts val="0"/>
              </a:spcAft>
              <a:buSzPts val="3600"/>
              <a:buNone/>
              <a:defRPr i="1" sz="5500">
                <a:solidFill>
                  <a:schemeClr val="dk2"/>
                </a:solidFill>
                <a:latin typeface="Trirong ExtraBold"/>
                <a:ea typeface="Trirong ExtraBold"/>
                <a:cs typeface="Trirong ExtraBold"/>
                <a:sym typeface="Trirong ExtraBold"/>
              </a:defRPr>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90" name="Google Shape;190;p19"/>
          <p:cNvSpPr txBox="1"/>
          <p:nvPr>
            <p:ph hasCustomPrompt="1" idx="2" type="title"/>
          </p:nvPr>
        </p:nvSpPr>
        <p:spPr>
          <a:xfrm>
            <a:off x="803100" y="2012950"/>
            <a:ext cx="1408200" cy="1442100"/>
          </a:xfrm>
          <a:prstGeom prst="rect">
            <a:avLst/>
          </a:prstGeom>
          <a:noFill/>
          <a:ln>
            <a:noFill/>
          </a:ln>
        </p:spPr>
        <p:txBody>
          <a:bodyPr anchorCtr="0" anchor="ctr" bIns="91425" lIns="91425" spcFirstLastPara="1" rIns="91425" wrap="square" tIns="91425">
            <a:noAutofit/>
          </a:bodyPr>
          <a:lstStyle>
            <a:lvl1pPr lvl="0" rtl="0" algn="ctr">
              <a:spcBef>
                <a:spcPts val="0"/>
              </a:spcBef>
              <a:spcAft>
                <a:spcPts val="0"/>
              </a:spcAft>
              <a:buSzPts val="2000"/>
              <a:buNone/>
              <a:defRPr i="1" sz="6500">
                <a:solidFill>
                  <a:schemeClr val="accent3"/>
                </a:solidFill>
                <a:latin typeface="Trirong ExtraBold"/>
                <a:ea typeface="Trirong ExtraBold"/>
                <a:cs typeface="Trirong ExtraBold"/>
                <a:sym typeface="Trirong ExtraBold"/>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191" name="Google Shape;191;p19"/>
          <p:cNvSpPr txBox="1"/>
          <p:nvPr>
            <p:ph idx="1" type="subTitle"/>
          </p:nvPr>
        </p:nvSpPr>
        <p:spPr>
          <a:xfrm>
            <a:off x="720000" y="4666252"/>
            <a:ext cx="3411600" cy="756300"/>
          </a:xfrm>
          <a:prstGeom prst="rect">
            <a:avLst/>
          </a:prstGeom>
        </p:spPr>
        <p:txBody>
          <a:bodyPr anchorCtr="0" anchor="ctr" bIns="91425" lIns="91425" spcFirstLastPara="1" rIns="91425" wrap="square" tIns="91425">
            <a:noAutofit/>
          </a:bodyPr>
          <a:lstStyle>
            <a:lvl1pPr lvl="0" rtl="0">
              <a:spcBef>
                <a:spcPts val="0"/>
              </a:spcBef>
              <a:spcAft>
                <a:spcPts val="0"/>
              </a:spcAft>
              <a:buSzPts val="1600"/>
              <a:buNone/>
              <a:defRPr sz="2200">
                <a:solidFill>
                  <a:schemeClr val="dk1"/>
                </a:solidFill>
                <a:latin typeface="Nunito"/>
                <a:ea typeface="Nunito"/>
                <a:cs typeface="Nunito"/>
                <a:sym typeface="Nunito"/>
              </a:defRPr>
            </a:lvl1pPr>
            <a:lvl2pPr lvl="1" rtl="0">
              <a:spcBef>
                <a:spcPts val="0"/>
              </a:spcBef>
              <a:spcAft>
                <a:spcPts val="0"/>
              </a:spcAft>
              <a:buSzPts val="1600"/>
              <a:buNone/>
              <a:defRPr/>
            </a:lvl2pPr>
            <a:lvl3pPr lvl="2" rtl="0">
              <a:spcBef>
                <a:spcPts val="0"/>
              </a:spcBef>
              <a:spcAft>
                <a:spcPts val="0"/>
              </a:spcAft>
              <a:buSzPts val="1600"/>
              <a:buNone/>
              <a:defRPr/>
            </a:lvl3pPr>
            <a:lvl4pPr lvl="3" rtl="0">
              <a:spcBef>
                <a:spcPts val="0"/>
              </a:spcBef>
              <a:spcAft>
                <a:spcPts val="0"/>
              </a:spcAft>
              <a:buSzPts val="1600"/>
              <a:buNone/>
              <a:defRPr/>
            </a:lvl4pPr>
            <a:lvl5pPr lvl="4" rtl="0">
              <a:spcBef>
                <a:spcPts val="0"/>
              </a:spcBef>
              <a:spcAft>
                <a:spcPts val="0"/>
              </a:spcAft>
              <a:buSzPts val="1600"/>
              <a:buNone/>
              <a:defRPr/>
            </a:lvl5pPr>
            <a:lvl6pPr lvl="5" rtl="0">
              <a:spcBef>
                <a:spcPts val="0"/>
              </a:spcBef>
              <a:spcAft>
                <a:spcPts val="0"/>
              </a:spcAft>
              <a:buSzPts val="1600"/>
              <a:buNone/>
              <a:defRPr/>
            </a:lvl6pPr>
            <a:lvl7pPr lvl="6" rtl="0">
              <a:spcBef>
                <a:spcPts val="0"/>
              </a:spcBef>
              <a:spcAft>
                <a:spcPts val="0"/>
              </a:spcAft>
              <a:buSzPts val="1600"/>
              <a:buNone/>
              <a:defRPr/>
            </a:lvl7pPr>
            <a:lvl8pPr lvl="7" rtl="0">
              <a:spcBef>
                <a:spcPts val="0"/>
              </a:spcBef>
              <a:spcAft>
                <a:spcPts val="0"/>
              </a:spcAft>
              <a:buSzPts val="1600"/>
              <a:buNone/>
              <a:defRPr/>
            </a:lvl8pPr>
            <a:lvl9pPr lvl="8" rtl="0">
              <a:spcBef>
                <a:spcPts val="0"/>
              </a:spcBef>
              <a:spcAft>
                <a:spcPts val="0"/>
              </a:spcAft>
              <a:buSzPts val="16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3">
  <p:cSld name="CUSTOM_5_1_1">
    <p:spTree>
      <p:nvGrpSpPr>
        <p:cNvPr id="192" name="Shape 192"/>
        <p:cNvGrpSpPr/>
        <p:nvPr/>
      </p:nvGrpSpPr>
      <p:grpSpPr>
        <a:xfrm>
          <a:off x="0" y="0"/>
          <a:ext cx="0" cy="0"/>
          <a:chOff x="0" y="0"/>
          <a:chExt cx="0" cy="0"/>
        </a:xfrm>
      </p:grpSpPr>
      <p:sp>
        <p:nvSpPr>
          <p:cNvPr id="193" name="Google Shape;193;p20"/>
          <p:cNvSpPr/>
          <p:nvPr/>
        </p:nvSpPr>
        <p:spPr>
          <a:xfrm>
            <a:off x="-19260" y="-23375"/>
            <a:ext cx="1560871" cy="10692034"/>
          </a:xfrm>
          <a:custGeom>
            <a:rect b="b" l="l" r="r" t="t"/>
            <a:pathLst>
              <a:path extrusionOk="0" h="156322" w="39989">
                <a:moveTo>
                  <a:pt x="14559" y="0"/>
                </a:moveTo>
                <a:cubicBezTo>
                  <a:pt x="15801" y="52090"/>
                  <a:pt x="0" y="105043"/>
                  <a:pt x="7511" y="156322"/>
                </a:cubicBezTo>
                <a:lnTo>
                  <a:pt x="39988" y="156322"/>
                </a:lnTo>
                <a:cubicBezTo>
                  <a:pt x="30339" y="132553"/>
                  <a:pt x="29098" y="105210"/>
                  <a:pt x="29533" y="79154"/>
                </a:cubicBezTo>
                <a:cubicBezTo>
                  <a:pt x="29974" y="52745"/>
                  <a:pt x="31615" y="25645"/>
                  <a:pt x="2647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20"/>
          <p:cNvSpPr/>
          <p:nvPr/>
        </p:nvSpPr>
        <p:spPr>
          <a:xfrm flipH="1">
            <a:off x="6062840" y="-234200"/>
            <a:ext cx="1560871" cy="10692034"/>
          </a:xfrm>
          <a:custGeom>
            <a:rect b="b" l="l" r="r" t="t"/>
            <a:pathLst>
              <a:path extrusionOk="0" h="156322" w="39989">
                <a:moveTo>
                  <a:pt x="14559" y="0"/>
                </a:moveTo>
                <a:cubicBezTo>
                  <a:pt x="15801" y="52090"/>
                  <a:pt x="0" y="105043"/>
                  <a:pt x="7511" y="156322"/>
                </a:cubicBezTo>
                <a:lnTo>
                  <a:pt x="39988" y="156322"/>
                </a:lnTo>
                <a:cubicBezTo>
                  <a:pt x="30339" y="132553"/>
                  <a:pt x="29098" y="105210"/>
                  <a:pt x="29533" y="79154"/>
                </a:cubicBezTo>
                <a:cubicBezTo>
                  <a:pt x="29974" y="52745"/>
                  <a:pt x="31615" y="25645"/>
                  <a:pt x="2647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20"/>
          <p:cNvSpPr/>
          <p:nvPr/>
        </p:nvSpPr>
        <p:spPr>
          <a:xfrm flipH="1">
            <a:off x="-381000" y="7228850"/>
            <a:ext cx="8799598" cy="4098059"/>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0"/>
          <p:cNvSpPr/>
          <p:nvPr/>
        </p:nvSpPr>
        <p:spPr>
          <a:xfrm>
            <a:off x="3120075" y="9740274"/>
            <a:ext cx="4616402" cy="989071"/>
          </a:xfrm>
          <a:custGeom>
            <a:rect b="b" l="l" r="r" t="t"/>
            <a:pathLst>
              <a:path extrusionOk="0" h="23723" w="110725">
                <a:moveTo>
                  <a:pt x="48470" y="1"/>
                </a:moveTo>
                <a:cubicBezTo>
                  <a:pt x="46602" y="1"/>
                  <a:pt x="44739" y="409"/>
                  <a:pt x="43069" y="1251"/>
                </a:cubicBezTo>
                <a:cubicBezTo>
                  <a:pt x="38705" y="3451"/>
                  <a:pt x="35936" y="8467"/>
                  <a:pt x="36402" y="13333"/>
                </a:cubicBezTo>
                <a:cubicBezTo>
                  <a:pt x="34437" y="11929"/>
                  <a:pt x="32032" y="11241"/>
                  <a:pt x="29622" y="11241"/>
                </a:cubicBezTo>
                <a:cubicBezTo>
                  <a:pt x="26693" y="11241"/>
                  <a:pt x="23758" y="12257"/>
                  <a:pt x="21597" y="14242"/>
                </a:cubicBezTo>
                <a:cubicBezTo>
                  <a:pt x="19992" y="15716"/>
                  <a:pt x="18750" y="17667"/>
                  <a:pt x="16793" y="18622"/>
                </a:cubicBezTo>
                <a:cubicBezTo>
                  <a:pt x="15519" y="19244"/>
                  <a:pt x="14121" y="19363"/>
                  <a:pt x="12690" y="19363"/>
                </a:cubicBezTo>
                <a:cubicBezTo>
                  <a:pt x="11806" y="19363"/>
                  <a:pt x="10910" y="19317"/>
                  <a:pt x="10024" y="19317"/>
                </a:cubicBezTo>
                <a:cubicBezTo>
                  <a:pt x="9641" y="19317"/>
                  <a:pt x="9259" y="19326"/>
                  <a:pt x="8881" y="19350"/>
                </a:cubicBezTo>
                <a:cubicBezTo>
                  <a:pt x="5499" y="19567"/>
                  <a:pt x="2283" y="21228"/>
                  <a:pt x="0" y="23722"/>
                </a:cubicBezTo>
                <a:lnTo>
                  <a:pt x="110724" y="23722"/>
                </a:lnTo>
                <a:lnTo>
                  <a:pt x="110724" y="441"/>
                </a:lnTo>
                <a:cubicBezTo>
                  <a:pt x="106946" y="1889"/>
                  <a:pt x="103749" y="4834"/>
                  <a:pt x="102052" y="8512"/>
                </a:cubicBezTo>
                <a:cubicBezTo>
                  <a:pt x="100686" y="7483"/>
                  <a:pt x="98995" y="6992"/>
                  <a:pt x="97293" y="6992"/>
                </a:cubicBezTo>
                <a:cubicBezTo>
                  <a:pt x="94730" y="6992"/>
                  <a:pt x="92144" y="8106"/>
                  <a:pt x="90615" y="10177"/>
                </a:cubicBezTo>
                <a:cubicBezTo>
                  <a:pt x="88054" y="6789"/>
                  <a:pt x="83789" y="4961"/>
                  <a:pt x="79561" y="4961"/>
                </a:cubicBezTo>
                <a:cubicBezTo>
                  <a:pt x="76842" y="4961"/>
                  <a:pt x="74138" y="5717"/>
                  <a:pt x="71912" y="7300"/>
                </a:cubicBezTo>
                <a:cubicBezTo>
                  <a:pt x="71001" y="4314"/>
                  <a:pt x="68492" y="1869"/>
                  <a:pt x="65486" y="1031"/>
                </a:cubicBezTo>
                <a:cubicBezTo>
                  <a:pt x="64694" y="811"/>
                  <a:pt x="63875" y="704"/>
                  <a:pt x="63055" y="704"/>
                </a:cubicBezTo>
                <a:cubicBezTo>
                  <a:pt x="60759" y="704"/>
                  <a:pt x="58457" y="1543"/>
                  <a:pt x="56745" y="3079"/>
                </a:cubicBezTo>
                <a:cubicBezTo>
                  <a:pt x="54502" y="1062"/>
                  <a:pt x="51480" y="1"/>
                  <a:pt x="4847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7" name="Google Shape;197;p20"/>
          <p:cNvGrpSpPr/>
          <p:nvPr/>
        </p:nvGrpSpPr>
        <p:grpSpPr>
          <a:xfrm>
            <a:off x="4263898" y="9877081"/>
            <a:ext cx="3379761" cy="791574"/>
            <a:chOff x="4728875" y="4641450"/>
            <a:chExt cx="2026600" cy="474650"/>
          </a:xfrm>
        </p:grpSpPr>
        <p:sp>
          <p:nvSpPr>
            <p:cNvPr id="198" name="Google Shape;198;p20"/>
            <p:cNvSpPr/>
            <p:nvPr/>
          </p:nvSpPr>
          <p:spPr>
            <a:xfrm>
              <a:off x="4728875" y="4991800"/>
              <a:ext cx="68600" cy="68600"/>
            </a:xfrm>
            <a:custGeom>
              <a:rect b="b" l="l" r="r" t="t"/>
              <a:pathLst>
                <a:path extrusionOk="0" h="2744" w="2744">
                  <a:moveTo>
                    <a:pt x="1372" y="1"/>
                  </a:moveTo>
                  <a:cubicBezTo>
                    <a:pt x="615" y="1"/>
                    <a:pt x="1" y="615"/>
                    <a:pt x="1" y="1372"/>
                  </a:cubicBezTo>
                  <a:cubicBezTo>
                    <a:pt x="1" y="2129"/>
                    <a:pt x="615" y="2743"/>
                    <a:pt x="1372" y="2743"/>
                  </a:cubicBezTo>
                  <a:cubicBezTo>
                    <a:pt x="2129" y="2743"/>
                    <a:pt x="2743" y="2129"/>
                    <a:pt x="2743" y="1372"/>
                  </a:cubicBezTo>
                  <a:cubicBezTo>
                    <a:pt x="2743" y="615"/>
                    <a:pt x="2129" y="1"/>
                    <a:pt x="13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0"/>
            <p:cNvSpPr/>
            <p:nvPr/>
          </p:nvSpPr>
          <p:spPr>
            <a:xfrm>
              <a:off x="5211550" y="4991800"/>
              <a:ext cx="71275" cy="68600"/>
            </a:xfrm>
            <a:custGeom>
              <a:rect b="b" l="l" r="r" t="t"/>
              <a:pathLst>
                <a:path extrusionOk="0" h="2744" w="2851">
                  <a:moveTo>
                    <a:pt x="1479" y="1"/>
                  </a:moveTo>
                  <a:cubicBezTo>
                    <a:pt x="925" y="1"/>
                    <a:pt x="425" y="335"/>
                    <a:pt x="212" y="847"/>
                  </a:cubicBezTo>
                  <a:cubicBezTo>
                    <a:pt x="1" y="1359"/>
                    <a:pt x="118" y="1950"/>
                    <a:pt x="510" y="2342"/>
                  </a:cubicBezTo>
                  <a:cubicBezTo>
                    <a:pt x="772" y="2604"/>
                    <a:pt x="1123" y="2743"/>
                    <a:pt x="1480" y="2743"/>
                  </a:cubicBezTo>
                  <a:cubicBezTo>
                    <a:pt x="1656" y="2743"/>
                    <a:pt x="1834" y="2709"/>
                    <a:pt x="2004" y="2639"/>
                  </a:cubicBezTo>
                  <a:cubicBezTo>
                    <a:pt x="2516" y="2427"/>
                    <a:pt x="2850" y="1927"/>
                    <a:pt x="2850" y="1372"/>
                  </a:cubicBezTo>
                  <a:cubicBezTo>
                    <a:pt x="2850" y="615"/>
                    <a:pt x="2236" y="1"/>
                    <a:pt x="14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20"/>
            <p:cNvSpPr/>
            <p:nvPr/>
          </p:nvSpPr>
          <p:spPr>
            <a:xfrm>
              <a:off x="5930350" y="4885175"/>
              <a:ext cx="71275" cy="68600"/>
            </a:xfrm>
            <a:custGeom>
              <a:rect b="b" l="l" r="r" t="t"/>
              <a:pathLst>
                <a:path extrusionOk="0" h="2744" w="2851">
                  <a:moveTo>
                    <a:pt x="1479" y="1"/>
                  </a:moveTo>
                  <a:cubicBezTo>
                    <a:pt x="925" y="1"/>
                    <a:pt x="424" y="335"/>
                    <a:pt x="212" y="847"/>
                  </a:cubicBezTo>
                  <a:cubicBezTo>
                    <a:pt x="1" y="1359"/>
                    <a:pt x="118" y="1950"/>
                    <a:pt x="510" y="2342"/>
                  </a:cubicBezTo>
                  <a:cubicBezTo>
                    <a:pt x="771" y="2604"/>
                    <a:pt x="1122" y="2744"/>
                    <a:pt x="1478" y="2744"/>
                  </a:cubicBezTo>
                  <a:cubicBezTo>
                    <a:pt x="1655" y="2744"/>
                    <a:pt x="1834" y="2709"/>
                    <a:pt x="2004" y="2639"/>
                  </a:cubicBezTo>
                  <a:cubicBezTo>
                    <a:pt x="2516" y="2427"/>
                    <a:pt x="2850" y="1927"/>
                    <a:pt x="2850" y="1372"/>
                  </a:cubicBezTo>
                  <a:cubicBezTo>
                    <a:pt x="2850" y="615"/>
                    <a:pt x="2236" y="1"/>
                    <a:pt x="14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20"/>
            <p:cNvSpPr/>
            <p:nvPr/>
          </p:nvSpPr>
          <p:spPr>
            <a:xfrm>
              <a:off x="6686900" y="5013250"/>
              <a:ext cx="68575" cy="68575"/>
            </a:xfrm>
            <a:custGeom>
              <a:rect b="b" l="l" r="r" t="t"/>
              <a:pathLst>
                <a:path extrusionOk="0" h="2743" w="2743">
                  <a:moveTo>
                    <a:pt x="1372" y="0"/>
                  </a:moveTo>
                  <a:cubicBezTo>
                    <a:pt x="615" y="0"/>
                    <a:pt x="1" y="614"/>
                    <a:pt x="1" y="1371"/>
                  </a:cubicBezTo>
                  <a:cubicBezTo>
                    <a:pt x="1" y="2129"/>
                    <a:pt x="615" y="2743"/>
                    <a:pt x="1372" y="2743"/>
                  </a:cubicBezTo>
                  <a:cubicBezTo>
                    <a:pt x="2129" y="2743"/>
                    <a:pt x="2743" y="2129"/>
                    <a:pt x="2743" y="1371"/>
                  </a:cubicBezTo>
                  <a:cubicBezTo>
                    <a:pt x="2743" y="614"/>
                    <a:pt x="2129" y="0"/>
                    <a:pt x="137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0"/>
            <p:cNvSpPr/>
            <p:nvPr/>
          </p:nvSpPr>
          <p:spPr>
            <a:xfrm>
              <a:off x="6381575" y="4885175"/>
              <a:ext cx="71300" cy="68600"/>
            </a:xfrm>
            <a:custGeom>
              <a:rect b="b" l="l" r="r" t="t"/>
              <a:pathLst>
                <a:path extrusionOk="0" h="2744" w="2852">
                  <a:moveTo>
                    <a:pt x="1480" y="1"/>
                  </a:moveTo>
                  <a:cubicBezTo>
                    <a:pt x="925" y="1"/>
                    <a:pt x="425" y="335"/>
                    <a:pt x="213" y="847"/>
                  </a:cubicBezTo>
                  <a:cubicBezTo>
                    <a:pt x="0" y="1359"/>
                    <a:pt x="117" y="1950"/>
                    <a:pt x="510" y="2342"/>
                  </a:cubicBezTo>
                  <a:cubicBezTo>
                    <a:pt x="772" y="2604"/>
                    <a:pt x="1123" y="2744"/>
                    <a:pt x="1479" y="2744"/>
                  </a:cubicBezTo>
                  <a:cubicBezTo>
                    <a:pt x="1656" y="2744"/>
                    <a:pt x="1835" y="2709"/>
                    <a:pt x="2005" y="2639"/>
                  </a:cubicBezTo>
                  <a:cubicBezTo>
                    <a:pt x="2517" y="2427"/>
                    <a:pt x="2851" y="1927"/>
                    <a:pt x="2851" y="1372"/>
                  </a:cubicBezTo>
                  <a:cubicBezTo>
                    <a:pt x="2851" y="615"/>
                    <a:pt x="2237" y="1"/>
                    <a:pt x="148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20"/>
            <p:cNvSpPr/>
            <p:nvPr/>
          </p:nvSpPr>
          <p:spPr>
            <a:xfrm>
              <a:off x="5634875" y="5047525"/>
              <a:ext cx="71275" cy="68575"/>
            </a:xfrm>
            <a:custGeom>
              <a:rect b="b" l="l" r="r" t="t"/>
              <a:pathLst>
                <a:path extrusionOk="0" h="2743" w="2851">
                  <a:moveTo>
                    <a:pt x="1480" y="0"/>
                  </a:moveTo>
                  <a:cubicBezTo>
                    <a:pt x="926" y="0"/>
                    <a:pt x="425" y="334"/>
                    <a:pt x="213" y="847"/>
                  </a:cubicBezTo>
                  <a:cubicBezTo>
                    <a:pt x="0" y="1359"/>
                    <a:pt x="118" y="1949"/>
                    <a:pt x="510" y="2340"/>
                  </a:cubicBezTo>
                  <a:cubicBezTo>
                    <a:pt x="772" y="2603"/>
                    <a:pt x="1123" y="2742"/>
                    <a:pt x="1481" y="2742"/>
                  </a:cubicBezTo>
                  <a:cubicBezTo>
                    <a:pt x="1657" y="2742"/>
                    <a:pt x="1835" y="2708"/>
                    <a:pt x="2005" y="2638"/>
                  </a:cubicBezTo>
                  <a:cubicBezTo>
                    <a:pt x="2517" y="2427"/>
                    <a:pt x="2851" y="1926"/>
                    <a:pt x="2851" y="1372"/>
                  </a:cubicBezTo>
                  <a:cubicBezTo>
                    <a:pt x="2851" y="614"/>
                    <a:pt x="2237" y="0"/>
                    <a:pt x="148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20"/>
            <p:cNvSpPr/>
            <p:nvPr/>
          </p:nvSpPr>
          <p:spPr>
            <a:xfrm>
              <a:off x="5600600" y="4641450"/>
              <a:ext cx="71275" cy="68575"/>
            </a:xfrm>
            <a:custGeom>
              <a:rect b="b" l="l" r="r" t="t"/>
              <a:pathLst>
                <a:path extrusionOk="0" h="2743" w="2851">
                  <a:moveTo>
                    <a:pt x="1480" y="0"/>
                  </a:moveTo>
                  <a:cubicBezTo>
                    <a:pt x="924" y="0"/>
                    <a:pt x="425" y="334"/>
                    <a:pt x="213" y="847"/>
                  </a:cubicBezTo>
                  <a:cubicBezTo>
                    <a:pt x="0" y="1359"/>
                    <a:pt x="118" y="1949"/>
                    <a:pt x="510" y="2340"/>
                  </a:cubicBezTo>
                  <a:cubicBezTo>
                    <a:pt x="772" y="2603"/>
                    <a:pt x="1123" y="2742"/>
                    <a:pt x="1480" y="2742"/>
                  </a:cubicBezTo>
                  <a:cubicBezTo>
                    <a:pt x="1657" y="2742"/>
                    <a:pt x="1835" y="2708"/>
                    <a:pt x="2005" y="2638"/>
                  </a:cubicBezTo>
                  <a:cubicBezTo>
                    <a:pt x="2517" y="2426"/>
                    <a:pt x="2851" y="1925"/>
                    <a:pt x="2851" y="1371"/>
                  </a:cubicBezTo>
                  <a:cubicBezTo>
                    <a:pt x="2851" y="614"/>
                    <a:pt x="2237" y="0"/>
                    <a:pt x="148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20"/>
            <p:cNvSpPr/>
            <p:nvPr/>
          </p:nvSpPr>
          <p:spPr>
            <a:xfrm>
              <a:off x="5278025" y="4858900"/>
              <a:ext cx="68575" cy="68625"/>
            </a:xfrm>
            <a:custGeom>
              <a:rect b="b" l="l" r="r" t="t"/>
              <a:pathLst>
                <a:path extrusionOk="0" h="2745" w="2743">
                  <a:moveTo>
                    <a:pt x="1372" y="1"/>
                  </a:moveTo>
                  <a:cubicBezTo>
                    <a:pt x="614" y="1"/>
                    <a:pt x="1" y="616"/>
                    <a:pt x="1" y="1373"/>
                  </a:cubicBezTo>
                  <a:cubicBezTo>
                    <a:pt x="1" y="2131"/>
                    <a:pt x="614" y="2744"/>
                    <a:pt x="1372" y="2744"/>
                  </a:cubicBezTo>
                  <a:cubicBezTo>
                    <a:pt x="2129" y="2744"/>
                    <a:pt x="2743" y="2131"/>
                    <a:pt x="2743" y="1373"/>
                  </a:cubicBezTo>
                  <a:cubicBezTo>
                    <a:pt x="2743" y="616"/>
                    <a:pt x="2129" y="1"/>
                    <a:pt x="13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6" name="Google Shape;206;p20"/>
          <p:cNvSpPr/>
          <p:nvPr/>
        </p:nvSpPr>
        <p:spPr>
          <a:xfrm flipH="1">
            <a:off x="-41228" y="9832550"/>
            <a:ext cx="4287549" cy="918614"/>
          </a:xfrm>
          <a:custGeom>
            <a:rect b="b" l="l" r="r" t="t"/>
            <a:pathLst>
              <a:path extrusionOk="0" h="23723" w="110725">
                <a:moveTo>
                  <a:pt x="48470" y="1"/>
                </a:moveTo>
                <a:cubicBezTo>
                  <a:pt x="46602" y="1"/>
                  <a:pt x="44739" y="409"/>
                  <a:pt x="43069" y="1251"/>
                </a:cubicBezTo>
                <a:cubicBezTo>
                  <a:pt x="38705" y="3451"/>
                  <a:pt x="35936" y="8467"/>
                  <a:pt x="36402" y="13333"/>
                </a:cubicBezTo>
                <a:cubicBezTo>
                  <a:pt x="34437" y="11929"/>
                  <a:pt x="32032" y="11241"/>
                  <a:pt x="29622" y="11241"/>
                </a:cubicBezTo>
                <a:cubicBezTo>
                  <a:pt x="26693" y="11241"/>
                  <a:pt x="23758" y="12257"/>
                  <a:pt x="21597" y="14242"/>
                </a:cubicBezTo>
                <a:cubicBezTo>
                  <a:pt x="19992" y="15716"/>
                  <a:pt x="18750" y="17667"/>
                  <a:pt x="16793" y="18622"/>
                </a:cubicBezTo>
                <a:cubicBezTo>
                  <a:pt x="15519" y="19244"/>
                  <a:pt x="14121" y="19363"/>
                  <a:pt x="12690" y="19363"/>
                </a:cubicBezTo>
                <a:cubicBezTo>
                  <a:pt x="11806" y="19363"/>
                  <a:pt x="10910" y="19317"/>
                  <a:pt x="10024" y="19317"/>
                </a:cubicBezTo>
                <a:cubicBezTo>
                  <a:pt x="9641" y="19317"/>
                  <a:pt x="9259" y="19326"/>
                  <a:pt x="8881" y="19350"/>
                </a:cubicBezTo>
                <a:cubicBezTo>
                  <a:pt x="5499" y="19567"/>
                  <a:pt x="2283" y="21228"/>
                  <a:pt x="0" y="23722"/>
                </a:cubicBezTo>
                <a:lnTo>
                  <a:pt x="110724" y="23722"/>
                </a:lnTo>
                <a:lnTo>
                  <a:pt x="110724" y="441"/>
                </a:lnTo>
                <a:cubicBezTo>
                  <a:pt x="106946" y="1889"/>
                  <a:pt x="103749" y="4834"/>
                  <a:pt x="102052" y="8512"/>
                </a:cubicBezTo>
                <a:cubicBezTo>
                  <a:pt x="100686" y="7483"/>
                  <a:pt x="98995" y="6992"/>
                  <a:pt x="97293" y="6992"/>
                </a:cubicBezTo>
                <a:cubicBezTo>
                  <a:pt x="94730" y="6992"/>
                  <a:pt x="92144" y="8106"/>
                  <a:pt x="90615" y="10177"/>
                </a:cubicBezTo>
                <a:cubicBezTo>
                  <a:pt x="88054" y="6789"/>
                  <a:pt x="83789" y="4961"/>
                  <a:pt x="79561" y="4961"/>
                </a:cubicBezTo>
                <a:cubicBezTo>
                  <a:pt x="76842" y="4961"/>
                  <a:pt x="74138" y="5717"/>
                  <a:pt x="71912" y="7300"/>
                </a:cubicBezTo>
                <a:cubicBezTo>
                  <a:pt x="71001" y="4314"/>
                  <a:pt x="68492" y="1869"/>
                  <a:pt x="65486" y="1031"/>
                </a:cubicBezTo>
                <a:cubicBezTo>
                  <a:pt x="64694" y="811"/>
                  <a:pt x="63875" y="704"/>
                  <a:pt x="63055" y="704"/>
                </a:cubicBezTo>
                <a:cubicBezTo>
                  <a:pt x="60759" y="704"/>
                  <a:pt x="58457" y="1543"/>
                  <a:pt x="56745" y="3079"/>
                </a:cubicBezTo>
                <a:cubicBezTo>
                  <a:pt x="54502" y="1062"/>
                  <a:pt x="51480" y="1"/>
                  <a:pt x="4847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7" name="Google Shape;207;p20"/>
          <p:cNvGrpSpPr/>
          <p:nvPr/>
        </p:nvGrpSpPr>
        <p:grpSpPr>
          <a:xfrm flipH="1">
            <a:off x="45017" y="9959566"/>
            <a:ext cx="3139001" cy="735185"/>
            <a:chOff x="4728875" y="4641450"/>
            <a:chExt cx="2026600" cy="474650"/>
          </a:xfrm>
        </p:grpSpPr>
        <p:sp>
          <p:nvSpPr>
            <p:cNvPr id="208" name="Google Shape;208;p20"/>
            <p:cNvSpPr/>
            <p:nvPr/>
          </p:nvSpPr>
          <p:spPr>
            <a:xfrm>
              <a:off x="4728875" y="4991800"/>
              <a:ext cx="68600" cy="68600"/>
            </a:xfrm>
            <a:custGeom>
              <a:rect b="b" l="l" r="r" t="t"/>
              <a:pathLst>
                <a:path extrusionOk="0" h="2744" w="2744">
                  <a:moveTo>
                    <a:pt x="1372" y="1"/>
                  </a:moveTo>
                  <a:cubicBezTo>
                    <a:pt x="615" y="1"/>
                    <a:pt x="1" y="615"/>
                    <a:pt x="1" y="1372"/>
                  </a:cubicBezTo>
                  <a:cubicBezTo>
                    <a:pt x="1" y="2129"/>
                    <a:pt x="615" y="2743"/>
                    <a:pt x="1372" y="2743"/>
                  </a:cubicBezTo>
                  <a:cubicBezTo>
                    <a:pt x="2129" y="2743"/>
                    <a:pt x="2743" y="2129"/>
                    <a:pt x="2743" y="1372"/>
                  </a:cubicBezTo>
                  <a:cubicBezTo>
                    <a:pt x="2743" y="615"/>
                    <a:pt x="2129" y="1"/>
                    <a:pt x="13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0"/>
            <p:cNvSpPr/>
            <p:nvPr/>
          </p:nvSpPr>
          <p:spPr>
            <a:xfrm>
              <a:off x="5211550" y="4991800"/>
              <a:ext cx="71275" cy="68600"/>
            </a:xfrm>
            <a:custGeom>
              <a:rect b="b" l="l" r="r" t="t"/>
              <a:pathLst>
                <a:path extrusionOk="0" h="2744" w="2851">
                  <a:moveTo>
                    <a:pt x="1479" y="1"/>
                  </a:moveTo>
                  <a:cubicBezTo>
                    <a:pt x="925" y="1"/>
                    <a:pt x="425" y="335"/>
                    <a:pt x="212" y="847"/>
                  </a:cubicBezTo>
                  <a:cubicBezTo>
                    <a:pt x="1" y="1359"/>
                    <a:pt x="118" y="1950"/>
                    <a:pt x="510" y="2342"/>
                  </a:cubicBezTo>
                  <a:cubicBezTo>
                    <a:pt x="772" y="2604"/>
                    <a:pt x="1123" y="2743"/>
                    <a:pt x="1480" y="2743"/>
                  </a:cubicBezTo>
                  <a:cubicBezTo>
                    <a:pt x="1656" y="2743"/>
                    <a:pt x="1834" y="2709"/>
                    <a:pt x="2004" y="2639"/>
                  </a:cubicBezTo>
                  <a:cubicBezTo>
                    <a:pt x="2516" y="2427"/>
                    <a:pt x="2850" y="1927"/>
                    <a:pt x="2850" y="1372"/>
                  </a:cubicBezTo>
                  <a:cubicBezTo>
                    <a:pt x="2850" y="615"/>
                    <a:pt x="2236" y="1"/>
                    <a:pt x="14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0"/>
            <p:cNvSpPr/>
            <p:nvPr/>
          </p:nvSpPr>
          <p:spPr>
            <a:xfrm>
              <a:off x="5930350" y="4885175"/>
              <a:ext cx="71275" cy="68600"/>
            </a:xfrm>
            <a:custGeom>
              <a:rect b="b" l="l" r="r" t="t"/>
              <a:pathLst>
                <a:path extrusionOk="0" h="2744" w="2851">
                  <a:moveTo>
                    <a:pt x="1479" y="1"/>
                  </a:moveTo>
                  <a:cubicBezTo>
                    <a:pt x="925" y="1"/>
                    <a:pt x="424" y="335"/>
                    <a:pt x="212" y="847"/>
                  </a:cubicBezTo>
                  <a:cubicBezTo>
                    <a:pt x="1" y="1359"/>
                    <a:pt x="118" y="1950"/>
                    <a:pt x="510" y="2342"/>
                  </a:cubicBezTo>
                  <a:cubicBezTo>
                    <a:pt x="771" y="2604"/>
                    <a:pt x="1122" y="2744"/>
                    <a:pt x="1478" y="2744"/>
                  </a:cubicBezTo>
                  <a:cubicBezTo>
                    <a:pt x="1655" y="2744"/>
                    <a:pt x="1834" y="2709"/>
                    <a:pt x="2004" y="2639"/>
                  </a:cubicBezTo>
                  <a:cubicBezTo>
                    <a:pt x="2516" y="2427"/>
                    <a:pt x="2850" y="1927"/>
                    <a:pt x="2850" y="1372"/>
                  </a:cubicBezTo>
                  <a:cubicBezTo>
                    <a:pt x="2850" y="615"/>
                    <a:pt x="2236" y="1"/>
                    <a:pt x="14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0"/>
            <p:cNvSpPr/>
            <p:nvPr/>
          </p:nvSpPr>
          <p:spPr>
            <a:xfrm>
              <a:off x="6686900" y="5013250"/>
              <a:ext cx="68575" cy="68575"/>
            </a:xfrm>
            <a:custGeom>
              <a:rect b="b" l="l" r="r" t="t"/>
              <a:pathLst>
                <a:path extrusionOk="0" h="2743" w="2743">
                  <a:moveTo>
                    <a:pt x="1372" y="0"/>
                  </a:moveTo>
                  <a:cubicBezTo>
                    <a:pt x="615" y="0"/>
                    <a:pt x="1" y="614"/>
                    <a:pt x="1" y="1371"/>
                  </a:cubicBezTo>
                  <a:cubicBezTo>
                    <a:pt x="1" y="2129"/>
                    <a:pt x="615" y="2743"/>
                    <a:pt x="1372" y="2743"/>
                  </a:cubicBezTo>
                  <a:cubicBezTo>
                    <a:pt x="2129" y="2743"/>
                    <a:pt x="2743" y="2129"/>
                    <a:pt x="2743" y="1371"/>
                  </a:cubicBezTo>
                  <a:cubicBezTo>
                    <a:pt x="2743" y="614"/>
                    <a:pt x="2129" y="0"/>
                    <a:pt x="137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0"/>
            <p:cNvSpPr/>
            <p:nvPr/>
          </p:nvSpPr>
          <p:spPr>
            <a:xfrm>
              <a:off x="6381575" y="4885175"/>
              <a:ext cx="71300" cy="68600"/>
            </a:xfrm>
            <a:custGeom>
              <a:rect b="b" l="l" r="r" t="t"/>
              <a:pathLst>
                <a:path extrusionOk="0" h="2744" w="2852">
                  <a:moveTo>
                    <a:pt x="1480" y="1"/>
                  </a:moveTo>
                  <a:cubicBezTo>
                    <a:pt x="925" y="1"/>
                    <a:pt x="425" y="335"/>
                    <a:pt x="213" y="847"/>
                  </a:cubicBezTo>
                  <a:cubicBezTo>
                    <a:pt x="0" y="1359"/>
                    <a:pt x="117" y="1950"/>
                    <a:pt x="510" y="2342"/>
                  </a:cubicBezTo>
                  <a:cubicBezTo>
                    <a:pt x="772" y="2604"/>
                    <a:pt x="1123" y="2744"/>
                    <a:pt x="1479" y="2744"/>
                  </a:cubicBezTo>
                  <a:cubicBezTo>
                    <a:pt x="1656" y="2744"/>
                    <a:pt x="1835" y="2709"/>
                    <a:pt x="2005" y="2639"/>
                  </a:cubicBezTo>
                  <a:cubicBezTo>
                    <a:pt x="2517" y="2427"/>
                    <a:pt x="2851" y="1927"/>
                    <a:pt x="2851" y="1372"/>
                  </a:cubicBezTo>
                  <a:cubicBezTo>
                    <a:pt x="2851" y="615"/>
                    <a:pt x="2237" y="1"/>
                    <a:pt x="148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20"/>
            <p:cNvSpPr/>
            <p:nvPr/>
          </p:nvSpPr>
          <p:spPr>
            <a:xfrm>
              <a:off x="5634875" y="5047525"/>
              <a:ext cx="71275" cy="68575"/>
            </a:xfrm>
            <a:custGeom>
              <a:rect b="b" l="l" r="r" t="t"/>
              <a:pathLst>
                <a:path extrusionOk="0" h="2743" w="2851">
                  <a:moveTo>
                    <a:pt x="1480" y="0"/>
                  </a:moveTo>
                  <a:cubicBezTo>
                    <a:pt x="926" y="0"/>
                    <a:pt x="425" y="334"/>
                    <a:pt x="213" y="847"/>
                  </a:cubicBezTo>
                  <a:cubicBezTo>
                    <a:pt x="0" y="1359"/>
                    <a:pt x="118" y="1949"/>
                    <a:pt x="510" y="2340"/>
                  </a:cubicBezTo>
                  <a:cubicBezTo>
                    <a:pt x="772" y="2603"/>
                    <a:pt x="1123" y="2742"/>
                    <a:pt x="1481" y="2742"/>
                  </a:cubicBezTo>
                  <a:cubicBezTo>
                    <a:pt x="1657" y="2742"/>
                    <a:pt x="1835" y="2708"/>
                    <a:pt x="2005" y="2638"/>
                  </a:cubicBezTo>
                  <a:cubicBezTo>
                    <a:pt x="2517" y="2427"/>
                    <a:pt x="2851" y="1926"/>
                    <a:pt x="2851" y="1372"/>
                  </a:cubicBezTo>
                  <a:cubicBezTo>
                    <a:pt x="2851" y="614"/>
                    <a:pt x="2237" y="0"/>
                    <a:pt x="148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0"/>
            <p:cNvSpPr/>
            <p:nvPr/>
          </p:nvSpPr>
          <p:spPr>
            <a:xfrm>
              <a:off x="5600600" y="4641450"/>
              <a:ext cx="71275" cy="68575"/>
            </a:xfrm>
            <a:custGeom>
              <a:rect b="b" l="l" r="r" t="t"/>
              <a:pathLst>
                <a:path extrusionOk="0" h="2743" w="2851">
                  <a:moveTo>
                    <a:pt x="1480" y="0"/>
                  </a:moveTo>
                  <a:cubicBezTo>
                    <a:pt x="924" y="0"/>
                    <a:pt x="425" y="334"/>
                    <a:pt x="213" y="847"/>
                  </a:cubicBezTo>
                  <a:cubicBezTo>
                    <a:pt x="0" y="1359"/>
                    <a:pt x="118" y="1949"/>
                    <a:pt x="510" y="2340"/>
                  </a:cubicBezTo>
                  <a:cubicBezTo>
                    <a:pt x="772" y="2603"/>
                    <a:pt x="1123" y="2742"/>
                    <a:pt x="1480" y="2742"/>
                  </a:cubicBezTo>
                  <a:cubicBezTo>
                    <a:pt x="1657" y="2742"/>
                    <a:pt x="1835" y="2708"/>
                    <a:pt x="2005" y="2638"/>
                  </a:cubicBezTo>
                  <a:cubicBezTo>
                    <a:pt x="2517" y="2426"/>
                    <a:pt x="2851" y="1925"/>
                    <a:pt x="2851" y="1371"/>
                  </a:cubicBezTo>
                  <a:cubicBezTo>
                    <a:pt x="2851" y="614"/>
                    <a:pt x="2237" y="0"/>
                    <a:pt x="148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0"/>
            <p:cNvSpPr/>
            <p:nvPr/>
          </p:nvSpPr>
          <p:spPr>
            <a:xfrm>
              <a:off x="5278025" y="4858900"/>
              <a:ext cx="68575" cy="68625"/>
            </a:xfrm>
            <a:custGeom>
              <a:rect b="b" l="l" r="r" t="t"/>
              <a:pathLst>
                <a:path extrusionOk="0" h="2745" w="2743">
                  <a:moveTo>
                    <a:pt x="1372" y="1"/>
                  </a:moveTo>
                  <a:cubicBezTo>
                    <a:pt x="614" y="1"/>
                    <a:pt x="1" y="616"/>
                    <a:pt x="1" y="1373"/>
                  </a:cubicBezTo>
                  <a:cubicBezTo>
                    <a:pt x="1" y="2131"/>
                    <a:pt x="614" y="2744"/>
                    <a:pt x="1372" y="2744"/>
                  </a:cubicBezTo>
                  <a:cubicBezTo>
                    <a:pt x="2129" y="2744"/>
                    <a:pt x="2743" y="2131"/>
                    <a:pt x="2743" y="1373"/>
                  </a:cubicBezTo>
                  <a:cubicBezTo>
                    <a:pt x="2743" y="616"/>
                    <a:pt x="2129" y="1"/>
                    <a:pt x="13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6" name="Google Shape;216;p20"/>
          <p:cNvSpPr/>
          <p:nvPr/>
        </p:nvSpPr>
        <p:spPr>
          <a:xfrm flipH="1">
            <a:off x="-232484" y="-780971"/>
            <a:ext cx="8024957" cy="2150706"/>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0"/>
          <p:cNvSpPr txBox="1"/>
          <p:nvPr>
            <p:ph type="title"/>
          </p:nvPr>
        </p:nvSpPr>
        <p:spPr>
          <a:xfrm>
            <a:off x="720000" y="3607301"/>
            <a:ext cx="6120000" cy="1635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i="1" sz="5500">
                <a:solidFill>
                  <a:schemeClr val="dk2"/>
                </a:solidFill>
                <a:latin typeface="Trirong ExtraBold"/>
                <a:ea typeface="Trirong ExtraBold"/>
                <a:cs typeface="Trirong ExtraBold"/>
                <a:sym typeface="Trirong ExtraBold"/>
              </a:defRPr>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218" name="Google Shape;218;p20"/>
          <p:cNvSpPr txBox="1"/>
          <p:nvPr>
            <p:ph hasCustomPrompt="1" idx="2" type="title"/>
          </p:nvPr>
        </p:nvSpPr>
        <p:spPr>
          <a:xfrm>
            <a:off x="3098125" y="1755150"/>
            <a:ext cx="1408200" cy="1442100"/>
          </a:xfrm>
          <a:prstGeom prst="rect">
            <a:avLst/>
          </a:prstGeom>
          <a:noFill/>
          <a:ln>
            <a:noFill/>
          </a:ln>
        </p:spPr>
        <p:txBody>
          <a:bodyPr anchorCtr="0" anchor="ctr" bIns="91425" lIns="91425" spcFirstLastPara="1" rIns="91425" wrap="square" tIns="91425">
            <a:noAutofit/>
          </a:bodyPr>
          <a:lstStyle>
            <a:lvl1pPr lvl="0" rtl="0" algn="ctr">
              <a:spcBef>
                <a:spcPts val="0"/>
              </a:spcBef>
              <a:spcAft>
                <a:spcPts val="0"/>
              </a:spcAft>
              <a:buSzPts val="2000"/>
              <a:buNone/>
              <a:defRPr i="1" sz="6500">
                <a:solidFill>
                  <a:schemeClr val="accent3"/>
                </a:solidFill>
                <a:latin typeface="Trirong ExtraBold"/>
                <a:ea typeface="Trirong ExtraBold"/>
                <a:cs typeface="Trirong ExtraBold"/>
                <a:sym typeface="Trirong ExtraBold"/>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219" name="Google Shape;219;p20"/>
          <p:cNvSpPr txBox="1"/>
          <p:nvPr>
            <p:ph idx="1" type="subTitle"/>
          </p:nvPr>
        </p:nvSpPr>
        <p:spPr>
          <a:xfrm>
            <a:off x="2074199" y="5242564"/>
            <a:ext cx="3411600" cy="756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600"/>
              <a:buNone/>
              <a:defRPr sz="2200">
                <a:solidFill>
                  <a:schemeClr val="dk1"/>
                </a:solidFill>
                <a:latin typeface="Nunito"/>
                <a:ea typeface="Nunito"/>
                <a:cs typeface="Nunito"/>
                <a:sym typeface="Nunito"/>
              </a:defRPr>
            </a:lvl1pPr>
            <a:lvl2pPr lvl="1" rtl="0">
              <a:spcBef>
                <a:spcPts val="0"/>
              </a:spcBef>
              <a:spcAft>
                <a:spcPts val="0"/>
              </a:spcAft>
              <a:buSzPts val="1600"/>
              <a:buNone/>
              <a:defRPr/>
            </a:lvl2pPr>
            <a:lvl3pPr lvl="2" rtl="0">
              <a:spcBef>
                <a:spcPts val="0"/>
              </a:spcBef>
              <a:spcAft>
                <a:spcPts val="0"/>
              </a:spcAft>
              <a:buSzPts val="1600"/>
              <a:buNone/>
              <a:defRPr/>
            </a:lvl3pPr>
            <a:lvl4pPr lvl="3" rtl="0">
              <a:spcBef>
                <a:spcPts val="0"/>
              </a:spcBef>
              <a:spcAft>
                <a:spcPts val="0"/>
              </a:spcAft>
              <a:buSzPts val="1600"/>
              <a:buNone/>
              <a:defRPr/>
            </a:lvl4pPr>
            <a:lvl5pPr lvl="4" rtl="0">
              <a:spcBef>
                <a:spcPts val="0"/>
              </a:spcBef>
              <a:spcAft>
                <a:spcPts val="0"/>
              </a:spcAft>
              <a:buSzPts val="1600"/>
              <a:buNone/>
              <a:defRPr/>
            </a:lvl5pPr>
            <a:lvl6pPr lvl="5" rtl="0">
              <a:spcBef>
                <a:spcPts val="0"/>
              </a:spcBef>
              <a:spcAft>
                <a:spcPts val="0"/>
              </a:spcAft>
              <a:buSzPts val="1600"/>
              <a:buNone/>
              <a:defRPr/>
            </a:lvl6pPr>
            <a:lvl7pPr lvl="6" rtl="0">
              <a:spcBef>
                <a:spcPts val="0"/>
              </a:spcBef>
              <a:spcAft>
                <a:spcPts val="0"/>
              </a:spcAft>
              <a:buSzPts val="1600"/>
              <a:buNone/>
              <a:defRPr/>
            </a:lvl7pPr>
            <a:lvl8pPr lvl="7" rtl="0">
              <a:spcBef>
                <a:spcPts val="0"/>
              </a:spcBef>
              <a:spcAft>
                <a:spcPts val="0"/>
              </a:spcAft>
              <a:buSzPts val="1600"/>
              <a:buNone/>
              <a:defRPr/>
            </a:lvl8pPr>
            <a:lvl9pPr lvl="8" rtl="0">
              <a:spcBef>
                <a:spcPts val="0"/>
              </a:spcBef>
              <a:spcAft>
                <a:spcPts val="0"/>
              </a:spcAft>
              <a:buSzPts val="16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TITLE_AND_TWO_COLUMNS_1">
    <p:spTree>
      <p:nvGrpSpPr>
        <p:cNvPr id="220" name="Shape 220"/>
        <p:cNvGrpSpPr/>
        <p:nvPr/>
      </p:nvGrpSpPr>
      <p:grpSpPr>
        <a:xfrm>
          <a:off x="0" y="0"/>
          <a:ext cx="0" cy="0"/>
          <a:chOff x="0" y="0"/>
          <a:chExt cx="0" cy="0"/>
        </a:xfrm>
      </p:grpSpPr>
      <p:sp>
        <p:nvSpPr>
          <p:cNvPr id="221" name="Google Shape;221;p21"/>
          <p:cNvSpPr txBox="1"/>
          <p:nvPr>
            <p:ph idx="1" type="body"/>
          </p:nvPr>
        </p:nvSpPr>
        <p:spPr>
          <a:xfrm>
            <a:off x="739550" y="6909818"/>
            <a:ext cx="610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22" name="Google Shape;222;p21"/>
          <p:cNvSpPr txBox="1"/>
          <p:nvPr>
            <p:ph idx="2" type="body"/>
          </p:nvPr>
        </p:nvSpPr>
        <p:spPr>
          <a:xfrm>
            <a:off x="739550" y="5443443"/>
            <a:ext cx="610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23" name="Google Shape;223;p21"/>
          <p:cNvSpPr txBox="1"/>
          <p:nvPr>
            <p:ph idx="3" type="body"/>
          </p:nvPr>
        </p:nvSpPr>
        <p:spPr>
          <a:xfrm>
            <a:off x="739550" y="8376194"/>
            <a:ext cx="610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1">
  <p:cSld name="TITLE_AND_TWO_COLUMNS_1_2">
    <p:spTree>
      <p:nvGrpSpPr>
        <p:cNvPr id="224" name="Shape 224"/>
        <p:cNvGrpSpPr/>
        <p:nvPr/>
      </p:nvGrpSpPr>
      <p:grpSpPr>
        <a:xfrm>
          <a:off x="0" y="0"/>
          <a:ext cx="0" cy="0"/>
          <a:chOff x="0" y="0"/>
          <a:chExt cx="0" cy="0"/>
        </a:xfrm>
      </p:grpSpPr>
      <p:sp>
        <p:nvSpPr>
          <p:cNvPr id="225" name="Google Shape;225;p22"/>
          <p:cNvSpPr txBox="1"/>
          <p:nvPr>
            <p:ph idx="1" type="body"/>
          </p:nvPr>
        </p:nvSpPr>
        <p:spPr>
          <a:xfrm>
            <a:off x="3996700" y="2303285"/>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26" name="Google Shape;226;p22"/>
          <p:cNvSpPr txBox="1"/>
          <p:nvPr>
            <p:ph idx="2" type="body"/>
          </p:nvPr>
        </p:nvSpPr>
        <p:spPr>
          <a:xfrm>
            <a:off x="3996700" y="836909"/>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27" name="Google Shape;227;p22"/>
          <p:cNvSpPr txBox="1"/>
          <p:nvPr>
            <p:ph idx="3" type="body"/>
          </p:nvPr>
        </p:nvSpPr>
        <p:spPr>
          <a:xfrm>
            <a:off x="739550" y="2303285"/>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28" name="Google Shape;228;p22"/>
          <p:cNvSpPr txBox="1"/>
          <p:nvPr>
            <p:ph idx="4" type="body"/>
          </p:nvPr>
        </p:nvSpPr>
        <p:spPr>
          <a:xfrm>
            <a:off x="739550" y="836909"/>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TITLE_AND_TWO_COLUMNS_1_1">
    <p:spTree>
      <p:nvGrpSpPr>
        <p:cNvPr id="229" name="Shape 229"/>
        <p:cNvGrpSpPr/>
        <p:nvPr/>
      </p:nvGrpSpPr>
      <p:grpSpPr>
        <a:xfrm>
          <a:off x="0" y="0"/>
          <a:ext cx="0" cy="0"/>
          <a:chOff x="0" y="0"/>
          <a:chExt cx="0" cy="0"/>
        </a:xfrm>
      </p:grpSpPr>
      <p:sp>
        <p:nvSpPr>
          <p:cNvPr id="230" name="Google Shape;230;p23"/>
          <p:cNvSpPr txBox="1"/>
          <p:nvPr>
            <p:ph idx="1" type="body"/>
          </p:nvPr>
        </p:nvSpPr>
        <p:spPr>
          <a:xfrm>
            <a:off x="739550" y="8394194"/>
            <a:ext cx="610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31" name="Google Shape;231;p23"/>
          <p:cNvSpPr txBox="1"/>
          <p:nvPr>
            <p:ph idx="2" type="body"/>
          </p:nvPr>
        </p:nvSpPr>
        <p:spPr>
          <a:xfrm>
            <a:off x="739550" y="6918923"/>
            <a:ext cx="610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32" name="Google Shape;232;p23"/>
          <p:cNvSpPr txBox="1"/>
          <p:nvPr>
            <p:ph idx="3" type="body"/>
          </p:nvPr>
        </p:nvSpPr>
        <p:spPr>
          <a:xfrm>
            <a:off x="739550" y="5443652"/>
            <a:ext cx="610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TITLE_AND_TWO_COLUMNS_1_1_2">
    <p:spTree>
      <p:nvGrpSpPr>
        <p:cNvPr id="233" name="Shape 233"/>
        <p:cNvGrpSpPr/>
        <p:nvPr/>
      </p:nvGrpSpPr>
      <p:grpSpPr>
        <a:xfrm>
          <a:off x="0" y="0"/>
          <a:ext cx="0" cy="0"/>
          <a:chOff x="0" y="0"/>
          <a:chExt cx="0" cy="0"/>
        </a:xfrm>
      </p:grpSpPr>
      <p:sp>
        <p:nvSpPr>
          <p:cNvPr id="234" name="Google Shape;234;p24"/>
          <p:cNvSpPr txBox="1"/>
          <p:nvPr>
            <p:ph idx="1" type="body"/>
          </p:nvPr>
        </p:nvSpPr>
        <p:spPr>
          <a:xfrm>
            <a:off x="729600" y="2313298"/>
            <a:ext cx="6110400" cy="1733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35" name="Google Shape;235;p24"/>
          <p:cNvSpPr txBox="1"/>
          <p:nvPr>
            <p:ph idx="2" type="body"/>
          </p:nvPr>
        </p:nvSpPr>
        <p:spPr>
          <a:xfrm>
            <a:off x="729600" y="838027"/>
            <a:ext cx="61104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TITLE_AND_TWO_COLUMNS_1_1_1">
    <p:spTree>
      <p:nvGrpSpPr>
        <p:cNvPr id="236" name="Shape 236"/>
        <p:cNvGrpSpPr/>
        <p:nvPr/>
      </p:nvGrpSpPr>
      <p:grpSpPr>
        <a:xfrm>
          <a:off x="0" y="0"/>
          <a:ext cx="0" cy="0"/>
          <a:chOff x="0" y="0"/>
          <a:chExt cx="0" cy="0"/>
        </a:xfrm>
      </p:grpSpPr>
      <p:sp>
        <p:nvSpPr>
          <p:cNvPr id="237" name="Google Shape;237;p25"/>
          <p:cNvSpPr txBox="1"/>
          <p:nvPr>
            <p:ph idx="1" type="body"/>
          </p:nvPr>
        </p:nvSpPr>
        <p:spPr>
          <a:xfrm>
            <a:off x="739550" y="8394193"/>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latin typeface="Roboto"/>
                <a:ea typeface="Roboto"/>
                <a:cs typeface="Roboto"/>
                <a:sym typeface="Robo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38" name="Google Shape;238;p25"/>
          <p:cNvSpPr txBox="1"/>
          <p:nvPr>
            <p:ph idx="2" type="body"/>
          </p:nvPr>
        </p:nvSpPr>
        <p:spPr>
          <a:xfrm>
            <a:off x="739550" y="6923370"/>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latin typeface="Roboto"/>
                <a:ea typeface="Roboto"/>
                <a:cs typeface="Roboto"/>
                <a:sym typeface="Robo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39" name="Google Shape;239;p25"/>
          <p:cNvSpPr txBox="1"/>
          <p:nvPr>
            <p:ph idx="3" type="body"/>
          </p:nvPr>
        </p:nvSpPr>
        <p:spPr>
          <a:xfrm>
            <a:off x="3996700" y="8394193"/>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latin typeface="Roboto"/>
                <a:ea typeface="Roboto"/>
                <a:cs typeface="Roboto"/>
                <a:sym typeface="Robo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40" name="Google Shape;240;p25"/>
          <p:cNvSpPr txBox="1"/>
          <p:nvPr>
            <p:ph idx="4" type="body"/>
          </p:nvPr>
        </p:nvSpPr>
        <p:spPr>
          <a:xfrm>
            <a:off x="3996700" y="6923370"/>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latin typeface="Roboto"/>
                <a:ea typeface="Roboto"/>
                <a:cs typeface="Roboto"/>
                <a:sym typeface="Robo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2">
    <p:spTree>
      <p:nvGrpSpPr>
        <p:cNvPr id="241" name="Shape 241"/>
        <p:cNvGrpSpPr/>
        <p:nvPr/>
      </p:nvGrpSpPr>
      <p:grpSpPr>
        <a:xfrm>
          <a:off x="0" y="0"/>
          <a:ext cx="0" cy="0"/>
          <a:chOff x="0" y="0"/>
          <a:chExt cx="0" cy="0"/>
        </a:xfrm>
      </p:grpSpPr>
      <p:sp>
        <p:nvSpPr>
          <p:cNvPr id="242" name="Google Shape;242;p26"/>
          <p:cNvSpPr txBox="1"/>
          <p:nvPr>
            <p:ph idx="1" type="body"/>
          </p:nvPr>
        </p:nvSpPr>
        <p:spPr>
          <a:xfrm>
            <a:off x="729750" y="4044764"/>
            <a:ext cx="6100500" cy="29682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TITLE_AND_TWO_COLUMNS_2">
    <p:spTree>
      <p:nvGrpSpPr>
        <p:cNvPr id="243" name="Shape 243"/>
        <p:cNvGrpSpPr/>
        <p:nvPr/>
      </p:nvGrpSpPr>
      <p:grpSpPr>
        <a:xfrm>
          <a:off x="0" y="0"/>
          <a:ext cx="0" cy="0"/>
          <a:chOff x="0" y="0"/>
          <a:chExt cx="0" cy="0"/>
        </a:xfrm>
      </p:grpSpPr>
      <p:sp>
        <p:nvSpPr>
          <p:cNvPr id="244" name="Google Shape;244;p27"/>
          <p:cNvSpPr txBox="1"/>
          <p:nvPr>
            <p:ph idx="12" type="sldNum"/>
          </p:nvPr>
        </p:nvSpPr>
        <p:spPr>
          <a:xfrm>
            <a:off x="6674550" y="9692697"/>
            <a:ext cx="551400" cy="635100"/>
          </a:xfrm>
          <a:prstGeom prst="rect">
            <a:avLst/>
          </a:prstGeom>
          <a:noFill/>
          <a:ln>
            <a:noFill/>
          </a:ln>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l">
              <a:spcBef>
                <a:spcPts val="0"/>
              </a:spcBef>
              <a:spcAft>
                <a:spcPts val="0"/>
              </a:spcAft>
              <a:buNone/>
            </a:pPr>
            <a:fld id="{00000000-1234-1234-1234-123412341234}" type="slidenum">
              <a:rPr lang="en"/>
              <a:t>‹#›</a:t>
            </a:fld>
            <a:endParaRPr/>
          </a:p>
        </p:txBody>
      </p:sp>
      <p:sp>
        <p:nvSpPr>
          <p:cNvPr id="245" name="Google Shape;245;p27"/>
          <p:cNvSpPr txBox="1"/>
          <p:nvPr>
            <p:ph idx="1" type="body"/>
          </p:nvPr>
        </p:nvSpPr>
        <p:spPr>
          <a:xfrm>
            <a:off x="739550" y="6900898"/>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1pPr>
            <a:lvl2pPr indent="-330200" lvl="1" marL="914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2pPr>
            <a:lvl3pPr indent="-330200" lvl="2" marL="1371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3pPr>
            <a:lvl4pPr indent="-330200" lvl="3" marL="18288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4pPr>
            <a:lvl5pPr indent="-330200" lvl="4" marL="22860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5pPr>
            <a:lvl6pPr indent="-330200" lvl="5" marL="2743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6pPr>
            <a:lvl7pPr indent="-330200" lvl="6" marL="3200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7pPr>
            <a:lvl8pPr indent="-330200" lvl="7" marL="3657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8pPr>
            <a:lvl9pPr indent="-330200" lvl="8" marL="4114800" rtl="0">
              <a:spcBef>
                <a:spcPts val="0"/>
              </a:spcBef>
              <a:spcAft>
                <a:spcPts val="0"/>
              </a:spcAft>
              <a:buSzPts val="1600"/>
              <a:buChar char="■"/>
              <a:defRPr/>
            </a:lvl9pPr>
          </a:lstStyle>
          <a:p/>
        </p:txBody>
      </p:sp>
      <p:sp>
        <p:nvSpPr>
          <p:cNvPr id="246" name="Google Shape;246;p27"/>
          <p:cNvSpPr txBox="1"/>
          <p:nvPr>
            <p:ph idx="2" type="body"/>
          </p:nvPr>
        </p:nvSpPr>
        <p:spPr>
          <a:xfrm>
            <a:off x="739550" y="5425633"/>
            <a:ext cx="2860500" cy="12903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1pPr>
            <a:lvl2pPr indent="-330200" lvl="1" marL="914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2pPr>
            <a:lvl3pPr indent="-330200" lvl="2" marL="1371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3pPr>
            <a:lvl4pPr indent="-330200" lvl="3" marL="18288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4pPr>
            <a:lvl5pPr indent="-330200" lvl="4" marL="22860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5pPr>
            <a:lvl6pPr indent="-330200" lvl="5" marL="2743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6pPr>
            <a:lvl7pPr indent="-330200" lvl="6" marL="3200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7pPr>
            <a:lvl8pPr indent="-330200" lvl="7" marL="3657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8pPr>
            <a:lvl9pPr indent="-330200" lvl="8" marL="4114800" rtl="0">
              <a:spcBef>
                <a:spcPts val="0"/>
              </a:spcBef>
              <a:spcAft>
                <a:spcPts val="0"/>
              </a:spcAft>
              <a:buSzPts val="1600"/>
              <a:buChar char="■"/>
              <a:defRPr/>
            </a:lvl9pPr>
          </a:lstStyle>
          <a:p/>
        </p:txBody>
      </p:sp>
      <p:sp>
        <p:nvSpPr>
          <p:cNvPr id="247" name="Google Shape;247;p27"/>
          <p:cNvSpPr txBox="1"/>
          <p:nvPr>
            <p:ph idx="3" type="body"/>
          </p:nvPr>
        </p:nvSpPr>
        <p:spPr>
          <a:xfrm>
            <a:off x="3988750" y="6900898"/>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1pPr>
            <a:lvl2pPr indent="-330200" lvl="1" marL="914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2pPr>
            <a:lvl3pPr indent="-330200" lvl="2" marL="1371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3pPr>
            <a:lvl4pPr indent="-330200" lvl="3" marL="18288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4pPr>
            <a:lvl5pPr indent="-330200" lvl="4" marL="22860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5pPr>
            <a:lvl6pPr indent="-330200" lvl="5" marL="2743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6pPr>
            <a:lvl7pPr indent="-330200" lvl="6" marL="3200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7pPr>
            <a:lvl8pPr indent="-330200" lvl="7" marL="3657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8pPr>
            <a:lvl9pPr indent="-330200" lvl="8" marL="4114800" rtl="0">
              <a:spcBef>
                <a:spcPts val="0"/>
              </a:spcBef>
              <a:spcAft>
                <a:spcPts val="0"/>
              </a:spcAft>
              <a:buSzPts val="1600"/>
              <a:buChar char="■"/>
              <a:defRPr/>
            </a:lvl9pPr>
          </a:lstStyle>
          <a:p/>
        </p:txBody>
      </p:sp>
      <p:sp>
        <p:nvSpPr>
          <p:cNvPr id="248" name="Google Shape;248;p27"/>
          <p:cNvSpPr txBox="1"/>
          <p:nvPr>
            <p:ph idx="4" type="body"/>
          </p:nvPr>
        </p:nvSpPr>
        <p:spPr>
          <a:xfrm>
            <a:off x="3988750" y="5445344"/>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1pPr>
            <a:lvl2pPr indent="-330200" lvl="1" marL="914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2pPr>
            <a:lvl3pPr indent="-330200" lvl="2" marL="1371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3pPr>
            <a:lvl4pPr indent="-330200" lvl="3" marL="18288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4pPr>
            <a:lvl5pPr indent="-330200" lvl="4" marL="22860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5pPr>
            <a:lvl6pPr indent="-330200" lvl="5" marL="2743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6pPr>
            <a:lvl7pPr indent="-330200" lvl="6" marL="3200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49" name="Google Shape;249;p27"/>
          <p:cNvSpPr txBox="1"/>
          <p:nvPr>
            <p:ph idx="5" type="body"/>
          </p:nvPr>
        </p:nvSpPr>
        <p:spPr>
          <a:xfrm>
            <a:off x="739550" y="8376168"/>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1pPr>
            <a:lvl2pPr indent="-330200" lvl="1" marL="914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2pPr>
            <a:lvl3pPr indent="-330200" lvl="2" marL="1371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3pPr>
            <a:lvl4pPr indent="-330200" lvl="3" marL="18288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4pPr>
            <a:lvl5pPr indent="-330200" lvl="4" marL="22860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5pPr>
            <a:lvl6pPr indent="-330200" lvl="5" marL="2743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6pPr>
            <a:lvl7pPr indent="-330200" lvl="6" marL="3200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7pPr>
            <a:lvl8pPr indent="-330200" lvl="7" marL="3657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8pPr>
            <a:lvl9pPr indent="-330200" lvl="8" marL="41148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9pPr>
          </a:lstStyle>
          <a:p/>
        </p:txBody>
      </p:sp>
      <p:sp>
        <p:nvSpPr>
          <p:cNvPr id="250" name="Google Shape;250;p27"/>
          <p:cNvSpPr txBox="1"/>
          <p:nvPr>
            <p:ph idx="6" type="body"/>
          </p:nvPr>
        </p:nvSpPr>
        <p:spPr>
          <a:xfrm>
            <a:off x="3988750" y="8376168"/>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1pPr>
            <a:lvl2pPr indent="-330200" lvl="1" marL="914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2pPr>
            <a:lvl3pPr indent="-330200" lvl="2" marL="1371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3pPr>
            <a:lvl4pPr indent="-330200" lvl="3" marL="18288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4pPr>
            <a:lvl5pPr indent="-330200" lvl="4" marL="22860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5pPr>
            <a:lvl6pPr indent="-330200" lvl="5" marL="27432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6pPr>
            <a:lvl7pPr indent="-330200" lvl="6" marL="32004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7pPr>
            <a:lvl8pPr indent="-330200" lvl="7" marL="36576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8pPr>
            <a:lvl9pPr indent="-330200" lvl="8" marL="4114800" rtl="0">
              <a:spcBef>
                <a:spcPts val="0"/>
              </a:spcBef>
              <a:spcAft>
                <a:spcPts val="0"/>
              </a:spcAft>
              <a:buClr>
                <a:schemeClr val="dk1"/>
              </a:buClr>
              <a:buSzPts val="1600"/>
              <a:buFont typeface="Nunito"/>
              <a:buChar char="■"/>
              <a:defRPr>
                <a:solidFill>
                  <a:schemeClr val="dk1"/>
                </a:solidFill>
                <a:latin typeface="Nunito"/>
                <a:ea typeface="Nunito"/>
                <a:cs typeface="Nunito"/>
                <a:sym typeface="Nunito"/>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ive columns">
  <p:cSld name="TITLE_ONLY_1">
    <p:spTree>
      <p:nvGrpSpPr>
        <p:cNvPr id="251" name="Shape 251"/>
        <p:cNvGrpSpPr/>
        <p:nvPr/>
      </p:nvGrpSpPr>
      <p:grpSpPr>
        <a:xfrm>
          <a:off x="0" y="0"/>
          <a:ext cx="0" cy="0"/>
          <a:chOff x="0" y="0"/>
          <a:chExt cx="0" cy="0"/>
        </a:xfrm>
      </p:grpSpPr>
      <p:sp>
        <p:nvSpPr>
          <p:cNvPr id="252" name="Google Shape;252;p28"/>
          <p:cNvSpPr txBox="1"/>
          <p:nvPr>
            <p:ph idx="12" type="sldNum"/>
          </p:nvPr>
        </p:nvSpPr>
        <p:spPr>
          <a:xfrm>
            <a:off x="6674550" y="9692697"/>
            <a:ext cx="551400" cy="635100"/>
          </a:xfrm>
          <a:prstGeom prst="rect">
            <a:avLst/>
          </a:prstGeom>
          <a:noFill/>
          <a:ln>
            <a:noFill/>
          </a:ln>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l">
              <a:spcBef>
                <a:spcPts val="0"/>
              </a:spcBef>
              <a:spcAft>
                <a:spcPts val="0"/>
              </a:spcAft>
              <a:buNone/>
            </a:pPr>
            <a:fld id="{00000000-1234-1234-1234-123412341234}" type="slidenum">
              <a:rPr lang="en"/>
              <a:t>‹#›</a:t>
            </a:fld>
            <a:endParaRPr/>
          </a:p>
        </p:txBody>
      </p:sp>
      <p:sp>
        <p:nvSpPr>
          <p:cNvPr id="253" name="Google Shape;253;p28"/>
          <p:cNvSpPr txBox="1"/>
          <p:nvPr>
            <p:ph idx="1" type="body"/>
          </p:nvPr>
        </p:nvSpPr>
        <p:spPr>
          <a:xfrm>
            <a:off x="3977985" y="8394193"/>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54" name="Google Shape;254;p28"/>
          <p:cNvSpPr txBox="1"/>
          <p:nvPr>
            <p:ph idx="2" type="body"/>
          </p:nvPr>
        </p:nvSpPr>
        <p:spPr>
          <a:xfrm>
            <a:off x="3977985" y="6918922"/>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55" name="Google Shape;255;p28"/>
          <p:cNvSpPr txBox="1"/>
          <p:nvPr>
            <p:ph idx="3" type="body"/>
          </p:nvPr>
        </p:nvSpPr>
        <p:spPr>
          <a:xfrm>
            <a:off x="3977985" y="5443652"/>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56" name="Google Shape;256;p28"/>
          <p:cNvSpPr txBox="1"/>
          <p:nvPr>
            <p:ph idx="4" type="body"/>
          </p:nvPr>
        </p:nvSpPr>
        <p:spPr>
          <a:xfrm>
            <a:off x="737755" y="2586211"/>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257" name="Google Shape;257;p28"/>
          <p:cNvSpPr txBox="1"/>
          <p:nvPr>
            <p:ph idx="5" type="body"/>
          </p:nvPr>
        </p:nvSpPr>
        <p:spPr>
          <a:xfrm>
            <a:off x="737755" y="1110941"/>
            <a:ext cx="2860500" cy="1298400"/>
          </a:xfrm>
          <a:prstGeom prst="rect">
            <a:avLst/>
          </a:prstGeom>
        </p:spPr>
        <p:txBody>
          <a:bodyPr anchorCtr="0" anchor="t" bIns="91425" lIns="91425" spcFirstLastPara="1" rIns="91425" wrap="square" tIns="91425">
            <a:noAutofit/>
          </a:bodyPr>
          <a:lstStyle>
            <a:lvl1pPr indent="-330200" lvl="0" marL="457200" rtl="0">
              <a:spcBef>
                <a:spcPts val="0"/>
              </a:spcBef>
              <a:spcAft>
                <a:spcPts val="0"/>
              </a:spcAft>
              <a:buSzPts val="1600"/>
              <a:buChar char="●"/>
              <a:defRPr>
                <a:solidFill>
                  <a:schemeClr val="dk1"/>
                </a:solidFill>
                <a:latin typeface="Nunito"/>
                <a:ea typeface="Nunito"/>
                <a:cs typeface="Nunito"/>
                <a:sym typeface="Nunito"/>
              </a:defRPr>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TITLE_1">
    <p:spTree>
      <p:nvGrpSpPr>
        <p:cNvPr id="258" name="Shape 258"/>
        <p:cNvGrpSpPr/>
        <p:nvPr/>
      </p:nvGrpSpPr>
      <p:grpSpPr>
        <a:xfrm>
          <a:off x="0" y="0"/>
          <a:ext cx="0" cy="0"/>
          <a:chOff x="0" y="0"/>
          <a:chExt cx="0" cy="0"/>
        </a:xfrm>
      </p:grpSpPr>
      <p:sp>
        <p:nvSpPr>
          <p:cNvPr id="259" name="Google Shape;259;p29"/>
          <p:cNvSpPr/>
          <p:nvPr/>
        </p:nvSpPr>
        <p:spPr>
          <a:xfrm>
            <a:off x="-273800" y="6496962"/>
            <a:ext cx="7995904" cy="4334485"/>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rgbClr val="A6E5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9"/>
          <p:cNvSpPr/>
          <p:nvPr/>
        </p:nvSpPr>
        <p:spPr>
          <a:xfrm>
            <a:off x="5360848" y="7878236"/>
            <a:ext cx="1437572" cy="1597767"/>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9"/>
          <p:cNvSpPr/>
          <p:nvPr/>
        </p:nvSpPr>
        <p:spPr>
          <a:xfrm>
            <a:off x="468573" y="7780161"/>
            <a:ext cx="1437572" cy="1597767"/>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9"/>
          <p:cNvSpPr/>
          <p:nvPr/>
        </p:nvSpPr>
        <p:spPr>
          <a:xfrm>
            <a:off x="-626200" y="7369988"/>
            <a:ext cx="1696450" cy="1885451"/>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29"/>
          <p:cNvSpPr/>
          <p:nvPr/>
        </p:nvSpPr>
        <p:spPr>
          <a:xfrm>
            <a:off x="6190225" y="7636335"/>
            <a:ext cx="1696450" cy="1885451"/>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9"/>
          <p:cNvSpPr/>
          <p:nvPr/>
        </p:nvSpPr>
        <p:spPr>
          <a:xfrm>
            <a:off x="-3500300" y="7954419"/>
            <a:ext cx="8742479" cy="2737580"/>
          </a:xfrm>
          <a:custGeom>
            <a:rect b="b" l="l" r="r" t="t"/>
            <a:pathLst>
              <a:path extrusionOk="0" h="52765" w="187135">
                <a:moveTo>
                  <a:pt x="14311" y="1"/>
                </a:moveTo>
                <a:cubicBezTo>
                  <a:pt x="9531" y="1"/>
                  <a:pt x="4751" y="263"/>
                  <a:pt x="1" y="790"/>
                </a:cubicBezTo>
                <a:lnTo>
                  <a:pt x="1" y="52764"/>
                </a:lnTo>
                <a:lnTo>
                  <a:pt x="187134" y="52764"/>
                </a:lnTo>
                <a:cubicBezTo>
                  <a:pt x="177953" y="41378"/>
                  <a:pt x="164724" y="29457"/>
                  <a:pt x="150316" y="26805"/>
                </a:cubicBezTo>
                <a:cubicBezTo>
                  <a:pt x="144438" y="25723"/>
                  <a:pt x="138472" y="25510"/>
                  <a:pt x="132483" y="25510"/>
                </a:cubicBezTo>
                <a:cubicBezTo>
                  <a:pt x="128587" y="25510"/>
                  <a:pt x="124682" y="25600"/>
                  <a:pt x="120785" y="25600"/>
                </a:cubicBezTo>
                <a:cubicBezTo>
                  <a:pt x="115076" y="25600"/>
                  <a:pt x="109386" y="25407"/>
                  <a:pt x="103771" y="24453"/>
                </a:cubicBezTo>
                <a:cubicBezTo>
                  <a:pt x="88317" y="21826"/>
                  <a:pt x="74461" y="13641"/>
                  <a:pt x="59774" y="8162"/>
                </a:cubicBezTo>
                <a:cubicBezTo>
                  <a:pt x="45271" y="2751"/>
                  <a:pt x="29789" y="1"/>
                  <a:pt x="1431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29"/>
          <p:cNvSpPr/>
          <p:nvPr/>
        </p:nvSpPr>
        <p:spPr>
          <a:xfrm>
            <a:off x="-327451" y="7560125"/>
            <a:ext cx="10954506" cy="3123933"/>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9"/>
          <p:cNvSpPr/>
          <p:nvPr/>
        </p:nvSpPr>
        <p:spPr>
          <a:xfrm rot="-912343">
            <a:off x="-1789626" y="-248361"/>
            <a:ext cx="5953974" cy="1595806"/>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9"/>
          <p:cNvSpPr/>
          <p:nvPr/>
        </p:nvSpPr>
        <p:spPr>
          <a:xfrm flipH="1" rot="912343">
            <a:off x="3846874" y="-155136"/>
            <a:ext cx="5953974" cy="1595806"/>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9"/>
          <p:cNvSpPr/>
          <p:nvPr/>
        </p:nvSpPr>
        <p:spPr>
          <a:xfrm flipH="1" rot="584685">
            <a:off x="-1657445" y="-659556"/>
            <a:ext cx="4263050" cy="2834925"/>
          </a:xfrm>
          <a:custGeom>
            <a:rect b="b" l="l" r="r" t="t"/>
            <a:pathLst>
              <a:path extrusionOk="0" h="73118" w="109952">
                <a:moveTo>
                  <a:pt x="1369" y="1"/>
                </a:moveTo>
                <a:lnTo>
                  <a:pt x="0" y="2502"/>
                </a:lnTo>
                <a:cubicBezTo>
                  <a:pt x="5449" y="18757"/>
                  <a:pt x="11180" y="35433"/>
                  <a:pt x="21202" y="47853"/>
                </a:cubicBezTo>
                <a:cubicBezTo>
                  <a:pt x="32119" y="61384"/>
                  <a:pt x="47260" y="68598"/>
                  <a:pt x="62490" y="71412"/>
                </a:cubicBezTo>
                <a:cubicBezTo>
                  <a:pt x="69303" y="72670"/>
                  <a:pt x="76170" y="73118"/>
                  <a:pt x="83055" y="73118"/>
                </a:cubicBezTo>
                <a:cubicBezTo>
                  <a:pt x="91561" y="73118"/>
                  <a:pt x="100093" y="72434"/>
                  <a:pt x="108583" y="71748"/>
                </a:cubicBezTo>
                <a:lnTo>
                  <a:pt x="109952" y="69247"/>
                </a:lnTo>
                <a:lnTo>
                  <a:pt x="109952" y="69247"/>
                </a:lnTo>
                <a:cubicBezTo>
                  <a:pt x="101462" y="69933"/>
                  <a:pt x="92930" y="70617"/>
                  <a:pt x="84425" y="70617"/>
                </a:cubicBezTo>
                <a:cubicBezTo>
                  <a:pt x="77539" y="70617"/>
                  <a:pt x="70671" y="70169"/>
                  <a:pt x="63857" y="68910"/>
                </a:cubicBezTo>
                <a:cubicBezTo>
                  <a:pt x="48629" y="66097"/>
                  <a:pt x="33486" y="58884"/>
                  <a:pt x="22570" y="45352"/>
                </a:cubicBezTo>
                <a:cubicBezTo>
                  <a:pt x="12548" y="32931"/>
                  <a:pt x="6817" y="16255"/>
                  <a:pt x="13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29"/>
          <p:cNvSpPr/>
          <p:nvPr/>
        </p:nvSpPr>
        <p:spPr>
          <a:xfrm flipH="1" rot="584685">
            <a:off x="-657981" y="-540684"/>
            <a:ext cx="3745949" cy="1692162"/>
          </a:xfrm>
          <a:custGeom>
            <a:rect b="b" l="l" r="r" t="t"/>
            <a:pathLst>
              <a:path extrusionOk="0" h="43644" w="96615">
                <a:moveTo>
                  <a:pt x="93305" y="1"/>
                </a:moveTo>
                <a:cubicBezTo>
                  <a:pt x="83694" y="7952"/>
                  <a:pt x="73990" y="33520"/>
                  <a:pt x="63150" y="37782"/>
                </a:cubicBezTo>
                <a:cubicBezTo>
                  <a:pt x="58313" y="39685"/>
                  <a:pt x="53202" y="40794"/>
                  <a:pt x="48003" y="40794"/>
                </a:cubicBezTo>
                <a:cubicBezTo>
                  <a:pt x="41554" y="40794"/>
                  <a:pt x="34970" y="39087"/>
                  <a:pt x="28602" y="35071"/>
                </a:cubicBezTo>
                <a:cubicBezTo>
                  <a:pt x="18043" y="28411"/>
                  <a:pt x="8903" y="16031"/>
                  <a:pt x="82" y="3904"/>
                </a:cubicBezTo>
                <a:lnTo>
                  <a:pt x="1" y="6752"/>
                </a:lnTo>
                <a:cubicBezTo>
                  <a:pt x="8822" y="18879"/>
                  <a:pt x="17962" y="31259"/>
                  <a:pt x="28520" y="37920"/>
                </a:cubicBezTo>
                <a:cubicBezTo>
                  <a:pt x="34888" y="41937"/>
                  <a:pt x="41472" y="43643"/>
                  <a:pt x="47921" y="43643"/>
                </a:cubicBezTo>
                <a:cubicBezTo>
                  <a:pt x="53120" y="43643"/>
                  <a:pt x="58231" y="42534"/>
                  <a:pt x="63070" y="40632"/>
                </a:cubicBezTo>
                <a:cubicBezTo>
                  <a:pt x="73908" y="36369"/>
                  <a:pt x="87001" y="13041"/>
                  <a:pt x="96614" y="5090"/>
                </a:cubicBezTo>
                <a:lnTo>
                  <a:pt x="9330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29"/>
          <p:cNvSpPr/>
          <p:nvPr/>
        </p:nvSpPr>
        <p:spPr>
          <a:xfrm rot="-584685">
            <a:off x="5337562" y="-567994"/>
            <a:ext cx="4263050" cy="2834925"/>
          </a:xfrm>
          <a:custGeom>
            <a:rect b="b" l="l" r="r" t="t"/>
            <a:pathLst>
              <a:path extrusionOk="0" h="73118" w="109952">
                <a:moveTo>
                  <a:pt x="1369" y="1"/>
                </a:moveTo>
                <a:lnTo>
                  <a:pt x="0" y="2502"/>
                </a:lnTo>
                <a:cubicBezTo>
                  <a:pt x="5449" y="18757"/>
                  <a:pt x="11180" y="35433"/>
                  <a:pt x="21202" y="47853"/>
                </a:cubicBezTo>
                <a:cubicBezTo>
                  <a:pt x="32119" y="61384"/>
                  <a:pt x="47260" y="68598"/>
                  <a:pt x="62490" y="71412"/>
                </a:cubicBezTo>
                <a:cubicBezTo>
                  <a:pt x="69303" y="72670"/>
                  <a:pt x="76170" y="73118"/>
                  <a:pt x="83055" y="73118"/>
                </a:cubicBezTo>
                <a:cubicBezTo>
                  <a:pt x="91561" y="73118"/>
                  <a:pt x="100093" y="72434"/>
                  <a:pt x="108583" y="71748"/>
                </a:cubicBezTo>
                <a:lnTo>
                  <a:pt x="109952" y="69247"/>
                </a:lnTo>
                <a:lnTo>
                  <a:pt x="109952" y="69247"/>
                </a:lnTo>
                <a:cubicBezTo>
                  <a:pt x="101462" y="69933"/>
                  <a:pt x="92930" y="70617"/>
                  <a:pt x="84425" y="70617"/>
                </a:cubicBezTo>
                <a:cubicBezTo>
                  <a:pt x="77539" y="70617"/>
                  <a:pt x="70671" y="70169"/>
                  <a:pt x="63857" y="68910"/>
                </a:cubicBezTo>
                <a:cubicBezTo>
                  <a:pt x="48629" y="66097"/>
                  <a:pt x="33486" y="58884"/>
                  <a:pt x="22570" y="45352"/>
                </a:cubicBezTo>
                <a:cubicBezTo>
                  <a:pt x="12548" y="32931"/>
                  <a:pt x="6817" y="16255"/>
                  <a:pt x="136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9"/>
          <p:cNvSpPr/>
          <p:nvPr/>
        </p:nvSpPr>
        <p:spPr>
          <a:xfrm rot="-584685">
            <a:off x="4855199" y="-449121"/>
            <a:ext cx="3745949" cy="1692162"/>
          </a:xfrm>
          <a:custGeom>
            <a:rect b="b" l="l" r="r" t="t"/>
            <a:pathLst>
              <a:path extrusionOk="0" h="43644" w="96615">
                <a:moveTo>
                  <a:pt x="93305" y="1"/>
                </a:moveTo>
                <a:cubicBezTo>
                  <a:pt x="83694" y="7952"/>
                  <a:pt x="73990" y="33520"/>
                  <a:pt x="63150" y="37782"/>
                </a:cubicBezTo>
                <a:cubicBezTo>
                  <a:pt x="58313" y="39685"/>
                  <a:pt x="53202" y="40794"/>
                  <a:pt x="48003" y="40794"/>
                </a:cubicBezTo>
                <a:cubicBezTo>
                  <a:pt x="41554" y="40794"/>
                  <a:pt x="34970" y="39087"/>
                  <a:pt x="28602" y="35071"/>
                </a:cubicBezTo>
                <a:cubicBezTo>
                  <a:pt x="18043" y="28411"/>
                  <a:pt x="8903" y="16031"/>
                  <a:pt x="82" y="3904"/>
                </a:cubicBezTo>
                <a:lnTo>
                  <a:pt x="1" y="6752"/>
                </a:lnTo>
                <a:cubicBezTo>
                  <a:pt x="8822" y="18879"/>
                  <a:pt x="17962" y="31259"/>
                  <a:pt x="28520" y="37920"/>
                </a:cubicBezTo>
                <a:cubicBezTo>
                  <a:pt x="34888" y="41937"/>
                  <a:pt x="41472" y="43643"/>
                  <a:pt x="47921" y="43643"/>
                </a:cubicBezTo>
                <a:cubicBezTo>
                  <a:pt x="53120" y="43643"/>
                  <a:pt x="58231" y="42534"/>
                  <a:pt x="63070" y="40632"/>
                </a:cubicBezTo>
                <a:cubicBezTo>
                  <a:pt x="73908" y="36369"/>
                  <a:pt x="87001" y="13041"/>
                  <a:pt x="96614" y="5090"/>
                </a:cubicBezTo>
                <a:lnTo>
                  <a:pt x="9330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9"/>
          <p:cNvSpPr txBox="1"/>
          <p:nvPr>
            <p:ph type="ctrTitle"/>
          </p:nvPr>
        </p:nvSpPr>
        <p:spPr>
          <a:xfrm>
            <a:off x="712726" y="1648500"/>
            <a:ext cx="6157800" cy="12651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5200"/>
              <a:buNone/>
              <a:defRPr i="1" sz="6500">
                <a:solidFill>
                  <a:schemeClr val="dk2"/>
                </a:solidFill>
                <a:latin typeface="Trirong ExtraBold"/>
                <a:ea typeface="Trirong ExtraBold"/>
                <a:cs typeface="Trirong ExtraBold"/>
                <a:sym typeface="Trirong ExtraBold"/>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273" name="Google Shape;273;p29"/>
          <p:cNvSpPr txBox="1"/>
          <p:nvPr>
            <p:ph idx="1" type="subTitle"/>
          </p:nvPr>
        </p:nvSpPr>
        <p:spPr>
          <a:xfrm>
            <a:off x="712725" y="3114725"/>
            <a:ext cx="6157800" cy="1563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200"/>
              <a:buNone/>
              <a:defRPr sz="1900">
                <a:latin typeface="Nunito"/>
                <a:ea typeface="Nunito"/>
                <a:cs typeface="Nunito"/>
                <a:sym typeface="Nunito"/>
              </a:defRPr>
            </a:lvl1pPr>
            <a:lvl2pPr lvl="1" rtl="0" algn="ctr">
              <a:spcBef>
                <a:spcPts val="0"/>
              </a:spcBef>
              <a:spcAft>
                <a:spcPts val="0"/>
              </a:spcAft>
              <a:buSzPts val="2200"/>
              <a:buNone/>
              <a:defRPr sz="2200"/>
            </a:lvl2pPr>
            <a:lvl3pPr lvl="2" rtl="0" algn="ctr">
              <a:spcBef>
                <a:spcPts val="0"/>
              </a:spcBef>
              <a:spcAft>
                <a:spcPts val="0"/>
              </a:spcAft>
              <a:buSzPts val="2200"/>
              <a:buNone/>
              <a:defRPr sz="2200"/>
            </a:lvl3pPr>
            <a:lvl4pPr lvl="3" rtl="0" algn="ctr">
              <a:spcBef>
                <a:spcPts val="0"/>
              </a:spcBef>
              <a:spcAft>
                <a:spcPts val="0"/>
              </a:spcAft>
              <a:buSzPts val="2200"/>
              <a:buNone/>
              <a:defRPr sz="2200"/>
            </a:lvl4pPr>
            <a:lvl5pPr lvl="4" rtl="0" algn="ctr">
              <a:spcBef>
                <a:spcPts val="0"/>
              </a:spcBef>
              <a:spcAft>
                <a:spcPts val="0"/>
              </a:spcAft>
              <a:buSzPts val="2200"/>
              <a:buNone/>
              <a:defRPr sz="2200"/>
            </a:lvl5pPr>
            <a:lvl6pPr lvl="5" rtl="0" algn="ctr">
              <a:spcBef>
                <a:spcPts val="0"/>
              </a:spcBef>
              <a:spcAft>
                <a:spcPts val="0"/>
              </a:spcAft>
              <a:buSzPts val="2200"/>
              <a:buNone/>
              <a:defRPr sz="2200"/>
            </a:lvl6pPr>
            <a:lvl7pPr lvl="6" rtl="0" algn="ctr">
              <a:spcBef>
                <a:spcPts val="0"/>
              </a:spcBef>
              <a:spcAft>
                <a:spcPts val="0"/>
              </a:spcAft>
              <a:buSzPts val="2200"/>
              <a:buNone/>
              <a:defRPr sz="2200"/>
            </a:lvl7pPr>
            <a:lvl8pPr lvl="7" rtl="0" algn="ctr">
              <a:spcBef>
                <a:spcPts val="0"/>
              </a:spcBef>
              <a:spcAft>
                <a:spcPts val="0"/>
              </a:spcAft>
              <a:buSzPts val="2200"/>
              <a:buNone/>
              <a:defRPr sz="2200"/>
            </a:lvl8pPr>
            <a:lvl9pPr lvl="8" rtl="0" algn="ctr">
              <a:spcBef>
                <a:spcPts val="0"/>
              </a:spcBef>
              <a:spcAft>
                <a:spcPts val="0"/>
              </a:spcAft>
              <a:buSzPts val="2200"/>
              <a:buNone/>
              <a:defRPr sz="2200"/>
            </a:lvl9pPr>
          </a:lstStyle>
          <a:p/>
        </p:txBody>
      </p:sp>
      <p:sp>
        <p:nvSpPr>
          <p:cNvPr id="274" name="Google Shape;274;p29"/>
          <p:cNvSpPr txBox="1"/>
          <p:nvPr/>
        </p:nvSpPr>
        <p:spPr>
          <a:xfrm>
            <a:off x="1243800" y="5655800"/>
            <a:ext cx="5072400" cy="1025700"/>
          </a:xfrm>
          <a:prstGeom prst="rect">
            <a:avLst/>
          </a:prstGeom>
          <a:noFill/>
          <a:ln>
            <a:noFill/>
          </a:ln>
        </p:spPr>
        <p:txBody>
          <a:bodyPr anchorCtr="0" anchor="ctr" bIns="91425" lIns="91425" spcFirstLastPara="1" rIns="91425" wrap="square" tIns="91425">
            <a:noAutofit/>
          </a:bodyPr>
          <a:lstStyle/>
          <a:p>
            <a:pPr indent="0" lvl="0" marL="0" marR="0" rtl="0" algn="ctr">
              <a:lnSpc>
                <a:spcPct val="115000"/>
              </a:lnSpc>
              <a:spcBef>
                <a:spcPts val="0"/>
              </a:spcBef>
              <a:spcAft>
                <a:spcPts val="0"/>
              </a:spcAft>
              <a:buNone/>
            </a:pPr>
            <a:r>
              <a:rPr lang="en" sz="1600">
                <a:solidFill>
                  <a:schemeClr val="dk1"/>
                </a:solidFill>
                <a:latin typeface="Nunito"/>
                <a:ea typeface="Nunito"/>
                <a:cs typeface="Nunito"/>
                <a:sym typeface="Nunito"/>
              </a:rPr>
              <a:t>CREDITS: This presentation template was created by </a:t>
            </a:r>
            <a:r>
              <a:rPr lang="en" sz="1600">
                <a:solidFill>
                  <a:schemeClr val="dk1"/>
                </a:solidFill>
                <a:uFill>
                  <a:noFill/>
                </a:uFill>
                <a:latin typeface="Nunito"/>
                <a:ea typeface="Nunito"/>
                <a:cs typeface="Nunito"/>
                <a:sym typeface="Nunito"/>
                <a:hlinkClick r:id="rId2">
                  <a:extLst>
                    <a:ext uri="{A12FA001-AC4F-418D-AE19-62706E023703}">
                      <ahyp:hlinkClr val="tx"/>
                    </a:ext>
                  </a:extLst>
                </a:hlinkClick>
              </a:rPr>
              <a:t>Slidesgo</a:t>
            </a:r>
            <a:r>
              <a:rPr lang="en" sz="1600">
                <a:solidFill>
                  <a:schemeClr val="dk1"/>
                </a:solidFill>
                <a:latin typeface="Nunito"/>
                <a:ea typeface="Nunito"/>
                <a:cs typeface="Nunito"/>
                <a:sym typeface="Nunito"/>
              </a:rPr>
              <a:t>, including icons by </a:t>
            </a:r>
            <a:r>
              <a:rPr lang="en" sz="1600">
                <a:solidFill>
                  <a:schemeClr val="dk1"/>
                </a:solidFill>
                <a:uFill>
                  <a:noFill/>
                </a:uFill>
                <a:latin typeface="Nunito"/>
                <a:ea typeface="Nunito"/>
                <a:cs typeface="Nunito"/>
                <a:sym typeface="Nunito"/>
                <a:hlinkClick r:id="rId3">
                  <a:extLst>
                    <a:ext uri="{A12FA001-AC4F-418D-AE19-62706E023703}">
                      <ahyp:hlinkClr val="tx"/>
                    </a:ext>
                  </a:extLst>
                </a:hlinkClick>
              </a:rPr>
              <a:t>Flaticon</a:t>
            </a:r>
            <a:r>
              <a:rPr lang="en" sz="1600">
                <a:solidFill>
                  <a:schemeClr val="dk1"/>
                </a:solidFill>
                <a:latin typeface="Nunito"/>
                <a:ea typeface="Nunito"/>
                <a:cs typeface="Nunito"/>
                <a:sym typeface="Nunito"/>
              </a:rPr>
              <a:t>, and infographics &amp; images by </a:t>
            </a:r>
            <a:r>
              <a:rPr lang="en" sz="1600">
                <a:solidFill>
                  <a:schemeClr val="dk1"/>
                </a:solidFill>
                <a:uFill>
                  <a:noFill/>
                </a:uFill>
                <a:latin typeface="Nunito"/>
                <a:ea typeface="Nunito"/>
                <a:cs typeface="Nunito"/>
                <a:sym typeface="Nunito"/>
                <a:hlinkClick r:id="rId4">
                  <a:extLst>
                    <a:ext uri="{A12FA001-AC4F-418D-AE19-62706E023703}">
                      <ahyp:hlinkClr val="tx"/>
                    </a:ext>
                  </a:extLst>
                </a:hlinkClick>
              </a:rPr>
              <a:t>Freepik</a:t>
            </a:r>
            <a:endParaRPr sz="1600" u="sng">
              <a:solidFill>
                <a:schemeClr val="dk1"/>
              </a:solidFill>
              <a:latin typeface="Nunito"/>
              <a:ea typeface="Nunito"/>
              <a:cs typeface="Nunito"/>
              <a:sym typeface="Nunito"/>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3">
    <p:spTree>
      <p:nvGrpSpPr>
        <p:cNvPr id="275" name="Shape 275"/>
        <p:cNvGrpSpPr/>
        <p:nvPr/>
      </p:nvGrpSpPr>
      <p:grpSpPr>
        <a:xfrm>
          <a:off x="0" y="0"/>
          <a:ext cx="0" cy="0"/>
          <a:chOff x="0" y="0"/>
          <a:chExt cx="0" cy="0"/>
        </a:xfrm>
      </p:grpSpPr>
      <p:sp>
        <p:nvSpPr>
          <p:cNvPr id="276" name="Google Shape;276;p30"/>
          <p:cNvSpPr/>
          <p:nvPr/>
        </p:nvSpPr>
        <p:spPr>
          <a:xfrm>
            <a:off x="4759924" y="8976125"/>
            <a:ext cx="5230752" cy="2255585"/>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30"/>
          <p:cNvSpPr/>
          <p:nvPr/>
        </p:nvSpPr>
        <p:spPr>
          <a:xfrm rot="3173289">
            <a:off x="5420108" y="8795915"/>
            <a:ext cx="1831970" cy="1453976"/>
          </a:xfrm>
          <a:custGeom>
            <a:rect b="b" l="l" r="r" t="t"/>
            <a:pathLst>
              <a:path extrusionOk="0" h="59037" w="74385">
                <a:moveTo>
                  <a:pt x="2101" y="0"/>
                </a:moveTo>
                <a:lnTo>
                  <a:pt x="2101" y="0"/>
                </a:lnTo>
                <a:cubicBezTo>
                  <a:pt x="2101" y="1"/>
                  <a:pt x="376" y="3782"/>
                  <a:pt x="188" y="5830"/>
                </a:cubicBezTo>
                <a:cubicBezTo>
                  <a:pt x="1" y="7878"/>
                  <a:pt x="619" y="10117"/>
                  <a:pt x="2256" y="11359"/>
                </a:cubicBezTo>
                <a:cubicBezTo>
                  <a:pt x="5659" y="13941"/>
                  <a:pt x="11634" y="11255"/>
                  <a:pt x="14274" y="14612"/>
                </a:cubicBezTo>
                <a:cubicBezTo>
                  <a:pt x="15736" y="16472"/>
                  <a:pt x="15217" y="19133"/>
                  <a:pt x="14817" y="21465"/>
                </a:cubicBezTo>
                <a:cubicBezTo>
                  <a:pt x="14416" y="23798"/>
                  <a:pt x="14437" y="26671"/>
                  <a:pt x="16426" y="27952"/>
                </a:cubicBezTo>
                <a:cubicBezTo>
                  <a:pt x="17121" y="28400"/>
                  <a:pt x="17906" y="28553"/>
                  <a:pt x="18726" y="28553"/>
                </a:cubicBezTo>
                <a:cubicBezTo>
                  <a:pt x="19836" y="28553"/>
                  <a:pt x="21009" y="28272"/>
                  <a:pt x="22110" y="28063"/>
                </a:cubicBezTo>
                <a:cubicBezTo>
                  <a:pt x="22642" y="27962"/>
                  <a:pt x="23213" y="27899"/>
                  <a:pt x="23780" y="27899"/>
                </a:cubicBezTo>
                <a:cubicBezTo>
                  <a:pt x="25251" y="27899"/>
                  <a:pt x="26690" y="28320"/>
                  <a:pt x="27321" y="29575"/>
                </a:cubicBezTo>
                <a:cubicBezTo>
                  <a:pt x="26468" y="31423"/>
                  <a:pt x="25604" y="33327"/>
                  <a:pt x="25488" y="35358"/>
                </a:cubicBezTo>
                <a:cubicBezTo>
                  <a:pt x="25374" y="37391"/>
                  <a:pt x="26183" y="39610"/>
                  <a:pt x="27969" y="40585"/>
                </a:cubicBezTo>
                <a:cubicBezTo>
                  <a:pt x="28808" y="41045"/>
                  <a:pt x="29738" y="41184"/>
                  <a:pt x="30706" y="41184"/>
                </a:cubicBezTo>
                <a:cubicBezTo>
                  <a:pt x="32211" y="41184"/>
                  <a:pt x="33807" y="40846"/>
                  <a:pt x="35291" y="40846"/>
                </a:cubicBezTo>
                <a:cubicBezTo>
                  <a:pt x="36387" y="40846"/>
                  <a:pt x="37422" y="41031"/>
                  <a:pt x="38314" y="41672"/>
                </a:cubicBezTo>
                <a:cubicBezTo>
                  <a:pt x="40746" y="43421"/>
                  <a:pt x="40231" y="47069"/>
                  <a:pt x="40701" y="50026"/>
                </a:cubicBezTo>
                <a:cubicBezTo>
                  <a:pt x="41219" y="53275"/>
                  <a:pt x="43324" y="56233"/>
                  <a:pt x="46223" y="57786"/>
                </a:cubicBezTo>
                <a:cubicBezTo>
                  <a:pt x="47775" y="58618"/>
                  <a:pt x="49536" y="59037"/>
                  <a:pt x="51296" y="59037"/>
                </a:cubicBezTo>
                <a:cubicBezTo>
                  <a:pt x="52825" y="59037"/>
                  <a:pt x="54353" y="58721"/>
                  <a:pt x="55743" y="58084"/>
                </a:cubicBezTo>
                <a:lnTo>
                  <a:pt x="72638" y="55812"/>
                </a:lnTo>
                <a:cubicBezTo>
                  <a:pt x="74204" y="53539"/>
                  <a:pt x="74385" y="50388"/>
                  <a:pt x="73090" y="47950"/>
                </a:cubicBezTo>
                <a:cubicBezTo>
                  <a:pt x="71805" y="45531"/>
                  <a:pt x="69122" y="43923"/>
                  <a:pt x="66384" y="43923"/>
                </a:cubicBezTo>
                <a:cubicBezTo>
                  <a:pt x="66364" y="43923"/>
                  <a:pt x="66344" y="43923"/>
                  <a:pt x="66324" y="43923"/>
                </a:cubicBezTo>
                <a:cubicBezTo>
                  <a:pt x="65018" y="43934"/>
                  <a:pt x="63733" y="44282"/>
                  <a:pt x="62428" y="44294"/>
                </a:cubicBezTo>
                <a:cubicBezTo>
                  <a:pt x="62409" y="44294"/>
                  <a:pt x="62390" y="44294"/>
                  <a:pt x="62371" y="44294"/>
                </a:cubicBezTo>
                <a:cubicBezTo>
                  <a:pt x="61082" y="44294"/>
                  <a:pt x="59681" y="43868"/>
                  <a:pt x="59010" y="42771"/>
                </a:cubicBezTo>
                <a:cubicBezTo>
                  <a:pt x="58325" y="41647"/>
                  <a:pt x="58605" y="40218"/>
                  <a:pt x="58807" y="38918"/>
                </a:cubicBezTo>
                <a:cubicBezTo>
                  <a:pt x="59375" y="35264"/>
                  <a:pt x="58693" y="30783"/>
                  <a:pt x="55367" y="29165"/>
                </a:cubicBezTo>
                <a:cubicBezTo>
                  <a:pt x="54282" y="28637"/>
                  <a:pt x="53065" y="28493"/>
                  <a:pt x="51808" y="28493"/>
                </a:cubicBezTo>
                <a:cubicBezTo>
                  <a:pt x="50295" y="28493"/>
                  <a:pt x="48724" y="28703"/>
                  <a:pt x="47256" y="28703"/>
                </a:cubicBezTo>
                <a:cubicBezTo>
                  <a:pt x="45558" y="28703"/>
                  <a:pt x="43999" y="28422"/>
                  <a:pt x="42828" y="27210"/>
                </a:cubicBezTo>
                <a:cubicBezTo>
                  <a:pt x="39990" y="24271"/>
                  <a:pt x="42227" y="18227"/>
                  <a:pt x="38772" y="16047"/>
                </a:cubicBezTo>
                <a:cubicBezTo>
                  <a:pt x="38052" y="15593"/>
                  <a:pt x="37261" y="15430"/>
                  <a:pt x="36430" y="15430"/>
                </a:cubicBezTo>
                <a:cubicBezTo>
                  <a:pt x="34331" y="15430"/>
                  <a:pt x="31980" y="16468"/>
                  <a:pt x="29888" y="16468"/>
                </a:cubicBezTo>
                <a:cubicBezTo>
                  <a:pt x="29045" y="16468"/>
                  <a:pt x="28244" y="16299"/>
                  <a:pt x="27519" y="15827"/>
                </a:cubicBezTo>
                <a:cubicBezTo>
                  <a:pt x="25601" y="14577"/>
                  <a:pt x="25352" y="11881"/>
                  <a:pt x="24017" y="10021"/>
                </a:cubicBezTo>
                <a:cubicBezTo>
                  <a:pt x="22335" y="7677"/>
                  <a:pt x="19185" y="6986"/>
                  <a:pt x="16269" y="6986"/>
                </a:cubicBezTo>
                <a:cubicBezTo>
                  <a:pt x="16106" y="6986"/>
                  <a:pt x="15945" y="6988"/>
                  <a:pt x="15784" y="6992"/>
                </a:cubicBezTo>
                <a:cubicBezTo>
                  <a:pt x="14191" y="7032"/>
                  <a:pt x="12596" y="7128"/>
                  <a:pt x="11009" y="7128"/>
                </a:cubicBezTo>
                <a:cubicBezTo>
                  <a:pt x="9563" y="7128"/>
                  <a:pt x="8123" y="7049"/>
                  <a:pt x="6696" y="6777"/>
                </a:cubicBezTo>
                <a:cubicBezTo>
                  <a:pt x="1745" y="5833"/>
                  <a:pt x="2101" y="1"/>
                  <a:pt x="210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0"/>
          <p:cNvSpPr/>
          <p:nvPr/>
        </p:nvSpPr>
        <p:spPr>
          <a:xfrm flipH="1">
            <a:off x="-372601" y="8795350"/>
            <a:ext cx="5230752" cy="2255585"/>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0"/>
          <p:cNvSpPr/>
          <p:nvPr/>
        </p:nvSpPr>
        <p:spPr>
          <a:xfrm>
            <a:off x="-1869200" y="8941750"/>
            <a:ext cx="6538497" cy="2737580"/>
          </a:xfrm>
          <a:custGeom>
            <a:rect b="b" l="l" r="r" t="t"/>
            <a:pathLst>
              <a:path extrusionOk="0" h="52765" w="187135">
                <a:moveTo>
                  <a:pt x="14311" y="1"/>
                </a:moveTo>
                <a:cubicBezTo>
                  <a:pt x="9531" y="1"/>
                  <a:pt x="4751" y="263"/>
                  <a:pt x="1" y="790"/>
                </a:cubicBezTo>
                <a:lnTo>
                  <a:pt x="1" y="52764"/>
                </a:lnTo>
                <a:lnTo>
                  <a:pt x="187134" y="52764"/>
                </a:lnTo>
                <a:cubicBezTo>
                  <a:pt x="177953" y="41378"/>
                  <a:pt x="164724" y="29457"/>
                  <a:pt x="150316" y="26805"/>
                </a:cubicBezTo>
                <a:cubicBezTo>
                  <a:pt x="144438" y="25723"/>
                  <a:pt x="138472" y="25510"/>
                  <a:pt x="132483" y="25510"/>
                </a:cubicBezTo>
                <a:cubicBezTo>
                  <a:pt x="128587" y="25510"/>
                  <a:pt x="124682" y="25600"/>
                  <a:pt x="120785" y="25600"/>
                </a:cubicBezTo>
                <a:cubicBezTo>
                  <a:pt x="115076" y="25600"/>
                  <a:pt x="109386" y="25407"/>
                  <a:pt x="103771" y="24453"/>
                </a:cubicBezTo>
                <a:cubicBezTo>
                  <a:pt x="88317" y="21826"/>
                  <a:pt x="74461" y="13641"/>
                  <a:pt x="59774" y="8162"/>
                </a:cubicBezTo>
                <a:cubicBezTo>
                  <a:pt x="45271" y="2751"/>
                  <a:pt x="29789" y="1"/>
                  <a:pt x="1431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30"/>
          <p:cNvSpPr/>
          <p:nvPr/>
        </p:nvSpPr>
        <p:spPr>
          <a:xfrm>
            <a:off x="-372751" y="8547450"/>
            <a:ext cx="10954506" cy="3123933"/>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30"/>
          <p:cNvSpPr/>
          <p:nvPr/>
        </p:nvSpPr>
        <p:spPr>
          <a:xfrm flipH="1" rot="853535">
            <a:off x="1575895" y="-560370"/>
            <a:ext cx="8024690" cy="1636499"/>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0"/>
          <p:cNvSpPr/>
          <p:nvPr/>
        </p:nvSpPr>
        <p:spPr>
          <a:xfrm rot="3173418">
            <a:off x="-391443" y="8134086"/>
            <a:ext cx="2372679" cy="1883120"/>
          </a:xfrm>
          <a:custGeom>
            <a:rect b="b" l="l" r="r" t="t"/>
            <a:pathLst>
              <a:path extrusionOk="0" h="59037" w="74385">
                <a:moveTo>
                  <a:pt x="2101" y="0"/>
                </a:moveTo>
                <a:lnTo>
                  <a:pt x="2101" y="0"/>
                </a:lnTo>
                <a:cubicBezTo>
                  <a:pt x="2101" y="1"/>
                  <a:pt x="376" y="3782"/>
                  <a:pt x="188" y="5830"/>
                </a:cubicBezTo>
                <a:cubicBezTo>
                  <a:pt x="1" y="7878"/>
                  <a:pt x="619" y="10117"/>
                  <a:pt x="2256" y="11359"/>
                </a:cubicBezTo>
                <a:cubicBezTo>
                  <a:pt x="5659" y="13941"/>
                  <a:pt x="11634" y="11255"/>
                  <a:pt x="14274" y="14612"/>
                </a:cubicBezTo>
                <a:cubicBezTo>
                  <a:pt x="15736" y="16472"/>
                  <a:pt x="15217" y="19133"/>
                  <a:pt x="14817" y="21465"/>
                </a:cubicBezTo>
                <a:cubicBezTo>
                  <a:pt x="14416" y="23798"/>
                  <a:pt x="14437" y="26671"/>
                  <a:pt x="16426" y="27952"/>
                </a:cubicBezTo>
                <a:cubicBezTo>
                  <a:pt x="17121" y="28400"/>
                  <a:pt x="17906" y="28553"/>
                  <a:pt x="18726" y="28553"/>
                </a:cubicBezTo>
                <a:cubicBezTo>
                  <a:pt x="19836" y="28553"/>
                  <a:pt x="21009" y="28272"/>
                  <a:pt x="22110" y="28063"/>
                </a:cubicBezTo>
                <a:cubicBezTo>
                  <a:pt x="22642" y="27962"/>
                  <a:pt x="23213" y="27899"/>
                  <a:pt x="23780" y="27899"/>
                </a:cubicBezTo>
                <a:cubicBezTo>
                  <a:pt x="25251" y="27899"/>
                  <a:pt x="26690" y="28320"/>
                  <a:pt x="27321" y="29575"/>
                </a:cubicBezTo>
                <a:cubicBezTo>
                  <a:pt x="26468" y="31423"/>
                  <a:pt x="25604" y="33327"/>
                  <a:pt x="25488" y="35358"/>
                </a:cubicBezTo>
                <a:cubicBezTo>
                  <a:pt x="25374" y="37391"/>
                  <a:pt x="26183" y="39610"/>
                  <a:pt x="27969" y="40585"/>
                </a:cubicBezTo>
                <a:cubicBezTo>
                  <a:pt x="28808" y="41045"/>
                  <a:pt x="29738" y="41184"/>
                  <a:pt x="30706" y="41184"/>
                </a:cubicBezTo>
                <a:cubicBezTo>
                  <a:pt x="32211" y="41184"/>
                  <a:pt x="33807" y="40846"/>
                  <a:pt x="35291" y="40846"/>
                </a:cubicBezTo>
                <a:cubicBezTo>
                  <a:pt x="36387" y="40846"/>
                  <a:pt x="37422" y="41031"/>
                  <a:pt x="38314" y="41672"/>
                </a:cubicBezTo>
                <a:cubicBezTo>
                  <a:pt x="40746" y="43421"/>
                  <a:pt x="40231" y="47069"/>
                  <a:pt x="40701" y="50026"/>
                </a:cubicBezTo>
                <a:cubicBezTo>
                  <a:pt x="41219" y="53275"/>
                  <a:pt x="43324" y="56233"/>
                  <a:pt x="46223" y="57786"/>
                </a:cubicBezTo>
                <a:cubicBezTo>
                  <a:pt x="47775" y="58618"/>
                  <a:pt x="49536" y="59037"/>
                  <a:pt x="51296" y="59037"/>
                </a:cubicBezTo>
                <a:cubicBezTo>
                  <a:pt x="52825" y="59037"/>
                  <a:pt x="54353" y="58721"/>
                  <a:pt x="55743" y="58084"/>
                </a:cubicBezTo>
                <a:lnTo>
                  <a:pt x="72638" y="55812"/>
                </a:lnTo>
                <a:cubicBezTo>
                  <a:pt x="74204" y="53539"/>
                  <a:pt x="74385" y="50388"/>
                  <a:pt x="73090" y="47950"/>
                </a:cubicBezTo>
                <a:cubicBezTo>
                  <a:pt x="71805" y="45531"/>
                  <a:pt x="69122" y="43923"/>
                  <a:pt x="66384" y="43923"/>
                </a:cubicBezTo>
                <a:cubicBezTo>
                  <a:pt x="66364" y="43923"/>
                  <a:pt x="66344" y="43923"/>
                  <a:pt x="66324" y="43923"/>
                </a:cubicBezTo>
                <a:cubicBezTo>
                  <a:pt x="65018" y="43934"/>
                  <a:pt x="63733" y="44282"/>
                  <a:pt x="62428" y="44294"/>
                </a:cubicBezTo>
                <a:cubicBezTo>
                  <a:pt x="62409" y="44294"/>
                  <a:pt x="62390" y="44294"/>
                  <a:pt x="62371" y="44294"/>
                </a:cubicBezTo>
                <a:cubicBezTo>
                  <a:pt x="61082" y="44294"/>
                  <a:pt x="59681" y="43868"/>
                  <a:pt x="59010" y="42771"/>
                </a:cubicBezTo>
                <a:cubicBezTo>
                  <a:pt x="58325" y="41647"/>
                  <a:pt x="58605" y="40218"/>
                  <a:pt x="58807" y="38918"/>
                </a:cubicBezTo>
                <a:cubicBezTo>
                  <a:pt x="59375" y="35264"/>
                  <a:pt x="58693" y="30783"/>
                  <a:pt x="55367" y="29165"/>
                </a:cubicBezTo>
                <a:cubicBezTo>
                  <a:pt x="54282" y="28637"/>
                  <a:pt x="53065" y="28493"/>
                  <a:pt x="51808" y="28493"/>
                </a:cubicBezTo>
                <a:cubicBezTo>
                  <a:pt x="50295" y="28493"/>
                  <a:pt x="48724" y="28703"/>
                  <a:pt x="47256" y="28703"/>
                </a:cubicBezTo>
                <a:cubicBezTo>
                  <a:pt x="45558" y="28703"/>
                  <a:pt x="43999" y="28422"/>
                  <a:pt x="42828" y="27210"/>
                </a:cubicBezTo>
                <a:cubicBezTo>
                  <a:pt x="39990" y="24271"/>
                  <a:pt x="42227" y="18227"/>
                  <a:pt x="38772" y="16047"/>
                </a:cubicBezTo>
                <a:cubicBezTo>
                  <a:pt x="38052" y="15593"/>
                  <a:pt x="37261" y="15430"/>
                  <a:pt x="36430" y="15430"/>
                </a:cubicBezTo>
                <a:cubicBezTo>
                  <a:pt x="34331" y="15430"/>
                  <a:pt x="31980" y="16468"/>
                  <a:pt x="29888" y="16468"/>
                </a:cubicBezTo>
                <a:cubicBezTo>
                  <a:pt x="29045" y="16468"/>
                  <a:pt x="28244" y="16299"/>
                  <a:pt x="27519" y="15827"/>
                </a:cubicBezTo>
                <a:cubicBezTo>
                  <a:pt x="25601" y="14577"/>
                  <a:pt x="25352" y="11881"/>
                  <a:pt x="24017" y="10021"/>
                </a:cubicBezTo>
                <a:cubicBezTo>
                  <a:pt x="22335" y="7677"/>
                  <a:pt x="19185" y="6986"/>
                  <a:pt x="16269" y="6986"/>
                </a:cubicBezTo>
                <a:cubicBezTo>
                  <a:pt x="16106" y="6986"/>
                  <a:pt x="15945" y="6988"/>
                  <a:pt x="15784" y="6992"/>
                </a:cubicBezTo>
                <a:cubicBezTo>
                  <a:pt x="14191" y="7032"/>
                  <a:pt x="12596" y="7128"/>
                  <a:pt x="11009" y="7128"/>
                </a:cubicBezTo>
                <a:cubicBezTo>
                  <a:pt x="9563" y="7128"/>
                  <a:pt x="8123" y="7049"/>
                  <a:pt x="6696" y="6777"/>
                </a:cubicBezTo>
                <a:cubicBezTo>
                  <a:pt x="1745" y="5833"/>
                  <a:pt x="2101" y="1"/>
                  <a:pt x="2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30"/>
          <p:cNvSpPr/>
          <p:nvPr/>
        </p:nvSpPr>
        <p:spPr>
          <a:xfrm rot="1703704">
            <a:off x="93804" y="9754739"/>
            <a:ext cx="751748" cy="698354"/>
          </a:xfrm>
          <a:custGeom>
            <a:rect b="b" l="l" r="r" t="t"/>
            <a:pathLst>
              <a:path extrusionOk="0" h="27937" w="30073">
                <a:moveTo>
                  <a:pt x="10279" y="1"/>
                </a:moveTo>
                <a:cubicBezTo>
                  <a:pt x="10276" y="1"/>
                  <a:pt x="10275" y="1"/>
                  <a:pt x="10275" y="3"/>
                </a:cubicBezTo>
                <a:cubicBezTo>
                  <a:pt x="10046" y="4196"/>
                  <a:pt x="9917" y="8749"/>
                  <a:pt x="12343" y="12175"/>
                </a:cubicBezTo>
                <a:cubicBezTo>
                  <a:pt x="10885" y="11282"/>
                  <a:pt x="9189" y="10854"/>
                  <a:pt x="7485" y="10854"/>
                </a:cubicBezTo>
                <a:cubicBezTo>
                  <a:pt x="4661" y="10854"/>
                  <a:pt x="1816" y="12029"/>
                  <a:pt x="0" y="14206"/>
                </a:cubicBezTo>
                <a:cubicBezTo>
                  <a:pt x="1860" y="15613"/>
                  <a:pt x="4194" y="16339"/>
                  <a:pt x="6524" y="16339"/>
                </a:cubicBezTo>
                <a:cubicBezTo>
                  <a:pt x="8134" y="16339"/>
                  <a:pt x="9741" y="15992"/>
                  <a:pt x="11189" y="15283"/>
                </a:cubicBezTo>
                <a:lnTo>
                  <a:pt x="11189" y="15283"/>
                </a:lnTo>
                <a:cubicBezTo>
                  <a:pt x="7955" y="18521"/>
                  <a:pt x="7265" y="23997"/>
                  <a:pt x="9594" y="27937"/>
                </a:cubicBezTo>
                <a:cubicBezTo>
                  <a:pt x="13931" y="26007"/>
                  <a:pt x="16594" y="20899"/>
                  <a:pt x="15695" y="16238"/>
                </a:cubicBezTo>
                <a:lnTo>
                  <a:pt x="15695" y="16238"/>
                </a:lnTo>
                <a:cubicBezTo>
                  <a:pt x="16848" y="18642"/>
                  <a:pt x="19498" y="20047"/>
                  <a:pt x="22139" y="20410"/>
                </a:cubicBezTo>
                <a:cubicBezTo>
                  <a:pt x="22763" y="20496"/>
                  <a:pt x="23389" y="20533"/>
                  <a:pt x="24016" y="20533"/>
                </a:cubicBezTo>
                <a:cubicBezTo>
                  <a:pt x="26042" y="20533"/>
                  <a:pt x="28074" y="20144"/>
                  <a:pt x="30073" y="19756"/>
                </a:cubicBezTo>
                <a:cubicBezTo>
                  <a:pt x="28964" y="15587"/>
                  <a:pt x="24788" y="12492"/>
                  <a:pt x="20500" y="12492"/>
                </a:cubicBezTo>
                <a:cubicBezTo>
                  <a:pt x="20182" y="12492"/>
                  <a:pt x="19863" y="12509"/>
                  <a:pt x="19545" y="12544"/>
                </a:cubicBezTo>
                <a:cubicBezTo>
                  <a:pt x="21924" y="11927"/>
                  <a:pt x="24281" y="10797"/>
                  <a:pt x="25740" y="8820"/>
                </a:cubicBezTo>
                <a:cubicBezTo>
                  <a:pt x="27198" y="6842"/>
                  <a:pt x="27513" y="3888"/>
                  <a:pt x="25976" y="1970"/>
                </a:cubicBezTo>
                <a:lnTo>
                  <a:pt x="25976" y="1970"/>
                </a:lnTo>
                <a:cubicBezTo>
                  <a:pt x="24027" y="2644"/>
                  <a:pt x="21349" y="3197"/>
                  <a:pt x="19803" y="4589"/>
                </a:cubicBezTo>
                <a:cubicBezTo>
                  <a:pt x="18959" y="5350"/>
                  <a:pt x="18189" y="6188"/>
                  <a:pt x="17506" y="7094"/>
                </a:cubicBezTo>
                <a:cubicBezTo>
                  <a:pt x="17127" y="7594"/>
                  <a:pt x="15694" y="9211"/>
                  <a:pt x="15785" y="9853"/>
                </a:cubicBezTo>
                <a:cubicBezTo>
                  <a:pt x="15433" y="7395"/>
                  <a:pt x="15059" y="4870"/>
                  <a:pt x="13830" y="2712"/>
                </a:cubicBezTo>
                <a:cubicBezTo>
                  <a:pt x="13359" y="1887"/>
                  <a:pt x="12758" y="1483"/>
                  <a:pt x="11985" y="996"/>
                </a:cubicBezTo>
                <a:cubicBezTo>
                  <a:pt x="11875" y="924"/>
                  <a:pt x="10374" y="1"/>
                  <a:pt x="102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0"/>
          <p:cNvSpPr/>
          <p:nvPr/>
        </p:nvSpPr>
        <p:spPr>
          <a:xfrm rot="1703704">
            <a:off x="761811" y="10184648"/>
            <a:ext cx="525846" cy="471877"/>
          </a:xfrm>
          <a:custGeom>
            <a:rect b="b" l="l" r="r" t="t"/>
            <a:pathLst>
              <a:path extrusionOk="0" h="18877" w="21036">
                <a:moveTo>
                  <a:pt x="14958" y="1"/>
                </a:moveTo>
                <a:cubicBezTo>
                  <a:pt x="12437" y="1493"/>
                  <a:pt x="10809" y="4377"/>
                  <a:pt x="10811" y="7304"/>
                </a:cubicBezTo>
                <a:lnTo>
                  <a:pt x="10811" y="7304"/>
                </a:lnTo>
                <a:cubicBezTo>
                  <a:pt x="10714" y="4391"/>
                  <a:pt x="8835" y="1600"/>
                  <a:pt x="6159" y="437"/>
                </a:cubicBezTo>
                <a:lnTo>
                  <a:pt x="6159" y="437"/>
                </a:lnTo>
                <a:cubicBezTo>
                  <a:pt x="5754" y="2770"/>
                  <a:pt x="6272" y="5224"/>
                  <a:pt x="7486" y="7255"/>
                </a:cubicBezTo>
                <a:cubicBezTo>
                  <a:pt x="5891" y="6370"/>
                  <a:pt x="4069" y="5894"/>
                  <a:pt x="2247" y="5894"/>
                </a:cubicBezTo>
                <a:cubicBezTo>
                  <a:pt x="1670" y="5894"/>
                  <a:pt x="1093" y="5942"/>
                  <a:pt x="523" y="6039"/>
                </a:cubicBezTo>
                <a:cubicBezTo>
                  <a:pt x="1982" y="8242"/>
                  <a:pt x="4499" y="9700"/>
                  <a:pt x="7131" y="9897"/>
                </a:cubicBezTo>
                <a:lnTo>
                  <a:pt x="7131" y="9897"/>
                </a:lnTo>
                <a:cubicBezTo>
                  <a:pt x="7019" y="9894"/>
                  <a:pt x="6907" y="9893"/>
                  <a:pt x="6795" y="9893"/>
                </a:cubicBezTo>
                <a:cubicBezTo>
                  <a:pt x="4395" y="9893"/>
                  <a:pt x="1997" y="10615"/>
                  <a:pt x="1" y="11948"/>
                </a:cubicBezTo>
                <a:cubicBezTo>
                  <a:pt x="1328" y="12716"/>
                  <a:pt x="2861" y="13100"/>
                  <a:pt x="4394" y="13100"/>
                </a:cubicBezTo>
                <a:cubicBezTo>
                  <a:pt x="5935" y="13100"/>
                  <a:pt x="7475" y="12712"/>
                  <a:pt x="8808" y="11937"/>
                </a:cubicBezTo>
                <a:lnTo>
                  <a:pt x="8808" y="11937"/>
                </a:lnTo>
                <a:cubicBezTo>
                  <a:pt x="7274" y="13901"/>
                  <a:pt x="6418" y="16385"/>
                  <a:pt x="6412" y="18876"/>
                </a:cubicBezTo>
                <a:cubicBezTo>
                  <a:pt x="8928" y="17910"/>
                  <a:pt x="10750" y="15357"/>
                  <a:pt x="10847" y="12665"/>
                </a:cubicBezTo>
                <a:cubicBezTo>
                  <a:pt x="11296" y="15122"/>
                  <a:pt x="12863" y="17353"/>
                  <a:pt x="15023" y="18608"/>
                </a:cubicBezTo>
                <a:cubicBezTo>
                  <a:pt x="15678" y="17491"/>
                  <a:pt x="15495" y="16039"/>
                  <a:pt x="14891" y="14897"/>
                </a:cubicBezTo>
                <a:cubicBezTo>
                  <a:pt x="14286" y="13752"/>
                  <a:pt x="13318" y="12852"/>
                  <a:pt x="12367" y="11973"/>
                </a:cubicBezTo>
                <a:lnTo>
                  <a:pt x="12367" y="11973"/>
                </a:lnTo>
                <a:cubicBezTo>
                  <a:pt x="14769" y="13411"/>
                  <a:pt x="17564" y="14180"/>
                  <a:pt x="20362" y="14180"/>
                </a:cubicBezTo>
                <a:cubicBezTo>
                  <a:pt x="20577" y="14180"/>
                  <a:pt x="20792" y="14175"/>
                  <a:pt x="21008" y="14166"/>
                </a:cubicBezTo>
                <a:cubicBezTo>
                  <a:pt x="19873" y="11770"/>
                  <a:pt x="17260" y="10177"/>
                  <a:pt x="14621" y="10177"/>
                </a:cubicBezTo>
                <a:cubicBezTo>
                  <a:pt x="14337" y="10177"/>
                  <a:pt x="14053" y="10196"/>
                  <a:pt x="13771" y="10233"/>
                </a:cubicBezTo>
                <a:lnTo>
                  <a:pt x="21035" y="7079"/>
                </a:lnTo>
                <a:cubicBezTo>
                  <a:pt x="19983" y="6340"/>
                  <a:pt x="18697" y="5942"/>
                  <a:pt x="17412" y="5942"/>
                </a:cubicBezTo>
                <a:cubicBezTo>
                  <a:pt x="17119" y="5942"/>
                  <a:pt x="16827" y="5963"/>
                  <a:pt x="16538" y="6005"/>
                </a:cubicBezTo>
                <a:cubicBezTo>
                  <a:pt x="15017" y="6225"/>
                  <a:pt x="13588" y="7029"/>
                  <a:pt x="12608" y="8212"/>
                </a:cubicBezTo>
                <a:lnTo>
                  <a:pt x="12608" y="8212"/>
                </a:lnTo>
                <a:cubicBezTo>
                  <a:pt x="13552" y="7047"/>
                  <a:pt x="14499" y="5854"/>
                  <a:pt x="15054" y="4464"/>
                </a:cubicBezTo>
                <a:cubicBezTo>
                  <a:pt x="15625" y="3033"/>
                  <a:pt x="15731" y="1333"/>
                  <a:pt x="149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0"/>
          <p:cNvSpPr/>
          <p:nvPr/>
        </p:nvSpPr>
        <p:spPr>
          <a:xfrm rot="3173418">
            <a:off x="5879382" y="8134086"/>
            <a:ext cx="2372679" cy="1883120"/>
          </a:xfrm>
          <a:custGeom>
            <a:rect b="b" l="l" r="r" t="t"/>
            <a:pathLst>
              <a:path extrusionOk="0" h="59037" w="74385">
                <a:moveTo>
                  <a:pt x="2101" y="0"/>
                </a:moveTo>
                <a:lnTo>
                  <a:pt x="2101" y="0"/>
                </a:lnTo>
                <a:cubicBezTo>
                  <a:pt x="2101" y="1"/>
                  <a:pt x="376" y="3782"/>
                  <a:pt x="188" y="5830"/>
                </a:cubicBezTo>
                <a:cubicBezTo>
                  <a:pt x="1" y="7878"/>
                  <a:pt x="619" y="10117"/>
                  <a:pt x="2256" y="11359"/>
                </a:cubicBezTo>
                <a:cubicBezTo>
                  <a:pt x="5659" y="13941"/>
                  <a:pt x="11634" y="11255"/>
                  <a:pt x="14274" y="14612"/>
                </a:cubicBezTo>
                <a:cubicBezTo>
                  <a:pt x="15736" y="16472"/>
                  <a:pt x="15217" y="19133"/>
                  <a:pt x="14817" y="21465"/>
                </a:cubicBezTo>
                <a:cubicBezTo>
                  <a:pt x="14416" y="23798"/>
                  <a:pt x="14437" y="26671"/>
                  <a:pt x="16426" y="27952"/>
                </a:cubicBezTo>
                <a:cubicBezTo>
                  <a:pt x="17121" y="28400"/>
                  <a:pt x="17906" y="28553"/>
                  <a:pt x="18726" y="28553"/>
                </a:cubicBezTo>
                <a:cubicBezTo>
                  <a:pt x="19836" y="28553"/>
                  <a:pt x="21009" y="28272"/>
                  <a:pt x="22110" y="28063"/>
                </a:cubicBezTo>
                <a:cubicBezTo>
                  <a:pt x="22642" y="27962"/>
                  <a:pt x="23213" y="27899"/>
                  <a:pt x="23780" y="27899"/>
                </a:cubicBezTo>
                <a:cubicBezTo>
                  <a:pt x="25251" y="27899"/>
                  <a:pt x="26690" y="28320"/>
                  <a:pt x="27321" y="29575"/>
                </a:cubicBezTo>
                <a:cubicBezTo>
                  <a:pt x="26468" y="31423"/>
                  <a:pt x="25604" y="33327"/>
                  <a:pt x="25488" y="35358"/>
                </a:cubicBezTo>
                <a:cubicBezTo>
                  <a:pt x="25374" y="37391"/>
                  <a:pt x="26183" y="39610"/>
                  <a:pt x="27969" y="40585"/>
                </a:cubicBezTo>
                <a:cubicBezTo>
                  <a:pt x="28808" y="41045"/>
                  <a:pt x="29738" y="41184"/>
                  <a:pt x="30706" y="41184"/>
                </a:cubicBezTo>
                <a:cubicBezTo>
                  <a:pt x="32211" y="41184"/>
                  <a:pt x="33807" y="40846"/>
                  <a:pt x="35291" y="40846"/>
                </a:cubicBezTo>
                <a:cubicBezTo>
                  <a:pt x="36387" y="40846"/>
                  <a:pt x="37422" y="41031"/>
                  <a:pt x="38314" y="41672"/>
                </a:cubicBezTo>
                <a:cubicBezTo>
                  <a:pt x="40746" y="43421"/>
                  <a:pt x="40231" y="47069"/>
                  <a:pt x="40701" y="50026"/>
                </a:cubicBezTo>
                <a:cubicBezTo>
                  <a:pt x="41219" y="53275"/>
                  <a:pt x="43324" y="56233"/>
                  <a:pt x="46223" y="57786"/>
                </a:cubicBezTo>
                <a:cubicBezTo>
                  <a:pt x="47775" y="58618"/>
                  <a:pt x="49536" y="59037"/>
                  <a:pt x="51296" y="59037"/>
                </a:cubicBezTo>
                <a:cubicBezTo>
                  <a:pt x="52825" y="59037"/>
                  <a:pt x="54353" y="58721"/>
                  <a:pt x="55743" y="58084"/>
                </a:cubicBezTo>
                <a:lnTo>
                  <a:pt x="72638" y="55812"/>
                </a:lnTo>
                <a:cubicBezTo>
                  <a:pt x="74204" y="53539"/>
                  <a:pt x="74385" y="50388"/>
                  <a:pt x="73090" y="47950"/>
                </a:cubicBezTo>
                <a:cubicBezTo>
                  <a:pt x="71805" y="45531"/>
                  <a:pt x="69122" y="43923"/>
                  <a:pt x="66384" y="43923"/>
                </a:cubicBezTo>
                <a:cubicBezTo>
                  <a:pt x="66364" y="43923"/>
                  <a:pt x="66344" y="43923"/>
                  <a:pt x="66324" y="43923"/>
                </a:cubicBezTo>
                <a:cubicBezTo>
                  <a:pt x="65018" y="43934"/>
                  <a:pt x="63733" y="44282"/>
                  <a:pt x="62428" y="44294"/>
                </a:cubicBezTo>
                <a:cubicBezTo>
                  <a:pt x="62409" y="44294"/>
                  <a:pt x="62390" y="44294"/>
                  <a:pt x="62371" y="44294"/>
                </a:cubicBezTo>
                <a:cubicBezTo>
                  <a:pt x="61082" y="44294"/>
                  <a:pt x="59681" y="43868"/>
                  <a:pt x="59010" y="42771"/>
                </a:cubicBezTo>
                <a:cubicBezTo>
                  <a:pt x="58325" y="41647"/>
                  <a:pt x="58605" y="40218"/>
                  <a:pt x="58807" y="38918"/>
                </a:cubicBezTo>
                <a:cubicBezTo>
                  <a:pt x="59375" y="35264"/>
                  <a:pt x="58693" y="30783"/>
                  <a:pt x="55367" y="29165"/>
                </a:cubicBezTo>
                <a:cubicBezTo>
                  <a:pt x="54282" y="28637"/>
                  <a:pt x="53065" y="28493"/>
                  <a:pt x="51808" y="28493"/>
                </a:cubicBezTo>
                <a:cubicBezTo>
                  <a:pt x="50295" y="28493"/>
                  <a:pt x="48724" y="28703"/>
                  <a:pt x="47256" y="28703"/>
                </a:cubicBezTo>
                <a:cubicBezTo>
                  <a:pt x="45558" y="28703"/>
                  <a:pt x="43999" y="28422"/>
                  <a:pt x="42828" y="27210"/>
                </a:cubicBezTo>
                <a:cubicBezTo>
                  <a:pt x="39990" y="24271"/>
                  <a:pt x="42227" y="18227"/>
                  <a:pt x="38772" y="16047"/>
                </a:cubicBezTo>
                <a:cubicBezTo>
                  <a:pt x="38052" y="15593"/>
                  <a:pt x="37261" y="15430"/>
                  <a:pt x="36430" y="15430"/>
                </a:cubicBezTo>
                <a:cubicBezTo>
                  <a:pt x="34331" y="15430"/>
                  <a:pt x="31980" y="16468"/>
                  <a:pt x="29888" y="16468"/>
                </a:cubicBezTo>
                <a:cubicBezTo>
                  <a:pt x="29045" y="16468"/>
                  <a:pt x="28244" y="16299"/>
                  <a:pt x="27519" y="15827"/>
                </a:cubicBezTo>
                <a:cubicBezTo>
                  <a:pt x="25601" y="14577"/>
                  <a:pt x="25352" y="11881"/>
                  <a:pt x="24017" y="10021"/>
                </a:cubicBezTo>
                <a:cubicBezTo>
                  <a:pt x="22335" y="7677"/>
                  <a:pt x="19185" y="6986"/>
                  <a:pt x="16269" y="6986"/>
                </a:cubicBezTo>
                <a:cubicBezTo>
                  <a:pt x="16106" y="6986"/>
                  <a:pt x="15945" y="6988"/>
                  <a:pt x="15784" y="6992"/>
                </a:cubicBezTo>
                <a:cubicBezTo>
                  <a:pt x="14191" y="7032"/>
                  <a:pt x="12596" y="7128"/>
                  <a:pt x="11009" y="7128"/>
                </a:cubicBezTo>
                <a:cubicBezTo>
                  <a:pt x="9563" y="7128"/>
                  <a:pt x="8123" y="7049"/>
                  <a:pt x="6696" y="6777"/>
                </a:cubicBezTo>
                <a:cubicBezTo>
                  <a:pt x="1745" y="5833"/>
                  <a:pt x="2101" y="1"/>
                  <a:pt x="2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3_1">
    <p:bg>
      <p:bgPr>
        <a:solidFill>
          <a:schemeClr val="lt1"/>
        </a:solidFill>
      </p:bgPr>
    </p:bg>
    <p:spTree>
      <p:nvGrpSpPr>
        <p:cNvPr id="286" name="Shape 286"/>
        <p:cNvGrpSpPr/>
        <p:nvPr/>
      </p:nvGrpSpPr>
      <p:grpSpPr>
        <a:xfrm>
          <a:off x="0" y="0"/>
          <a:ext cx="0" cy="0"/>
          <a:chOff x="0" y="0"/>
          <a:chExt cx="0" cy="0"/>
        </a:xfrm>
      </p:grpSpPr>
      <p:sp>
        <p:nvSpPr>
          <p:cNvPr id="287" name="Google Shape;287;p31"/>
          <p:cNvSpPr/>
          <p:nvPr/>
        </p:nvSpPr>
        <p:spPr>
          <a:xfrm flipH="1">
            <a:off x="571879" y="-427325"/>
            <a:ext cx="1560871" cy="10692034"/>
          </a:xfrm>
          <a:custGeom>
            <a:rect b="b" l="l" r="r" t="t"/>
            <a:pathLst>
              <a:path extrusionOk="0" h="156322" w="39989">
                <a:moveTo>
                  <a:pt x="14559" y="0"/>
                </a:moveTo>
                <a:cubicBezTo>
                  <a:pt x="15801" y="52090"/>
                  <a:pt x="0" y="105043"/>
                  <a:pt x="7511" y="156322"/>
                </a:cubicBezTo>
                <a:lnTo>
                  <a:pt x="39988" y="156322"/>
                </a:lnTo>
                <a:cubicBezTo>
                  <a:pt x="30339" y="132553"/>
                  <a:pt x="29098" y="105210"/>
                  <a:pt x="29533" y="79154"/>
                </a:cubicBezTo>
                <a:cubicBezTo>
                  <a:pt x="29974" y="52745"/>
                  <a:pt x="31615" y="25645"/>
                  <a:pt x="2647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31"/>
          <p:cNvSpPr/>
          <p:nvPr/>
        </p:nvSpPr>
        <p:spPr>
          <a:xfrm flipH="1">
            <a:off x="5456429" y="-234200"/>
            <a:ext cx="1560871" cy="10692034"/>
          </a:xfrm>
          <a:custGeom>
            <a:rect b="b" l="l" r="r" t="t"/>
            <a:pathLst>
              <a:path extrusionOk="0" h="156322" w="39989">
                <a:moveTo>
                  <a:pt x="14559" y="0"/>
                </a:moveTo>
                <a:cubicBezTo>
                  <a:pt x="15801" y="52090"/>
                  <a:pt x="0" y="105043"/>
                  <a:pt x="7511" y="156322"/>
                </a:cubicBezTo>
                <a:lnTo>
                  <a:pt x="39988" y="156322"/>
                </a:lnTo>
                <a:cubicBezTo>
                  <a:pt x="30339" y="132553"/>
                  <a:pt x="29098" y="105210"/>
                  <a:pt x="29533" y="79154"/>
                </a:cubicBezTo>
                <a:cubicBezTo>
                  <a:pt x="29974" y="52745"/>
                  <a:pt x="31615" y="25645"/>
                  <a:pt x="2647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1"/>
          <p:cNvSpPr/>
          <p:nvPr/>
        </p:nvSpPr>
        <p:spPr>
          <a:xfrm flipH="1">
            <a:off x="-483890" y="7356921"/>
            <a:ext cx="8524666" cy="3969994"/>
          </a:xfrm>
          <a:custGeom>
            <a:rect b="b" l="l" r="r" t="t"/>
            <a:pathLst>
              <a:path extrusionOk="0" h="127111" w="234484">
                <a:moveTo>
                  <a:pt x="220901" y="4502"/>
                </a:moveTo>
                <a:lnTo>
                  <a:pt x="220901" y="4502"/>
                </a:lnTo>
                <a:cubicBezTo>
                  <a:pt x="221684" y="4886"/>
                  <a:pt x="222252" y="5612"/>
                  <a:pt x="222118" y="6487"/>
                </a:cubicBezTo>
                <a:cubicBezTo>
                  <a:pt x="221590" y="5908"/>
                  <a:pt x="221184" y="5230"/>
                  <a:pt x="220901" y="4502"/>
                </a:cubicBezTo>
                <a:close/>
                <a:moveTo>
                  <a:pt x="10424" y="18149"/>
                </a:moveTo>
                <a:lnTo>
                  <a:pt x="10424" y="18149"/>
                </a:lnTo>
                <a:cubicBezTo>
                  <a:pt x="10354" y="18510"/>
                  <a:pt x="10196" y="18850"/>
                  <a:pt x="9920" y="19134"/>
                </a:cubicBezTo>
                <a:cubicBezTo>
                  <a:pt x="10074" y="18798"/>
                  <a:pt x="10246" y="18471"/>
                  <a:pt x="10424" y="18149"/>
                </a:cubicBezTo>
                <a:close/>
                <a:moveTo>
                  <a:pt x="3398" y="21879"/>
                </a:moveTo>
                <a:lnTo>
                  <a:pt x="3398" y="21879"/>
                </a:lnTo>
                <a:cubicBezTo>
                  <a:pt x="3635" y="22391"/>
                  <a:pt x="3741" y="22957"/>
                  <a:pt x="3656" y="23552"/>
                </a:cubicBezTo>
                <a:cubicBezTo>
                  <a:pt x="3553" y="23001"/>
                  <a:pt x="3461" y="22441"/>
                  <a:pt x="3398" y="21879"/>
                </a:cubicBezTo>
                <a:close/>
                <a:moveTo>
                  <a:pt x="24963" y="26432"/>
                </a:moveTo>
                <a:lnTo>
                  <a:pt x="24963" y="26432"/>
                </a:lnTo>
                <a:cubicBezTo>
                  <a:pt x="24820" y="26652"/>
                  <a:pt x="24670" y="26867"/>
                  <a:pt x="24511" y="27078"/>
                </a:cubicBezTo>
                <a:cubicBezTo>
                  <a:pt x="24640" y="26848"/>
                  <a:pt x="24792" y="26632"/>
                  <a:pt x="24963" y="26432"/>
                </a:cubicBezTo>
                <a:close/>
                <a:moveTo>
                  <a:pt x="46623" y="42040"/>
                </a:moveTo>
                <a:lnTo>
                  <a:pt x="46623" y="42040"/>
                </a:lnTo>
                <a:cubicBezTo>
                  <a:pt x="46592" y="42495"/>
                  <a:pt x="46493" y="42944"/>
                  <a:pt x="46329" y="43370"/>
                </a:cubicBezTo>
                <a:cubicBezTo>
                  <a:pt x="46376" y="42917"/>
                  <a:pt x="46475" y="42470"/>
                  <a:pt x="46623" y="42040"/>
                </a:cubicBezTo>
                <a:close/>
                <a:moveTo>
                  <a:pt x="115055" y="58949"/>
                </a:moveTo>
                <a:lnTo>
                  <a:pt x="115055" y="58949"/>
                </a:lnTo>
                <a:cubicBezTo>
                  <a:pt x="115151" y="59101"/>
                  <a:pt x="115239" y="59259"/>
                  <a:pt x="115314" y="59422"/>
                </a:cubicBezTo>
                <a:cubicBezTo>
                  <a:pt x="115214" y="59273"/>
                  <a:pt x="115126" y="59114"/>
                  <a:pt x="115055" y="58949"/>
                </a:cubicBezTo>
                <a:close/>
                <a:moveTo>
                  <a:pt x="220778" y="1"/>
                </a:moveTo>
                <a:lnTo>
                  <a:pt x="220778" y="1"/>
                </a:lnTo>
                <a:cubicBezTo>
                  <a:pt x="220278" y="1452"/>
                  <a:pt x="220346" y="3074"/>
                  <a:pt x="220901" y="4502"/>
                </a:cubicBezTo>
                <a:cubicBezTo>
                  <a:pt x="220515" y="4313"/>
                  <a:pt x="220077" y="4207"/>
                  <a:pt x="219643" y="4207"/>
                </a:cubicBezTo>
                <a:cubicBezTo>
                  <a:pt x="219178" y="4207"/>
                  <a:pt x="218719" y="4329"/>
                  <a:pt x="218339" y="4604"/>
                </a:cubicBezTo>
                <a:cubicBezTo>
                  <a:pt x="216885" y="5652"/>
                  <a:pt x="216750" y="7876"/>
                  <a:pt x="217549" y="9480"/>
                </a:cubicBezTo>
                <a:cubicBezTo>
                  <a:pt x="218350" y="11084"/>
                  <a:pt x="219841" y="12211"/>
                  <a:pt x="221280" y="13279"/>
                </a:cubicBezTo>
                <a:cubicBezTo>
                  <a:pt x="221028" y="13240"/>
                  <a:pt x="220776" y="13222"/>
                  <a:pt x="220526" y="13222"/>
                </a:cubicBezTo>
                <a:cubicBezTo>
                  <a:pt x="217047" y="13222"/>
                  <a:pt x="213860" y="16809"/>
                  <a:pt x="214523" y="20288"/>
                </a:cubicBezTo>
                <a:cubicBezTo>
                  <a:pt x="213478" y="19658"/>
                  <a:pt x="212268" y="19358"/>
                  <a:pt x="211053" y="19358"/>
                </a:cubicBezTo>
                <a:cubicBezTo>
                  <a:pt x="208976" y="19358"/>
                  <a:pt x="206883" y="20236"/>
                  <a:pt x="205566" y="21852"/>
                </a:cubicBezTo>
                <a:cubicBezTo>
                  <a:pt x="205787" y="19518"/>
                  <a:pt x="204799" y="17100"/>
                  <a:pt x="203004" y="15590"/>
                </a:cubicBezTo>
                <a:cubicBezTo>
                  <a:pt x="200875" y="18696"/>
                  <a:pt x="200645" y="23003"/>
                  <a:pt x="202434" y="26319"/>
                </a:cubicBezTo>
                <a:cubicBezTo>
                  <a:pt x="201250" y="25449"/>
                  <a:pt x="199781" y="25004"/>
                  <a:pt x="198314" y="25004"/>
                </a:cubicBezTo>
                <a:cubicBezTo>
                  <a:pt x="197208" y="25004"/>
                  <a:pt x="196103" y="25257"/>
                  <a:pt x="195123" y="25772"/>
                </a:cubicBezTo>
                <a:cubicBezTo>
                  <a:pt x="194601" y="27481"/>
                  <a:pt x="195617" y="29509"/>
                  <a:pt x="197297" y="30118"/>
                </a:cubicBezTo>
                <a:cubicBezTo>
                  <a:pt x="195685" y="30343"/>
                  <a:pt x="193508" y="30194"/>
                  <a:pt x="192555" y="31780"/>
                </a:cubicBezTo>
                <a:cubicBezTo>
                  <a:pt x="192102" y="32530"/>
                  <a:pt x="192095" y="33268"/>
                  <a:pt x="192393" y="34042"/>
                </a:cubicBezTo>
                <a:cubicBezTo>
                  <a:pt x="192730" y="34917"/>
                  <a:pt x="192865" y="35876"/>
                  <a:pt x="193059" y="36799"/>
                </a:cubicBezTo>
                <a:cubicBezTo>
                  <a:pt x="192545" y="36310"/>
                  <a:pt x="191850" y="36081"/>
                  <a:pt x="191147" y="36081"/>
                </a:cubicBezTo>
                <a:cubicBezTo>
                  <a:pt x="190064" y="36081"/>
                  <a:pt x="188961" y="36626"/>
                  <a:pt x="188473" y="37604"/>
                </a:cubicBezTo>
                <a:cubicBezTo>
                  <a:pt x="187668" y="39216"/>
                  <a:pt x="188807" y="41451"/>
                  <a:pt x="190581" y="41753"/>
                </a:cubicBezTo>
                <a:lnTo>
                  <a:pt x="190581" y="41753"/>
                </a:lnTo>
                <a:cubicBezTo>
                  <a:pt x="190374" y="41718"/>
                  <a:pt x="190164" y="41701"/>
                  <a:pt x="189956" y="41701"/>
                </a:cubicBezTo>
                <a:cubicBezTo>
                  <a:pt x="188274" y="41701"/>
                  <a:pt x="186610" y="42794"/>
                  <a:pt x="186012" y="44377"/>
                </a:cubicBezTo>
                <a:cubicBezTo>
                  <a:pt x="185340" y="46161"/>
                  <a:pt x="186093" y="48368"/>
                  <a:pt x="187715" y="49369"/>
                </a:cubicBezTo>
                <a:cubicBezTo>
                  <a:pt x="187138" y="49131"/>
                  <a:pt x="186529" y="49020"/>
                  <a:pt x="185917" y="49020"/>
                </a:cubicBezTo>
                <a:cubicBezTo>
                  <a:pt x="183400" y="49020"/>
                  <a:pt x="180850" y="50894"/>
                  <a:pt x="180441" y="53430"/>
                </a:cubicBezTo>
                <a:cubicBezTo>
                  <a:pt x="180378" y="51992"/>
                  <a:pt x="178942" y="51205"/>
                  <a:pt x="177553" y="51205"/>
                </a:cubicBezTo>
                <a:cubicBezTo>
                  <a:pt x="176400" y="51205"/>
                  <a:pt x="175279" y="51747"/>
                  <a:pt x="175002" y="52909"/>
                </a:cubicBezTo>
                <a:cubicBezTo>
                  <a:pt x="173663" y="49036"/>
                  <a:pt x="169510" y="46726"/>
                  <a:pt x="165473" y="46726"/>
                </a:cubicBezTo>
                <a:cubicBezTo>
                  <a:pt x="163256" y="46726"/>
                  <a:pt x="161075" y="47422"/>
                  <a:pt x="159413" y="48938"/>
                </a:cubicBezTo>
                <a:cubicBezTo>
                  <a:pt x="160470" y="46748"/>
                  <a:pt x="159795" y="43862"/>
                  <a:pt x="157874" y="42370"/>
                </a:cubicBezTo>
                <a:cubicBezTo>
                  <a:pt x="156944" y="41647"/>
                  <a:pt x="155769" y="41288"/>
                  <a:pt x="154594" y="41288"/>
                </a:cubicBezTo>
                <a:cubicBezTo>
                  <a:pt x="153342" y="41288"/>
                  <a:pt x="152089" y="41695"/>
                  <a:pt x="151130" y="42504"/>
                </a:cubicBezTo>
                <a:cubicBezTo>
                  <a:pt x="150980" y="40893"/>
                  <a:pt x="151239" y="38563"/>
                  <a:pt x="150328" y="37135"/>
                </a:cubicBezTo>
                <a:cubicBezTo>
                  <a:pt x="149751" y="36228"/>
                  <a:pt x="148923" y="35994"/>
                  <a:pt x="148018" y="35994"/>
                </a:cubicBezTo>
                <a:cubicBezTo>
                  <a:pt x="147103" y="35994"/>
                  <a:pt x="146107" y="36234"/>
                  <a:pt x="145211" y="36261"/>
                </a:cubicBezTo>
                <a:cubicBezTo>
                  <a:pt x="148386" y="34856"/>
                  <a:pt x="150057" y="30311"/>
                  <a:pt x="147806" y="27668"/>
                </a:cubicBezTo>
                <a:cubicBezTo>
                  <a:pt x="147094" y="26831"/>
                  <a:pt x="146053" y="26467"/>
                  <a:pt x="144983" y="26467"/>
                </a:cubicBezTo>
                <a:cubicBezTo>
                  <a:pt x="143616" y="26467"/>
                  <a:pt x="142204" y="27063"/>
                  <a:pt x="141375" y="28031"/>
                </a:cubicBezTo>
                <a:cubicBezTo>
                  <a:pt x="141095" y="27032"/>
                  <a:pt x="140316" y="26116"/>
                  <a:pt x="139279" y="25915"/>
                </a:cubicBezTo>
                <a:cubicBezTo>
                  <a:pt x="139083" y="25877"/>
                  <a:pt x="138888" y="25859"/>
                  <a:pt x="138694" y="25859"/>
                </a:cubicBezTo>
                <a:cubicBezTo>
                  <a:pt x="136926" y="25859"/>
                  <a:pt x="135295" y="27376"/>
                  <a:pt x="134794" y="29127"/>
                </a:cubicBezTo>
                <a:cubicBezTo>
                  <a:pt x="134528" y="30055"/>
                  <a:pt x="134508" y="31017"/>
                  <a:pt x="134642" y="31972"/>
                </a:cubicBezTo>
                <a:cubicBezTo>
                  <a:pt x="134159" y="31608"/>
                  <a:pt x="133573" y="31376"/>
                  <a:pt x="132979" y="31376"/>
                </a:cubicBezTo>
                <a:cubicBezTo>
                  <a:pt x="132816" y="31376"/>
                  <a:pt x="132653" y="31394"/>
                  <a:pt x="132491" y="31430"/>
                </a:cubicBezTo>
                <a:cubicBezTo>
                  <a:pt x="130538" y="31874"/>
                  <a:pt x="129441" y="34118"/>
                  <a:pt x="129592" y="36116"/>
                </a:cubicBezTo>
                <a:cubicBezTo>
                  <a:pt x="129742" y="38112"/>
                  <a:pt x="130817" y="39905"/>
                  <a:pt x="131862" y="41612"/>
                </a:cubicBezTo>
                <a:cubicBezTo>
                  <a:pt x="131515" y="41534"/>
                  <a:pt x="131170" y="41497"/>
                  <a:pt x="130830" y="41497"/>
                </a:cubicBezTo>
                <a:cubicBezTo>
                  <a:pt x="126729" y="41497"/>
                  <a:pt x="123265" y="46850"/>
                  <a:pt x="125498" y="50497"/>
                </a:cubicBezTo>
                <a:cubicBezTo>
                  <a:pt x="124990" y="49927"/>
                  <a:pt x="124323" y="49684"/>
                  <a:pt x="123628" y="49684"/>
                </a:cubicBezTo>
                <a:cubicBezTo>
                  <a:pt x="121544" y="49684"/>
                  <a:pt x="119204" y="51864"/>
                  <a:pt x="120130" y="53954"/>
                </a:cubicBezTo>
                <a:cubicBezTo>
                  <a:pt x="119705" y="53737"/>
                  <a:pt x="119263" y="53639"/>
                  <a:pt x="118824" y="53639"/>
                </a:cubicBezTo>
                <a:cubicBezTo>
                  <a:pt x="116391" y="53639"/>
                  <a:pt x="114047" y="56646"/>
                  <a:pt x="115055" y="58949"/>
                </a:cubicBezTo>
                <a:cubicBezTo>
                  <a:pt x="114183" y="57571"/>
                  <a:pt x="112524" y="56757"/>
                  <a:pt x="110893" y="56757"/>
                </a:cubicBezTo>
                <a:cubicBezTo>
                  <a:pt x="110095" y="56757"/>
                  <a:pt x="109304" y="56952"/>
                  <a:pt x="108614" y="57370"/>
                </a:cubicBezTo>
                <a:cubicBezTo>
                  <a:pt x="106361" y="58740"/>
                  <a:pt x="105729" y="62181"/>
                  <a:pt x="107348" y="64262"/>
                </a:cubicBezTo>
                <a:cubicBezTo>
                  <a:pt x="106028" y="63336"/>
                  <a:pt x="104434" y="62895"/>
                  <a:pt x="102829" y="62895"/>
                </a:cubicBezTo>
                <a:cubicBezTo>
                  <a:pt x="100229" y="62895"/>
                  <a:pt x="97603" y="64052"/>
                  <a:pt x="96081" y="66176"/>
                </a:cubicBezTo>
                <a:cubicBezTo>
                  <a:pt x="95868" y="64773"/>
                  <a:pt x="95762" y="63395"/>
                  <a:pt x="94282" y="62767"/>
                </a:cubicBezTo>
                <a:cubicBezTo>
                  <a:pt x="93821" y="62572"/>
                  <a:pt x="93318" y="62508"/>
                  <a:pt x="92820" y="62508"/>
                </a:cubicBezTo>
                <a:cubicBezTo>
                  <a:pt x="92757" y="62508"/>
                  <a:pt x="92695" y="62509"/>
                  <a:pt x="92633" y="62511"/>
                </a:cubicBezTo>
                <a:cubicBezTo>
                  <a:pt x="92361" y="62519"/>
                  <a:pt x="91182" y="62526"/>
                  <a:pt x="91039" y="62738"/>
                </a:cubicBezTo>
                <a:cubicBezTo>
                  <a:pt x="93568" y="59004"/>
                  <a:pt x="90130" y="53124"/>
                  <a:pt x="85753" y="53124"/>
                </a:cubicBezTo>
                <a:cubicBezTo>
                  <a:pt x="85520" y="53124"/>
                  <a:pt x="85284" y="53140"/>
                  <a:pt x="85046" y="53175"/>
                </a:cubicBezTo>
                <a:cubicBezTo>
                  <a:pt x="86738" y="50879"/>
                  <a:pt x="86777" y="47501"/>
                  <a:pt x="85140" y="45167"/>
                </a:cubicBezTo>
                <a:cubicBezTo>
                  <a:pt x="83862" y="43345"/>
                  <a:pt x="81636" y="42265"/>
                  <a:pt x="79420" y="42265"/>
                </a:cubicBezTo>
                <a:cubicBezTo>
                  <a:pt x="78799" y="42265"/>
                  <a:pt x="78178" y="42350"/>
                  <a:pt x="77580" y="42527"/>
                </a:cubicBezTo>
                <a:cubicBezTo>
                  <a:pt x="79899" y="39582"/>
                  <a:pt x="77033" y="34580"/>
                  <a:pt x="73465" y="34580"/>
                </a:cubicBezTo>
                <a:cubicBezTo>
                  <a:pt x="73180" y="34580"/>
                  <a:pt x="72891" y="34612"/>
                  <a:pt x="72599" y="34679"/>
                </a:cubicBezTo>
                <a:cubicBezTo>
                  <a:pt x="72321" y="33910"/>
                  <a:pt x="72137" y="32746"/>
                  <a:pt x="71669" y="32089"/>
                </a:cubicBezTo>
                <a:cubicBezTo>
                  <a:pt x="71274" y="31534"/>
                  <a:pt x="70363" y="31265"/>
                  <a:pt x="69716" y="31265"/>
                </a:cubicBezTo>
                <a:cubicBezTo>
                  <a:pt x="69713" y="31265"/>
                  <a:pt x="69710" y="31265"/>
                  <a:pt x="69706" y="31265"/>
                </a:cubicBezTo>
                <a:cubicBezTo>
                  <a:pt x="69006" y="31268"/>
                  <a:pt x="68327" y="31543"/>
                  <a:pt x="67781" y="31976"/>
                </a:cubicBezTo>
                <a:cubicBezTo>
                  <a:pt x="67506" y="32195"/>
                  <a:pt x="66428" y="33255"/>
                  <a:pt x="66598" y="33647"/>
                </a:cubicBezTo>
                <a:cubicBezTo>
                  <a:pt x="65857" y="31955"/>
                  <a:pt x="63993" y="30940"/>
                  <a:pt x="62168" y="30940"/>
                </a:cubicBezTo>
                <a:cubicBezTo>
                  <a:pt x="61314" y="30940"/>
                  <a:pt x="60469" y="31162"/>
                  <a:pt x="59751" y="31641"/>
                </a:cubicBezTo>
                <a:cubicBezTo>
                  <a:pt x="57497" y="33144"/>
                  <a:pt x="57095" y="36774"/>
                  <a:pt x="58969" y="38733"/>
                </a:cubicBezTo>
                <a:cubicBezTo>
                  <a:pt x="57706" y="37517"/>
                  <a:pt x="56046" y="36975"/>
                  <a:pt x="54345" y="36975"/>
                </a:cubicBezTo>
                <a:cubicBezTo>
                  <a:pt x="51081" y="36975"/>
                  <a:pt x="47665" y="38973"/>
                  <a:pt x="46623" y="42040"/>
                </a:cubicBezTo>
                <a:cubicBezTo>
                  <a:pt x="46847" y="38772"/>
                  <a:pt x="43525" y="35607"/>
                  <a:pt x="40276" y="35607"/>
                </a:cubicBezTo>
                <a:cubicBezTo>
                  <a:pt x="39463" y="35607"/>
                  <a:pt x="38656" y="35805"/>
                  <a:pt x="37909" y="36248"/>
                </a:cubicBezTo>
                <a:cubicBezTo>
                  <a:pt x="39751" y="33697"/>
                  <a:pt x="37041" y="29776"/>
                  <a:pt x="34141" y="29776"/>
                </a:cubicBezTo>
                <a:cubicBezTo>
                  <a:pt x="33698" y="29776"/>
                  <a:pt x="33250" y="29868"/>
                  <a:pt x="32813" y="30070"/>
                </a:cubicBezTo>
                <a:cubicBezTo>
                  <a:pt x="33184" y="28010"/>
                  <a:pt x="31895" y="25775"/>
                  <a:pt x="29927" y="25065"/>
                </a:cubicBezTo>
                <a:cubicBezTo>
                  <a:pt x="29470" y="24900"/>
                  <a:pt x="28988" y="24822"/>
                  <a:pt x="28506" y="24822"/>
                </a:cubicBezTo>
                <a:cubicBezTo>
                  <a:pt x="27172" y="24822"/>
                  <a:pt x="25830" y="25419"/>
                  <a:pt x="24963" y="26432"/>
                </a:cubicBezTo>
                <a:cubicBezTo>
                  <a:pt x="26980" y="23362"/>
                  <a:pt x="27615" y="19409"/>
                  <a:pt x="26623" y="15869"/>
                </a:cubicBezTo>
                <a:cubicBezTo>
                  <a:pt x="26502" y="15864"/>
                  <a:pt x="26381" y="15861"/>
                  <a:pt x="26260" y="15861"/>
                </a:cubicBezTo>
                <a:cubicBezTo>
                  <a:pt x="22903" y="15861"/>
                  <a:pt x="19604" y="17878"/>
                  <a:pt x="18106" y="20889"/>
                </a:cubicBezTo>
                <a:lnTo>
                  <a:pt x="18130" y="11400"/>
                </a:lnTo>
                <a:lnTo>
                  <a:pt x="18130" y="11400"/>
                </a:lnTo>
                <a:cubicBezTo>
                  <a:pt x="14884" y="12666"/>
                  <a:pt x="12118" y="15106"/>
                  <a:pt x="10424" y="18149"/>
                </a:cubicBezTo>
                <a:cubicBezTo>
                  <a:pt x="10695" y="16769"/>
                  <a:pt x="9594" y="15070"/>
                  <a:pt x="8092" y="14849"/>
                </a:cubicBezTo>
                <a:cubicBezTo>
                  <a:pt x="7940" y="14827"/>
                  <a:pt x="7788" y="14816"/>
                  <a:pt x="7637" y="14816"/>
                </a:cubicBezTo>
                <a:cubicBezTo>
                  <a:pt x="5915" y="14816"/>
                  <a:pt x="4342" y="16226"/>
                  <a:pt x="3735" y="17879"/>
                </a:cubicBezTo>
                <a:cubicBezTo>
                  <a:pt x="3269" y="19150"/>
                  <a:pt x="3247" y="20520"/>
                  <a:pt x="3398" y="21879"/>
                </a:cubicBezTo>
                <a:cubicBezTo>
                  <a:pt x="2814" y="20612"/>
                  <a:pt x="1415" y="19682"/>
                  <a:pt x="1" y="19519"/>
                </a:cubicBezTo>
                <a:lnTo>
                  <a:pt x="1" y="127111"/>
                </a:lnTo>
                <a:lnTo>
                  <a:pt x="234483" y="127111"/>
                </a:lnTo>
                <a:lnTo>
                  <a:pt x="234483" y="2677"/>
                </a:lnTo>
                <a:cubicBezTo>
                  <a:pt x="233620" y="3103"/>
                  <a:pt x="232807" y="3625"/>
                  <a:pt x="232061" y="4234"/>
                </a:cubicBezTo>
                <a:cubicBezTo>
                  <a:pt x="231228" y="3352"/>
                  <a:pt x="230038" y="2935"/>
                  <a:pt x="228836" y="2935"/>
                </a:cubicBezTo>
                <a:cubicBezTo>
                  <a:pt x="227157" y="2935"/>
                  <a:pt x="225453" y="3749"/>
                  <a:pt x="224664" y="5247"/>
                </a:cubicBezTo>
                <a:cubicBezTo>
                  <a:pt x="224945" y="2867"/>
                  <a:pt x="223137" y="426"/>
                  <a:pt x="2207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1"/>
          <p:cNvSpPr/>
          <p:nvPr/>
        </p:nvSpPr>
        <p:spPr>
          <a:xfrm>
            <a:off x="124" y="9520048"/>
            <a:ext cx="7559764" cy="1193442"/>
          </a:xfrm>
          <a:custGeom>
            <a:rect b="b" l="l" r="r" t="t"/>
            <a:pathLst>
              <a:path extrusionOk="0" h="52459" w="234484">
                <a:moveTo>
                  <a:pt x="234483" y="1"/>
                </a:moveTo>
                <a:cubicBezTo>
                  <a:pt x="231127" y="580"/>
                  <a:pt x="227820" y="1503"/>
                  <a:pt x="224727" y="2657"/>
                </a:cubicBezTo>
                <a:cubicBezTo>
                  <a:pt x="212630" y="7173"/>
                  <a:pt x="201227" y="14476"/>
                  <a:pt x="188348" y="15394"/>
                </a:cubicBezTo>
                <a:cubicBezTo>
                  <a:pt x="187317" y="15467"/>
                  <a:pt x="186284" y="15498"/>
                  <a:pt x="185250" y="15498"/>
                </a:cubicBezTo>
                <a:cubicBezTo>
                  <a:pt x="179309" y="15498"/>
                  <a:pt x="173327" y="14468"/>
                  <a:pt x="167424" y="14468"/>
                </a:cubicBezTo>
                <a:cubicBezTo>
                  <a:pt x="165027" y="14468"/>
                  <a:pt x="162643" y="14638"/>
                  <a:pt x="160280" y="15115"/>
                </a:cubicBezTo>
                <a:cubicBezTo>
                  <a:pt x="147824" y="17629"/>
                  <a:pt x="138303" y="28182"/>
                  <a:pt x="126006" y="31388"/>
                </a:cubicBezTo>
                <a:cubicBezTo>
                  <a:pt x="122905" y="32196"/>
                  <a:pt x="119767" y="32508"/>
                  <a:pt x="116607" y="32508"/>
                </a:cubicBezTo>
                <a:cubicBezTo>
                  <a:pt x="107688" y="32508"/>
                  <a:pt x="98583" y="30023"/>
                  <a:pt x="89574" y="29201"/>
                </a:cubicBezTo>
                <a:cubicBezTo>
                  <a:pt x="87172" y="28982"/>
                  <a:pt x="84768" y="28881"/>
                  <a:pt x="82364" y="28881"/>
                </a:cubicBezTo>
                <a:cubicBezTo>
                  <a:pt x="56105" y="28881"/>
                  <a:pt x="29786" y="40860"/>
                  <a:pt x="4052" y="40860"/>
                </a:cubicBezTo>
                <a:cubicBezTo>
                  <a:pt x="2700" y="40860"/>
                  <a:pt x="1349" y="40827"/>
                  <a:pt x="1" y="40757"/>
                </a:cubicBezTo>
                <a:lnTo>
                  <a:pt x="1" y="52458"/>
                </a:lnTo>
                <a:lnTo>
                  <a:pt x="234483" y="52458"/>
                </a:lnTo>
                <a:lnTo>
                  <a:pt x="234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31"/>
          <p:cNvSpPr/>
          <p:nvPr/>
        </p:nvSpPr>
        <p:spPr>
          <a:xfrm flipH="1">
            <a:off x="-838200" y="8986325"/>
            <a:ext cx="2040999" cy="1727110"/>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31"/>
          <p:cNvSpPr/>
          <p:nvPr/>
        </p:nvSpPr>
        <p:spPr>
          <a:xfrm flipH="1">
            <a:off x="362607" y="9520003"/>
            <a:ext cx="1410259" cy="1193516"/>
          </a:xfrm>
          <a:custGeom>
            <a:rect b="b" l="l" r="r" t="t"/>
            <a:pathLst>
              <a:path extrusionOk="0" h="57422" w="67858">
                <a:moveTo>
                  <a:pt x="28831" y="1"/>
                </a:moveTo>
                <a:cubicBezTo>
                  <a:pt x="27896" y="1"/>
                  <a:pt x="26837" y="280"/>
                  <a:pt x="25636" y="906"/>
                </a:cubicBezTo>
                <a:cubicBezTo>
                  <a:pt x="20004" y="3845"/>
                  <a:pt x="20303" y="14545"/>
                  <a:pt x="20896" y="19871"/>
                </a:cubicBezTo>
                <a:cubicBezTo>
                  <a:pt x="21819" y="28166"/>
                  <a:pt x="25679" y="36085"/>
                  <a:pt x="25414" y="44428"/>
                </a:cubicBezTo>
                <a:cubicBezTo>
                  <a:pt x="22136" y="34913"/>
                  <a:pt x="18108" y="25038"/>
                  <a:pt x="10115" y="18921"/>
                </a:cubicBezTo>
                <a:cubicBezTo>
                  <a:pt x="8886" y="17980"/>
                  <a:pt x="7541" y="17129"/>
                  <a:pt x="6032" y="16785"/>
                </a:cubicBezTo>
                <a:cubicBezTo>
                  <a:pt x="5609" y="16689"/>
                  <a:pt x="5171" y="16639"/>
                  <a:pt x="4734" y="16639"/>
                </a:cubicBezTo>
                <a:cubicBezTo>
                  <a:pt x="3609" y="16639"/>
                  <a:pt x="2490" y="16971"/>
                  <a:pt x="1660" y="17716"/>
                </a:cubicBezTo>
                <a:cubicBezTo>
                  <a:pt x="325" y="18916"/>
                  <a:pt x="1" y="20877"/>
                  <a:pt x="27" y="22671"/>
                </a:cubicBezTo>
                <a:cubicBezTo>
                  <a:pt x="127" y="29840"/>
                  <a:pt x="4369" y="36223"/>
                  <a:pt x="8660" y="41965"/>
                </a:cubicBezTo>
                <a:cubicBezTo>
                  <a:pt x="12274" y="46798"/>
                  <a:pt x="16145" y="51753"/>
                  <a:pt x="17973" y="57421"/>
                </a:cubicBezTo>
                <a:lnTo>
                  <a:pt x="45448" y="57421"/>
                </a:lnTo>
                <a:cubicBezTo>
                  <a:pt x="46517" y="52302"/>
                  <a:pt x="48778" y="47385"/>
                  <a:pt x="51471" y="42862"/>
                </a:cubicBezTo>
                <a:cubicBezTo>
                  <a:pt x="55363" y="36327"/>
                  <a:pt x="60181" y="30385"/>
                  <a:pt x="64165" y="23903"/>
                </a:cubicBezTo>
                <a:cubicBezTo>
                  <a:pt x="66119" y="20727"/>
                  <a:pt x="67858" y="16579"/>
                  <a:pt x="65813" y="13459"/>
                </a:cubicBezTo>
                <a:cubicBezTo>
                  <a:pt x="64674" y="11722"/>
                  <a:pt x="62550" y="10798"/>
                  <a:pt x="60475" y="10735"/>
                </a:cubicBezTo>
                <a:cubicBezTo>
                  <a:pt x="60390" y="10733"/>
                  <a:pt x="60305" y="10731"/>
                  <a:pt x="60221" y="10731"/>
                </a:cubicBezTo>
                <a:cubicBezTo>
                  <a:pt x="58232" y="10731"/>
                  <a:pt x="56290" y="11413"/>
                  <a:pt x="54517" y="12321"/>
                </a:cubicBezTo>
                <a:cubicBezTo>
                  <a:pt x="48955" y="15173"/>
                  <a:pt x="44783" y="20245"/>
                  <a:pt x="41922" y="25802"/>
                </a:cubicBezTo>
                <a:cubicBezTo>
                  <a:pt x="39062" y="31360"/>
                  <a:pt x="37387" y="37438"/>
                  <a:pt x="35731" y="43464"/>
                </a:cubicBezTo>
                <a:cubicBezTo>
                  <a:pt x="36936" y="34512"/>
                  <a:pt x="37227" y="25405"/>
                  <a:pt x="36241" y="16416"/>
                </a:cubicBezTo>
                <a:cubicBezTo>
                  <a:pt x="35731" y="11773"/>
                  <a:pt x="34904" y="1"/>
                  <a:pt x="2883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1"/>
          <p:cNvSpPr/>
          <p:nvPr/>
        </p:nvSpPr>
        <p:spPr>
          <a:xfrm flipH="1" rot="-658490">
            <a:off x="-353282" y="-712138"/>
            <a:ext cx="7979877" cy="2138796"/>
          </a:xfrm>
          <a:custGeom>
            <a:rect b="b" l="l" r="r" t="t"/>
            <a:pathLst>
              <a:path extrusionOk="0" h="68955" w="257272">
                <a:moveTo>
                  <a:pt x="76789" y="40396"/>
                </a:moveTo>
                <a:lnTo>
                  <a:pt x="76789" y="40396"/>
                </a:lnTo>
                <a:cubicBezTo>
                  <a:pt x="76846" y="40569"/>
                  <a:pt x="76895" y="40740"/>
                  <a:pt x="76938" y="40911"/>
                </a:cubicBezTo>
                <a:cubicBezTo>
                  <a:pt x="76871" y="40745"/>
                  <a:pt x="76821" y="40573"/>
                  <a:pt x="76789" y="40396"/>
                </a:cubicBezTo>
                <a:close/>
                <a:moveTo>
                  <a:pt x="97294" y="40509"/>
                </a:moveTo>
                <a:lnTo>
                  <a:pt x="97294" y="40509"/>
                </a:lnTo>
                <a:cubicBezTo>
                  <a:pt x="97296" y="40786"/>
                  <a:pt x="97243" y="41060"/>
                  <a:pt x="97136" y="41316"/>
                </a:cubicBezTo>
                <a:cubicBezTo>
                  <a:pt x="97147" y="41041"/>
                  <a:pt x="97200" y="40768"/>
                  <a:pt x="97294" y="40509"/>
                </a:cubicBezTo>
                <a:close/>
                <a:moveTo>
                  <a:pt x="157673" y="46043"/>
                </a:moveTo>
                <a:cubicBezTo>
                  <a:pt x="157730" y="46215"/>
                  <a:pt x="157780" y="46386"/>
                  <a:pt x="157823" y="46557"/>
                </a:cubicBezTo>
                <a:cubicBezTo>
                  <a:pt x="157756" y="46391"/>
                  <a:pt x="157705" y="46219"/>
                  <a:pt x="157673" y="46043"/>
                </a:cubicBezTo>
                <a:close/>
                <a:moveTo>
                  <a:pt x="178178" y="46148"/>
                </a:moveTo>
                <a:lnTo>
                  <a:pt x="178178" y="46148"/>
                </a:lnTo>
                <a:cubicBezTo>
                  <a:pt x="178181" y="46425"/>
                  <a:pt x="178128" y="46699"/>
                  <a:pt x="178021" y="46955"/>
                </a:cubicBezTo>
                <a:cubicBezTo>
                  <a:pt x="178032" y="46680"/>
                  <a:pt x="178085" y="46407"/>
                  <a:pt x="178178" y="46148"/>
                </a:cubicBezTo>
                <a:close/>
                <a:moveTo>
                  <a:pt x="38441" y="50058"/>
                </a:moveTo>
                <a:lnTo>
                  <a:pt x="38441" y="50058"/>
                </a:lnTo>
                <a:cubicBezTo>
                  <a:pt x="38574" y="50300"/>
                  <a:pt x="38658" y="50567"/>
                  <a:pt x="38684" y="50843"/>
                </a:cubicBezTo>
                <a:cubicBezTo>
                  <a:pt x="38563" y="50595"/>
                  <a:pt x="38481" y="50331"/>
                  <a:pt x="38441" y="50058"/>
                </a:cubicBezTo>
                <a:close/>
                <a:moveTo>
                  <a:pt x="20336" y="59686"/>
                </a:moveTo>
                <a:cubicBezTo>
                  <a:pt x="20469" y="59810"/>
                  <a:pt x="20594" y="59938"/>
                  <a:pt x="20714" y="60068"/>
                </a:cubicBezTo>
                <a:cubicBezTo>
                  <a:pt x="20574" y="59955"/>
                  <a:pt x="20449" y="59827"/>
                  <a:pt x="20336" y="59686"/>
                </a:cubicBezTo>
                <a:close/>
                <a:moveTo>
                  <a:pt x="3034" y="61772"/>
                </a:moveTo>
                <a:lnTo>
                  <a:pt x="3034" y="61772"/>
                </a:lnTo>
                <a:cubicBezTo>
                  <a:pt x="3103" y="62124"/>
                  <a:pt x="3016" y="62458"/>
                  <a:pt x="2819" y="62761"/>
                </a:cubicBezTo>
                <a:cubicBezTo>
                  <a:pt x="2874" y="62429"/>
                  <a:pt x="2945" y="62097"/>
                  <a:pt x="3034" y="61772"/>
                </a:cubicBezTo>
                <a:close/>
                <a:moveTo>
                  <a:pt x="8229" y="64383"/>
                </a:moveTo>
                <a:lnTo>
                  <a:pt x="8229" y="64383"/>
                </a:lnTo>
                <a:cubicBezTo>
                  <a:pt x="8458" y="64551"/>
                  <a:pt x="8589" y="64752"/>
                  <a:pt x="8648" y="64965"/>
                </a:cubicBezTo>
                <a:cubicBezTo>
                  <a:pt x="8499" y="64774"/>
                  <a:pt x="8357" y="64582"/>
                  <a:pt x="8229" y="64383"/>
                </a:cubicBezTo>
                <a:close/>
                <a:moveTo>
                  <a:pt x="256999" y="0"/>
                </a:moveTo>
                <a:lnTo>
                  <a:pt x="1" y="561"/>
                </a:lnTo>
                <a:lnTo>
                  <a:pt x="1" y="64156"/>
                </a:lnTo>
                <a:cubicBezTo>
                  <a:pt x="1175" y="64059"/>
                  <a:pt x="2335" y="63510"/>
                  <a:pt x="2819" y="62761"/>
                </a:cubicBezTo>
                <a:lnTo>
                  <a:pt x="2819" y="62761"/>
                </a:lnTo>
                <a:cubicBezTo>
                  <a:pt x="2694" y="63564"/>
                  <a:pt x="2712" y="64373"/>
                  <a:pt x="3098" y="65125"/>
                </a:cubicBezTo>
                <a:cubicBezTo>
                  <a:pt x="3601" y="66102"/>
                  <a:pt x="4907" y="66936"/>
                  <a:pt x="6336" y="66936"/>
                </a:cubicBezTo>
                <a:cubicBezTo>
                  <a:pt x="6461" y="66936"/>
                  <a:pt x="6587" y="66930"/>
                  <a:pt x="6713" y="66916"/>
                </a:cubicBezTo>
                <a:cubicBezTo>
                  <a:pt x="7960" y="66786"/>
                  <a:pt x="8873" y="65782"/>
                  <a:pt x="8648" y="64965"/>
                </a:cubicBezTo>
                <a:lnTo>
                  <a:pt x="8648" y="64965"/>
                </a:lnTo>
                <a:cubicBezTo>
                  <a:pt x="10054" y="66763"/>
                  <a:pt x="12349" y="68205"/>
                  <a:pt x="15041" y="68954"/>
                </a:cubicBezTo>
                <a:cubicBezTo>
                  <a:pt x="15036" y="67085"/>
                  <a:pt x="15029" y="65215"/>
                  <a:pt x="15022" y="63346"/>
                </a:cubicBezTo>
                <a:lnTo>
                  <a:pt x="15022" y="63346"/>
                </a:lnTo>
                <a:cubicBezTo>
                  <a:pt x="16265" y="65126"/>
                  <a:pt x="19000" y="66317"/>
                  <a:pt x="21787" y="66317"/>
                </a:cubicBezTo>
                <a:cubicBezTo>
                  <a:pt x="21888" y="66317"/>
                  <a:pt x="21989" y="66315"/>
                  <a:pt x="22090" y="66312"/>
                </a:cubicBezTo>
                <a:cubicBezTo>
                  <a:pt x="22913" y="64220"/>
                  <a:pt x="22385" y="61883"/>
                  <a:pt x="20714" y="60068"/>
                </a:cubicBezTo>
                <a:lnTo>
                  <a:pt x="20714" y="60068"/>
                </a:lnTo>
                <a:cubicBezTo>
                  <a:pt x="21432" y="60667"/>
                  <a:pt x="22546" y="61020"/>
                  <a:pt x="23653" y="61020"/>
                </a:cubicBezTo>
                <a:cubicBezTo>
                  <a:pt x="24053" y="61020"/>
                  <a:pt x="24452" y="60974"/>
                  <a:pt x="24831" y="60877"/>
                </a:cubicBezTo>
                <a:cubicBezTo>
                  <a:pt x="26465" y="60456"/>
                  <a:pt x="27534" y="59135"/>
                  <a:pt x="27225" y="57919"/>
                </a:cubicBezTo>
                <a:lnTo>
                  <a:pt x="27225" y="57919"/>
                </a:lnTo>
                <a:cubicBezTo>
                  <a:pt x="27588" y="58038"/>
                  <a:pt x="27959" y="58092"/>
                  <a:pt x="28328" y="58092"/>
                </a:cubicBezTo>
                <a:cubicBezTo>
                  <a:pt x="30733" y="58092"/>
                  <a:pt x="32983" y="55775"/>
                  <a:pt x="31454" y="54266"/>
                </a:cubicBezTo>
                <a:lnTo>
                  <a:pt x="31454" y="54266"/>
                </a:lnTo>
                <a:cubicBezTo>
                  <a:pt x="32074" y="54528"/>
                  <a:pt x="32744" y="54645"/>
                  <a:pt x="33419" y="54645"/>
                </a:cubicBezTo>
                <a:cubicBezTo>
                  <a:pt x="36115" y="54645"/>
                  <a:pt x="38870" y="52774"/>
                  <a:pt x="38684" y="50843"/>
                </a:cubicBezTo>
                <a:lnTo>
                  <a:pt x="38684" y="50843"/>
                </a:lnTo>
                <a:cubicBezTo>
                  <a:pt x="39550" y="52656"/>
                  <a:pt x="42384" y="53837"/>
                  <a:pt x="45092" y="53837"/>
                </a:cubicBezTo>
                <a:cubicBezTo>
                  <a:pt x="46504" y="53837"/>
                  <a:pt x="47881" y="53516"/>
                  <a:pt x="48928" y="52797"/>
                </a:cubicBezTo>
                <a:lnTo>
                  <a:pt x="48928" y="52797"/>
                </a:lnTo>
                <a:cubicBezTo>
                  <a:pt x="47375" y="53956"/>
                  <a:pt x="47707" y="56102"/>
                  <a:pt x="49578" y="56990"/>
                </a:cubicBezTo>
                <a:cubicBezTo>
                  <a:pt x="50174" y="57273"/>
                  <a:pt x="50875" y="57404"/>
                  <a:pt x="51583" y="57404"/>
                </a:cubicBezTo>
                <a:cubicBezTo>
                  <a:pt x="53098" y="57404"/>
                  <a:pt x="54644" y="56804"/>
                  <a:pt x="55260" y="55805"/>
                </a:cubicBezTo>
                <a:lnTo>
                  <a:pt x="55260" y="55805"/>
                </a:lnTo>
                <a:cubicBezTo>
                  <a:pt x="55118" y="56036"/>
                  <a:pt x="56012" y="56663"/>
                  <a:pt x="56240" y="56792"/>
                </a:cubicBezTo>
                <a:cubicBezTo>
                  <a:pt x="56729" y="57065"/>
                  <a:pt x="57279" y="57210"/>
                  <a:pt x="57838" y="57213"/>
                </a:cubicBezTo>
                <a:cubicBezTo>
                  <a:pt x="57841" y="57213"/>
                  <a:pt x="57843" y="57213"/>
                  <a:pt x="57845" y="57213"/>
                </a:cubicBezTo>
                <a:cubicBezTo>
                  <a:pt x="58382" y="57213"/>
                  <a:pt x="59138" y="57054"/>
                  <a:pt x="59467" y="56726"/>
                </a:cubicBezTo>
                <a:cubicBezTo>
                  <a:pt x="59854" y="56337"/>
                  <a:pt x="60007" y="55650"/>
                  <a:pt x="60238" y="55194"/>
                </a:cubicBezTo>
                <a:cubicBezTo>
                  <a:pt x="60480" y="55234"/>
                  <a:pt x="60720" y="55253"/>
                  <a:pt x="60957" y="55253"/>
                </a:cubicBezTo>
                <a:cubicBezTo>
                  <a:pt x="63918" y="55253"/>
                  <a:pt x="66295" y="52298"/>
                  <a:pt x="64371" y="50556"/>
                </a:cubicBezTo>
                <a:lnTo>
                  <a:pt x="64371" y="50556"/>
                </a:lnTo>
                <a:cubicBezTo>
                  <a:pt x="64867" y="50661"/>
                  <a:pt x="65382" y="50711"/>
                  <a:pt x="65897" y="50711"/>
                </a:cubicBezTo>
                <a:cubicBezTo>
                  <a:pt x="67736" y="50711"/>
                  <a:pt x="69583" y="50073"/>
                  <a:pt x="70645" y="48996"/>
                </a:cubicBezTo>
                <a:cubicBezTo>
                  <a:pt x="72002" y="47616"/>
                  <a:pt x="71970" y="45619"/>
                  <a:pt x="70567" y="44263"/>
                </a:cubicBezTo>
                <a:lnTo>
                  <a:pt x="70567" y="44263"/>
                </a:lnTo>
                <a:cubicBezTo>
                  <a:pt x="70759" y="44282"/>
                  <a:pt x="70952" y="44292"/>
                  <a:pt x="71145" y="44292"/>
                </a:cubicBezTo>
                <a:cubicBezTo>
                  <a:pt x="71355" y="44292"/>
                  <a:pt x="71566" y="44281"/>
                  <a:pt x="71775" y="44257"/>
                </a:cubicBezTo>
                <a:cubicBezTo>
                  <a:pt x="72635" y="45378"/>
                  <a:pt x="73824" y="46380"/>
                  <a:pt x="75188" y="47061"/>
                </a:cubicBezTo>
                <a:cubicBezTo>
                  <a:pt x="76906" y="45609"/>
                  <a:pt x="77550" y="43303"/>
                  <a:pt x="76938" y="40911"/>
                </a:cubicBezTo>
                <a:lnTo>
                  <a:pt x="76938" y="40911"/>
                </a:lnTo>
                <a:cubicBezTo>
                  <a:pt x="77413" y="42093"/>
                  <a:pt x="78749" y="43222"/>
                  <a:pt x="80180" y="43577"/>
                </a:cubicBezTo>
                <a:cubicBezTo>
                  <a:pt x="80508" y="43658"/>
                  <a:pt x="80833" y="43697"/>
                  <a:pt x="81146" y="43697"/>
                </a:cubicBezTo>
                <a:cubicBezTo>
                  <a:pt x="82396" y="43697"/>
                  <a:pt x="83447" y="43082"/>
                  <a:pt x="83692" y="42107"/>
                </a:cubicBezTo>
                <a:cubicBezTo>
                  <a:pt x="84452" y="42911"/>
                  <a:pt x="85543" y="43268"/>
                  <a:pt x="86555" y="43268"/>
                </a:cubicBezTo>
                <a:cubicBezTo>
                  <a:pt x="88174" y="43268"/>
                  <a:pt x="89594" y="42355"/>
                  <a:pt x="89147" y="40899"/>
                </a:cubicBezTo>
                <a:lnTo>
                  <a:pt x="89147" y="40899"/>
                </a:lnTo>
                <a:cubicBezTo>
                  <a:pt x="90248" y="42271"/>
                  <a:pt x="92125" y="42934"/>
                  <a:pt x="93800" y="42934"/>
                </a:cubicBezTo>
                <a:cubicBezTo>
                  <a:pt x="95327" y="42934"/>
                  <a:pt x="96686" y="42382"/>
                  <a:pt x="97136" y="41316"/>
                </a:cubicBezTo>
                <a:lnTo>
                  <a:pt x="97136" y="41316"/>
                </a:lnTo>
                <a:cubicBezTo>
                  <a:pt x="96993" y="44223"/>
                  <a:pt x="101120" y="47924"/>
                  <a:pt x="104699" y="47924"/>
                </a:cubicBezTo>
                <a:cubicBezTo>
                  <a:pt x="104876" y="47924"/>
                  <a:pt x="105052" y="47915"/>
                  <a:pt x="105226" y="47896"/>
                </a:cubicBezTo>
                <a:lnTo>
                  <a:pt x="105226" y="47896"/>
                </a:lnTo>
                <a:cubicBezTo>
                  <a:pt x="103309" y="48179"/>
                  <a:pt x="102584" y="50225"/>
                  <a:pt x="103809" y="51894"/>
                </a:cubicBezTo>
                <a:cubicBezTo>
                  <a:pt x="104701" y="53111"/>
                  <a:pt x="106455" y="53890"/>
                  <a:pt x="107918" y="53890"/>
                </a:cubicBezTo>
                <a:cubicBezTo>
                  <a:pt x="108463" y="53890"/>
                  <a:pt x="108968" y="53782"/>
                  <a:pt x="109373" y="53548"/>
                </a:cubicBezTo>
                <a:lnTo>
                  <a:pt x="109373" y="53548"/>
                </a:lnTo>
                <a:cubicBezTo>
                  <a:pt x="109138" y="53684"/>
                  <a:pt x="109628" y="54660"/>
                  <a:pt x="109768" y="54883"/>
                </a:cubicBezTo>
                <a:cubicBezTo>
                  <a:pt x="110069" y="55354"/>
                  <a:pt x="110484" y="55741"/>
                  <a:pt x="110975" y="56010"/>
                </a:cubicBezTo>
                <a:cubicBezTo>
                  <a:pt x="111349" y="56213"/>
                  <a:pt x="111895" y="56394"/>
                  <a:pt x="112328" y="56394"/>
                </a:cubicBezTo>
                <a:cubicBezTo>
                  <a:pt x="112441" y="56394"/>
                  <a:pt x="112547" y="56382"/>
                  <a:pt x="112640" y="56354"/>
                </a:cubicBezTo>
                <a:cubicBezTo>
                  <a:pt x="113165" y="56195"/>
                  <a:pt x="113625" y="55664"/>
                  <a:pt x="114044" y="55371"/>
                </a:cubicBezTo>
                <a:cubicBezTo>
                  <a:pt x="114890" y="56024"/>
                  <a:pt x="115893" y="56310"/>
                  <a:pt x="116833" y="56310"/>
                </a:cubicBezTo>
                <a:cubicBezTo>
                  <a:pt x="118815" y="56310"/>
                  <a:pt x="120519" y="55040"/>
                  <a:pt x="119884" y="53248"/>
                </a:cubicBezTo>
                <a:lnTo>
                  <a:pt x="119884" y="53248"/>
                </a:lnTo>
                <a:cubicBezTo>
                  <a:pt x="121232" y="54388"/>
                  <a:pt x="123087" y="55053"/>
                  <a:pt x="124712" y="55053"/>
                </a:cubicBezTo>
                <a:cubicBezTo>
                  <a:pt x="125220" y="55053"/>
                  <a:pt x="125706" y="54988"/>
                  <a:pt x="126146" y="54852"/>
                </a:cubicBezTo>
                <a:cubicBezTo>
                  <a:pt x="127996" y="54281"/>
                  <a:pt x="128915" y="52508"/>
                  <a:pt x="128324" y="50648"/>
                </a:cubicBezTo>
                <a:lnTo>
                  <a:pt x="128324" y="50648"/>
                </a:lnTo>
                <a:cubicBezTo>
                  <a:pt x="129336" y="51336"/>
                  <a:pt x="130485" y="51641"/>
                  <a:pt x="131563" y="51641"/>
                </a:cubicBezTo>
                <a:cubicBezTo>
                  <a:pt x="133938" y="51641"/>
                  <a:pt x="135961" y="50160"/>
                  <a:pt x="135381" y="48031"/>
                </a:cubicBezTo>
                <a:lnTo>
                  <a:pt x="135381" y="48031"/>
                </a:lnTo>
                <a:cubicBezTo>
                  <a:pt x="135427" y="48197"/>
                  <a:pt x="136286" y="48666"/>
                  <a:pt x="136482" y="48776"/>
                </a:cubicBezTo>
                <a:cubicBezTo>
                  <a:pt x="136884" y="49004"/>
                  <a:pt x="137319" y="49203"/>
                  <a:pt x="137759" y="49292"/>
                </a:cubicBezTo>
                <a:cubicBezTo>
                  <a:pt x="137946" y="49330"/>
                  <a:pt x="138115" y="49348"/>
                  <a:pt x="138270" y="49348"/>
                </a:cubicBezTo>
                <a:cubicBezTo>
                  <a:pt x="139155" y="49348"/>
                  <a:pt x="139561" y="48776"/>
                  <a:pt x="140029" y="48226"/>
                </a:cubicBezTo>
                <a:lnTo>
                  <a:pt x="141450" y="45495"/>
                </a:lnTo>
                <a:cubicBezTo>
                  <a:pt x="141697" y="45679"/>
                  <a:pt x="141965" y="45832"/>
                  <a:pt x="142251" y="45949"/>
                </a:cubicBezTo>
                <a:cubicBezTo>
                  <a:pt x="142575" y="46082"/>
                  <a:pt x="142910" y="46143"/>
                  <a:pt x="143227" y="46143"/>
                </a:cubicBezTo>
                <a:cubicBezTo>
                  <a:pt x="144041" y="46143"/>
                  <a:pt x="144742" y="45743"/>
                  <a:pt x="144879" y="45148"/>
                </a:cubicBezTo>
                <a:cubicBezTo>
                  <a:pt x="144838" y="44910"/>
                  <a:pt x="144805" y="44672"/>
                  <a:pt x="144785" y="44437"/>
                </a:cubicBezTo>
                <a:lnTo>
                  <a:pt x="144785" y="44437"/>
                </a:lnTo>
                <a:cubicBezTo>
                  <a:pt x="144908" y="44695"/>
                  <a:pt x="144929" y="44934"/>
                  <a:pt x="144879" y="45148"/>
                </a:cubicBezTo>
                <a:cubicBezTo>
                  <a:pt x="145263" y="47398"/>
                  <a:pt x="146601" y="49756"/>
                  <a:pt x="148616" y="51692"/>
                </a:cubicBezTo>
                <a:lnTo>
                  <a:pt x="151258" y="46745"/>
                </a:lnTo>
                <a:cubicBezTo>
                  <a:pt x="151520" y="48979"/>
                  <a:pt x="153488" y="51418"/>
                  <a:pt x="156076" y="52707"/>
                </a:cubicBezTo>
                <a:cubicBezTo>
                  <a:pt x="157792" y="51255"/>
                  <a:pt x="158437" y="48947"/>
                  <a:pt x="157823" y="46557"/>
                </a:cubicBezTo>
                <a:lnTo>
                  <a:pt x="157823" y="46557"/>
                </a:lnTo>
                <a:cubicBezTo>
                  <a:pt x="158298" y="47739"/>
                  <a:pt x="159635" y="48868"/>
                  <a:pt x="161066" y="49221"/>
                </a:cubicBezTo>
                <a:cubicBezTo>
                  <a:pt x="161394" y="49302"/>
                  <a:pt x="161719" y="49341"/>
                  <a:pt x="162031" y="49341"/>
                </a:cubicBezTo>
                <a:cubicBezTo>
                  <a:pt x="163281" y="49341"/>
                  <a:pt x="164333" y="48726"/>
                  <a:pt x="164577" y="47751"/>
                </a:cubicBezTo>
                <a:cubicBezTo>
                  <a:pt x="165337" y="48555"/>
                  <a:pt x="166427" y="48911"/>
                  <a:pt x="167439" y="48911"/>
                </a:cubicBezTo>
                <a:cubicBezTo>
                  <a:pt x="169059" y="48911"/>
                  <a:pt x="170479" y="47998"/>
                  <a:pt x="170032" y="46540"/>
                </a:cubicBezTo>
                <a:lnTo>
                  <a:pt x="170032" y="46540"/>
                </a:lnTo>
                <a:cubicBezTo>
                  <a:pt x="171133" y="47912"/>
                  <a:pt x="173009" y="48574"/>
                  <a:pt x="174683" y="48574"/>
                </a:cubicBezTo>
                <a:cubicBezTo>
                  <a:pt x="176211" y="48574"/>
                  <a:pt x="177572" y="48022"/>
                  <a:pt x="178021" y="46955"/>
                </a:cubicBezTo>
                <a:lnTo>
                  <a:pt x="178021" y="46955"/>
                </a:lnTo>
                <a:cubicBezTo>
                  <a:pt x="177879" y="49862"/>
                  <a:pt x="182005" y="53560"/>
                  <a:pt x="185583" y="53560"/>
                </a:cubicBezTo>
                <a:cubicBezTo>
                  <a:pt x="185761" y="53560"/>
                  <a:pt x="185938" y="53551"/>
                  <a:pt x="186112" y="53532"/>
                </a:cubicBezTo>
                <a:lnTo>
                  <a:pt x="186112" y="53532"/>
                </a:lnTo>
                <a:cubicBezTo>
                  <a:pt x="184196" y="53815"/>
                  <a:pt x="183470" y="55863"/>
                  <a:pt x="184697" y="57532"/>
                </a:cubicBezTo>
                <a:cubicBezTo>
                  <a:pt x="185590" y="58747"/>
                  <a:pt x="187342" y="59524"/>
                  <a:pt x="188804" y="59524"/>
                </a:cubicBezTo>
                <a:cubicBezTo>
                  <a:pt x="189350" y="59524"/>
                  <a:pt x="189856" y="59416"/>
                  <a:pt x="190261" y="59181"/>
                </a:cubicBezTo>
                <a:lnTo>
                  <a:pt x="190261" y="59181"/>
                </a:lnTo>
                <a:cubicBezTo>
                  <a:pt x="190027" y="59318"/>
                  <a:pt x="190517" y="60293"/>
                  <a:pt x="190657" y="60516"/>
                </a:cubicBezTo>
                <a:cubicBezTo>
                  <a:pt x="190958" y="60988"/>
                  <a:pt x="191373" y="61375"/>
                  <a:pt x="191864" y="61644"/>
                </a:cubicBezTo>
                <a:cubicBezTo>
                  <a:pt x="192237" y="61846"/>
                  <a:pt x="192782" y="62027"/>
                  <a:pt x="193215" y="62027"/>
                </a:cubicBezTo>
                <a:cubicBezTo>
                  <a:pt x="193329" y="62027"/>
                  <a:pt x="193436" y="62014"/>
                  <a:pt x="193529" y="61986"/>
                </a:cubicBezTo>
                <a:cubicBezTo>
                  <a:pt x="194054" y="61829"/>
                  <a:pt x="194513" y="61296"/>
                  <a:pt x="194934" y="61003"/>
                </a:cubicBezTo>
                <a:cubicBezTo>
                  <a:pt x="195778" y="61655"/>
                  <a:pt x="196781" y="61941"/>
                  <a:pt x="197721" y="61941"/>
                </a:cubicBezTo>
                <a:cubicBezTo>
                  <a:pt x="199703" y="61941"/>
                  <a:pt x="201408" y="60670"/>
                  <a:pt x="200772" y="58879"/>
                </a:cubicBezTo>
                <a:lnTo>
                  <a:pt x="200772" y="58879"/>
                </a:lnTo>
                <a:cubicBezTo>
                  <a:pt x="202120" y="60018"/>
                  <a:pt x="203973" y="60681"/>
                  <a:pt x="205598" y="60681"/>
                </a:cubicBezTo>
                <a:cubicBezTo>
                  <a:pt x="206107" y="60681"/>
                  <a:pt x="206594" y="60616"/>
                  <a:pt x="207036" y="60480"/>
                </a:cubicBezTo>
                <a:cubicBezTo>
                  <a:pt x="208886" y="59910"/>
                  <a:pt x="209803" y="58136"/>
                  <a:pt x="209210" y="56276"/>
                </a:cubicBezTo>
                <a:lnTo>
                  <a:pt x="209210" y="56276"/>
                </a:lnTo>
                <a:cubicBezTo>
                  <a:pt x="210222" y="56964"/>
                  <a:pt x="211371" y="57269"/>
                  <a:pt x="212448" y="57269"/>
                </a:cubicBezTo>
                <a:cubicBezTo>
                  <a:pt x="214824" y="57269"/>
                  <a:pt x="216849" y="55785"/>
                  <a:pt x="216267" y="53656"/>
                </a:cubicBezTo>
                <a:lnTo>
                  <a:pt x="216267" y="53656"/>
                </a:lnTo>
                <a:cubicBezTo>
                  <a:pt x="216313" y="53823"/>
                  <a:pt x="217172" y="54291"/>
                  <a:pt x="217368" y="54402"/>
                </a:cubicBezTo>
                <a:cubicBezTo>
                  <a:pt x="217772" y="54631"/>
                  <a:pt x="218205" y="54828"/>
                  <a:pt x="218646" y="54917"/>
                </a:cubicBezTo>
                <a:cubicBezTo>
                  <a:pt x="218833" y="54955"/>
                  <a:pt x="219001" y="54972"/>
                  <a:pt x="219156" y="54972"/>
                </a:cubicBezTo>
                <a:cubicBezTo>
                  <a:pt x="220041" y="54972"/>
                  <a:pt x="220447" y="54401"/>
                  <a:pt x="220915" y="53851"/>
                </a:cubicBezTo>
                <a:lnTo>
                  <a:pt x="221035" y="53620"/>
                </a:lnTo>
                <a:cubicBezTo>
                  <a:pt x="221042" y="53630"/>
                  <a:pt x="221046" y="53638"/>
                  <a:pt x="221053" y="53648"/>
                </a:cubicBezTo>
                <a:cubicBezTo>
                  <a:pt x="221946" y="54863"/>
                  <a:pt x="223699" y="55642"/>
                  <a:pt x="225162" y="55642"/>
                </a:cubicBezTo>
                <a:cubicBezTo>
                  <a:pt x="225708" y="55642"/>
                  <a:pt x="226213" y="55533"/>
                  <a:pt x="226618" y="55299"/>
                </a:cubicBezTo>
                <a:lnTo>
                  <a:pt x="226618" y="55299"/>
                </a:lnTo>
                <a:cubicBezTo>
                  <a:pt x="226384" y="55436"/>
                  <a:pt x="226873" y="56410"/>
                  <a:pt x="227014" y="56632"/>
                </a:cubicBezTo>
                <a:cubicBezTo>
                  <a:pt x="227314" y="57104"/>
                  <a:pt x="227729" y="57493"/>
                  <a:pt x="228221" y="57760"/>
                </a:cubicBezTo>
                <a:cubicBezTo>
                  <a:pt x="228594" y="57963"/>
                  <a:pt x="229140" y="58144"/>
                  <a:pt x="229573" y="58144"/>
                </a:cubicBezTo>
                <a:cubicBezTo>
                  <a:pt x="229687" y="58144"/>
                  <a:pt x="229793" y="58131"/>
                  <a:pt x="229885" y="58104"/>
                </a:cubicBezTo>
                <a:cubicBezTo>
                  <a:pt x="230412" y="57945"/>
                  <a:pt x="230871" y="57412"/>
                  <a:pt x="231290" y="57121"/>
                </a:cubicBezTo>
                <a:cubicBezTo>
                  <a:pt x="232135" y="57773"/>
                  <a:pt x="233137" y="58059"/>
                  <a:pt x="234077" y="58059"/>
                </a:cubicBezTo>
                <a:cubicBezTo>
                  <a:pt x="236059" y="58059"/>
                  <a:pt x="237764" y="56788"/>
                  <a:pt x="237128" y="54997"/>
                </a:cubicBezTo>
                <a:lnTo>
                  <a:pt x="237128" y="54997"/>
                </a:lnTo>
                <a:cubicBezTo>
                  <a:pt x="238476" y="56136"/>
                  <a:pt x="240329" y="56799"/>
                  <a:pt x="241954" y="56799"/>
                </a:cubicBezTo>
                <a:cubicBezTo>
                  <a:pt x="242463" y="56799"/>
                  <a:pt x="242950" y="56734"/>
                  <a:pt x="243392" y="56598"/>
                </a:cubicBezTo>
                <a:cubicBezTo>
                  <a:pt x="245241" y="56027"/>
                  <a:pt x="246159" y="54253"/>
                  <a:pt x="245568" y="52394"/>
                </a:cubicBezTo>
                <a:lnTo>
                  <a:pt x="245568" y="52394"/>
                </a:lnTo>
                <a:cubicBezTo>
                  <a:pt x="246579" y="53081"/>
                  <a:pt x="247728" y="53386"/>
                  <a:pt x="248805" y="53386"/>
                </a:cubicBezTo>
                <a:cubicBezTo>
                  <a:pt x="251181" y="53386"/>
                  <a:pt x="253205" y="51903"/>
                  <a:pt x="252624" y="49774"/>
                </a:cubicBezTo>
                <a:lnTo>
                  <a:pt x="252624" y="49774"/>
                </a:lnTo>
                <a:cubicBezTo>
                  <a:pt x="252670" y="49941"/>
                  <a:pt x="253529" y="50409"/>
                  <a:pt x="253725" y="50519"/>
                </a:cubicBezTo>
                <a:cubicBezTo>
                  <a:pt x="254128" y="50747"/>
                  <a:pt x="254561" y="50945"/>
                  <a:pt x="255003" y="51035"/>
                </a:cubicBezTo>
                <a:cubicBezTo>
                  <a:pt x="255189" y="51073"/>
                  <a:pt x="255358" y="51090"/>
                  <a:pt x="255512" y="51090"/>
                </a:cubicBezTo>
                <a:cubicBezTo>
                  <a:pt x="256399" y="51090"/>
                  <a:pt x="256803" y="50519"/>
                  <a:pt x="257272" y="49967"/>
                </a:cubicBezTo>
                <a:lnTo>
                  <a:pt x="25699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theme" Target="../theme/theme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20000" y="925104"/>
            <a:ext cx="6120000" cy="1190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2"/>
              </a:buClr>
              <a:buSzPts val="3400"/>
              <a:buFont typeface="Trirong ExtraBold"/>
              <a:buNone/>
              <a:defRPr i="1" sz="3400">
                <a:solidFill>
                  <a:schemeClr val="dk2"/>
                </a:solidFill>
                <a:latin typeface="Trirong ExtraBold"/>
                <a:ea typeface="Trirong ExtraBold"/>
                <a:cs typeface="Trirong ExtraBold"/>
                <a:sym typeface="Trirong ExtraBold"/>
              </a:defRPr>
            </a:lvl1pPr>
            <a:lvl2pPr lvl="1">
              <a:spcBef>
                <a:spcPts val="0"/>
              </a:spcBef>
              <a:spcAft>
                <a:spcPts val="0"/>
              </a:spcAft>
              <a:buClr>
                <a:schemeClr val="dk1"/>
              </a:buClr>
              <a:buSzPts val="4000"/>
              <a:buFont typeface="Bebas Neue"/>
              <a:buNone/>
              <a:defRPr sz="4000">
                <a:solidFill>
                  <a:schemeClr val="dk1"/>
                </a:solidFill>
                <a:latin typeface="Bebas Neue"/>
                <a:ea typeface="Bebas Neue"/>
                <a:cs typeface="Bebas Neue"/>
                <a:sym typeface="Bebas Neue"/>
              </a:defRPr>
            </a:lvl2pPr>
            <a:lvl3pPr lvl="2">
              <a:spcBef>
                <a:spcPts val="0"/>
              </a:spcBef>
              <a:spcAft>
                <a:spcPts val="0"/>
              </a:spcAft>
              <a:buClr>
                <a:schemeClr val="dk1"/>
              </a:buClr>
              <a:buSzPts val="4000"/>
              <a:buFont typeface="Bebas Neue"/>
              <a:buNone/>
              <a:defRPr sz="4000">
                <a:solidFill>
                  <a:schemeClr val="dk1"/>
                </a:solidFill>
                <a:latin typeface="Bebas Neue"/>
                <a:ea typeface="Bebas Neue"/>
                <a:cs typeface="Bebas Neue"/>
                <a:sym typeface="Bebas Neue"/>
              </a:defRPr>
            </a:lvl3pPr>
            <a:lvl4pPr lvl="3">
              <a:spcBef>
                <a:spcPts val="0"/>
              </a:spcBef>
              <a:spcAft>
                <a:spcPts val="0"/>
              </a:spcAft>
              <a:buClr>
                <a:schemeClr val="dk1"/>
              </a:buClr>
              <a:buSzPts val="4000"/>
              <a:buFont typeface="Bebas Neue"/>
              <a:buNone/>
              <a:defRPr sz="4000">
                <a:solidFill>
                  <a:schemeClr val="dk1"/>
                </a:solidFill>
                <a:latin typeface="Bebas Neue"/>
                <a:ea typeface="Bebas Neue"/>
                <a:cs typeface="Bebas Neue"/>
                <a:sym typeface="Bebas Neue"/>
              </a:defRPr>
            </a:lvl4pPr>
            <a:lvl5pPr lvl="4">
              <a:spcBef>
                <a:spcPts val="0"/>
              </a:spcBef>
              <a:spcAft>
                <a:spcPts val="0"/>
              </a:spcAft>
              <a:buClr>
                <a:schemeClr val="dk1"/>
              </a:buClr>
              <a:buSzPts val="4000"/>
              <a:buFont typeface="Bebas Neue"/>
              <a:buNone/>
              <a:defRPr sz="4000">
                <a:solidFill>
                  <a:schemeClr val="dk1"/>
                </a:solidFill>
                <a:latin typeface="Bebas Neue"/>
                <a:ea typeface="Bebas Neue"/>
                <a:cs typeface="Bebas Neue"/>
                <a:sym typeface="Bebas Neue"/>
              </a:defRPr>
            </a:lvl5pPr>
            <a:lvl6pPr lvl="5">
              <a:spcBef>
                <a:spcPts val="0"/>
              </a:spcBef>
              <a:spcAft>
                <a:spcPts val="0"/>
              </a:spcAft>
              <a:buClr>
                <a:schemeClr val="dk1"/>
              </a:buClr>
              <a:buSzPts val="4000"/>
              <a:buFont typeface="Bebas Neue"/>
              <a:buNone/>
              <a:defRPr sz="4000">
                <a:solidFill>
                  <a:schemeClr val="dk1"/>
                </a:solidFill>
                <a:latin typeface="Bebas Neue"/>
                <a:ea typeface="Bebas Neue"/>
                <a:cs typeface="Bebas Neue"/>
                <a:sym typeface="Bebas Neue"/>
              </a:defRPr>
            </a:lvl6pPr>
            <a:lvl7pPr lvl="6">
              <a:spcBef>
                <a:spcPts val="0"/>
              </a:spcBef>
              <a:spcAft>
                <a:spcPts val="0"/>
              </a:spcAft>
              <a:buClr>
                <a:schemeClr val="dk1"/>
              </a:buClr>
              <a:buSzPts val="4000"/>
              <a:buFont typeface="Bebas Neue"/>
              <a:buNone/>
              <a:defRPr sz="4000">
                <a:solidFill>
                  <a:schemeClr val="dk1"/>
                </a:solidFill>
                <a:latin typeface="Bebas Neue"/>
                <a:ea typeface="Bebas Neue"/>
                <a:cs typeface="Bebas Neue"/>
                <a:sym typeface="Bebas Neue"/>
              </a:defRPr>
            </a:lvl7pPr>
            <a:lvl8pPr lvl="7">
              <a:spcBef>
                <a:spcPts val="0"/>
              </a:spcBef>
              <a:spcAft>
                <a:spcPts val="0"/>
              </a:spcAft>
              <a:buClr>
                <a:schemeClr val="dk1"/>
              </a:buClr>
              <a:buSzPts val="4000"/>
              <a:buFont typeface="Bebas Neue"/>
              <a:buNone/>
              <a:defRPr sz="4000">
                <a:solidFill>
                  <a:schemeClr val="dk1"/>
                </a:solidFill>
                <a:latin typeface="Bebas Neue"/>
                <a:ea typeface="Bebas Neue"/>
                <a:cs typeface="Bebas Neue"/>
                <a:sym typeface="Bebas Neue"/>
              </a:defRPr>
            </a:lvl8pPr>
            <a:lvl9pPr lvl="8">
              <a:spcBef>
                <a:spcPts val="0"/>
              </a:spcBef>
              <a:spcAft>
                <a:spcPts val="0"/>
              </a:spcAft>
              <a:buClr>
                <a:schemeClr val="dk1"/>
              </a:buClr>
              <a:buSzPts val="4000"/>
              <a:buFont typeface="Bebas Neue"/>
              <a:buNone/>
              <a:defRPr sz="4000">
                <a:solidFill>
                  <a:schemeClr val="dk1"/>
                </a:solidFill>
                <a:latin typeface="Bebas Neue"/>
                <a:ea typeface="Bebas Neue"/>
                <a:cs typeface="Bebas Neue"/>
                <a:sym typeface="Bebas Neue"/>
              </a:defRPr>
            </a:lvl9pPr>
          </a:lstStyle>
          <a:p/>
        </p:txBody>
      </p:sp>
      <p:sp>
        <p:nvSpPr>
          <p:cNvPr id="7" name="Google Shape;7;p1"/>
          <p:cNvSpPr txBox="1"/>
          <p:nvPr>
            <p:ph idx="1" type="body"/>
          </p:nvPr>
        </p:nvSpPr>
        <p:spPr>
          <a:xfrm>
            <a:off x="720000" y="2395707"/>
            <a:ext cx="6120000" cy="7101900"/>
          </a:xfrm>
          <a:prstGeom prst="rect">
            <a:avLst/>
          </a:prstGeom>
          <a:noFill/>
          <a:ln>
            <a:noFill/>
          </a:ln>
        </p:spPr>
        <p:txBody>
          <a:bodyPr anchorCtr="0" anchor="t" bIns="91425" lIns="91425" spcFirstLastPara="1" rIns="91425" wrap="square" tIns="91425">
            <a:noAutofit/>
          </a:bodyPr>
          <a:lstStyle>
            <a:lvl1pPr indent="-330200" lvl="0" marL="457200">
              <a:lnSpc>
                <a:spcPct val="100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1pPr>
            <a:lvl2pPr indent="-330200" lvl="1" marL="914400">
              <a:lnSpc>
                <a:spcPct val="100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2pPr>
            <a:lvl3pPr indent="-330200" lvl="2" marL="1371600">
              <a:lnSpc>
                <a:spcPct val="100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3pPr>
            <a:lvl4pPr indent="-330200" lvl="3" marL="1828800">
              <a:lnSpc>
                <a:spcPct val="100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4pPr>
            <a:lvl5pPr indent="-330200" lvl="4" marL="2286000">
              <a:lnSpc>
                <a:spcPct val="100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5pPr>
            <a:lvl6pPr indent="-330200" lvl="5" marL="2743200">
              <a:lnSpc>
                <a:spcPct val="100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6pPr>
            <a:lvl7pPr indent="-330200" lvl="6" marL="3200400">
              <a:lnSpc>
                <a:spcPct val="100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7pPr>
            <a:lvl8pPr indent="-330200" lvl="7" marL="3657600">
              <a:lnSpc>
                <a:spcPct val="100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8pPr>
            <a:lvl9pPr indent="-330200" lvl="8" marL="4114800">
              <a:lnSpc>
                <a:spcPct val="100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2"/>
          <p:cNvSpPr txBox="1"/>
          <p:nvPr>
            <p:ph idx="4294967295" type="title"/>
          </p:nvPr>
        </p:nvSpPr>
        <p:spPr>
          <a:xfrm>
            <a:off x="305650" y="2081600"/>
            <a:ext cx="2765100" cy="386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chemeClr val="accent5"/>
                </a:solidFill>
              </a:rPr>
              <a:t>Literacy</a:t>
            </a:r>
            <a:endParaRPr i="1" sz="2500">
              <a:solidFill>
                <a:schemeClr val="accent5"/>
              </a:solidFill>
              <a:latin typeface="Trirong ExtraBold"/>
              <a:ea typeface="Trirong ExtraBold"/>
              <a:cs typeface="Trirong ExtraBold"/>
              <a:sym typeface="Trirong ExtraBold"/>
            </a:endParaRPr>
          </a:p>
        </p:txBody>
      </p:sp>
      <p:sp>
        <p:nvSpPr>
          <p:cNvPr id="299" name="Google Shape;299;p32"/>
          <p:cNvSpPr txBox="1"/>
          <p:nvPr>
            <p:ph idx="4294967295" type="subTitle"/>
          </p:nvPr>
        </p:nvSpPr>
        <p:spPr>
          <a:xfrm>
            <a:off x="146350" y="2467700"/>
            <a:ext cx="3301800" cy="9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1300">
                <a:solidFill>
                  <a:schemeClr val="accent5"/>
                </a:solidFill>
                <a:latin typeface="Cormorant Garamond"/>
                <a:ea typeface="Cormorant Garamond"/>
                <a:cs typeface="Cormorant Garamond"/>
                <a:sym typeface="Cormorant Garamond"/>
              </a:rPr>
              <a:t>We will be </a:t>
            </a:r>
            <a:r>
              <a:rPr b="1" lang="en" sz="1300">
                <a:solidFill>
                  <a:schemeClr val="accent5"/>
                </a:solidFill>
                <a:latin typeface="Cormorant Garamond"/>
                <a:ea typeface="Cormorant Garamond"/>
                <a:cs typeface="Cormorant Garamond"/>
                <a:sym typeface="Cormorant Garamond"/>
              </a:rPr>
              <a:t>reading</a:t>
            </a:r>
            <a:r>
              <a:rPr b="1" lang="en" sz="1300">
                <a:solidFill>
                  <a:schemeClr val="accent5"/>
                </a:solidFill>
                <a:latin typeface="Cormorant Garamond"/>
                <a:ea typeface="Cormorant Garamond"/>
                <a:cs typeface="Cormorant Garamond"/>
                <a:sym typeface="Cormorant Garamond"/>
              </a:rPr>
              <a:t> the Three Little Pigs, Little Red Riding Hood and Goldilocks and the Three Bears.</a:t>
            </a:r>
            <a:r>
              <a:rPr b="1" lang="en" sz="1300">
                <a:solidFill>
                  <a:schemeClr val="accent5"/>
                </a:solidFill>
                <a:latin typeface="Cormorant Garamond"/>
                <a:ea typeface="Cormorant Garamond"/>
                <a:cs typeface="Cormorant Garamond"/>
                <a:sym typeface="Cormorant Garamond"/>
              </a:rPr>
              <a:t> We will be writing character descriptions, adverts and speech bubbles. We will also be exploring the story through role play. We will be reading and using a range of traditional tales for our classroom activities. We will then read a  range of traditional tales and explore story writing. </a:t>
            </a:r>
            <a:endParaRPr b="1" sz="1300">
              <a:solidFill>
                <a:schemeClr val="accent5"/>
              </a:solidFill>
              <a:latin typeface="Cormorant Garamond"/>
              <a:ea typeface="Cormorant Garamond"/>
              <a:cs typeface="Cormorant Garamond"/>
              <a:sym typeface="Cormorant Garamond"/>
            </a:endParaRPr>
          </a:p>
        </p:txBody>
      </p:sp>
      <p:sp>
        <p:nvSpPr>
          <p:cNvPr id="300" name="Google Shape;300;p32"/>
          <p:cNvSpPr txBox="1"/>
          <p:nvPr>
            <p:ph idx="4294967295" type="title"/>
          </p:nvPr>
        </p:nvSpPr>
        <p:spPr>
          <a:xfrm>
            <a:off x="3944325" y="2177375"/>
            <a:ext cx="2765100" cy="386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rgbClr val="38761D"/>
                </a:solidFill>
              </a:rPr>
              <a:t>Maths</a:t>
            </a:r>
            <a:endParaRPr i="1" sz="2500">
              <a:solidFill>
                <a:srgbClr val="38761D"/>
              </a:solidFill>
              <a:latin typeface="Trirong ExtraBold"/>
              <a:ea typeface="Trirong ExtraBold"/>
              <a:cs typeface="Trirong ExtraBold"/>
              <a:sym typeface="Trirong ExtraBold"/>
            </a:endParaRPr>
          </a:p>
        </p:txBody>
      </p:sp>
      <p:sp>
        <p:nvSpPr>
          <p:cNvPr id="301" name="Google Shape;301;p32"/>
          <p:cNvSpPr txBox="1"/>
          <p:nvPr>
            <p:ph idx="4294967295" type="subTitle"/>
          </p:nvPr>
        </p:nvSpPr>
        <p:spPr>
          <a:xfrm>
            <a:off x="4001475" y="2630997"/>
            <a:ext cx="2765100" cy="9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1300">
                <a:solidFill>
                  <a:srgbClr val="38761D"/>
                </a:solidFill>
                <a:latin typeface="Cormorant Garamond"/>
                <a:ea typeface="Cormorant Garamond"/>
                <a:cs typeface="Cormorant Garamond"/>
                <a:sym typeface="Cormorant Garamond"/>
              </a:rPr>
              <a:t>During our Maths activities we will be consolidating what we have learnt throughout the year focusing on our Early Learning Goals, learning about 3D shapes, </a:t>
            </a:r>
            <a:r>
              <a:rPr b="1" lang="en" sz="1300">
                <a:solidFill>
                  <a:srgbClr val="38761D"/>
                </a:solidFill>
                <a:latin typeface="Cormorant Garamond"/>
                <a:ea typeface="Cormorant Garamond"/>
                <a:cs typeface="Cormorant Garamond"/>
                <a:sym typeface="Cormorant Garamond"/>
              </a:rPr>
              <a:t>describing positions of objects through patterns and map making.</a:t>
            </a:r>
            <a:endParaRPr b="1" sz="1300">
              <a:solidFill>
                <a:srgbClr val="38761D"/>
              </a:solidFill>
              <a:latin typeface="Cormorant Garamond"/>
              <a:ea typeface="Cormorant Garamond"/>
              <a:cs typeface="Cormorant Garamond"/>
              <a:sym typeface="Cormorant Garamond"/>
            </a:endParaRPr>
          </a:p>
        </p:txBody>
      </p:sp>
      <p:sp>
        <p:nvSpPr>
          <p:cNvPr id="302" name="Google Shape;302;p32"/>
          <p:cNvSpPr txBox="1"/>
          <p:nvPr>
            <p:ph idx="4294967295" type="title"/>
          </p:nvPr>
        </p:nvSpPr>
        <p:spPr>
          <a:xfrm>
            <a:off x="390500" y="5570650"/>
            <a:ext cx="2765100" cy="386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rgbClr val="D39DF3"/>
                </a:solidFill>
              </a:rPr>
              <a:t>PSED</a:t>
            </a:r>
            <a:endParaRPr i="1" sz="2500">
              <a:solidFill>
                <a:srgbClr val="D39DF3"/>
              </a:solidFill>
              <a:latin typeface="Trirong ExtraBold"/>
              <a:ea typeface="Trirong ExtraBold"/>
              <a:cs typeface="Trirong ExtraBold"/>
              <a:sym typeface="Trirong ExtraBold"/>
            </a:endParaRPr>
          </a:p>
        </p:txBody>
      </p:sp>
      <p:sp>
        <p:nvSpPr>
          <p:cNvPr id="303" name="Google Shape;303;p32"/>
          <p:cNvSpPr txBox="1"/>
          <p:nvPr>
            <p:ph idx="4294967295" type="subTitle"/>
          </p:nvPr>
        </p:nvSpPr>
        <p:spPr>
          <a:xfrm>
            <a:off x="305650" y="8758885"/>
            <a:ext cx="2765100" cy="9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1300">
                <a:solidFill>
                  <a:srgbClr val="3D5E88"/>
                </a:solidFill>
                <a:latin typeface="Cormorant Garamond"/>
                <a:ea typeface="Cormorant Garamond"/>
                <a:cs typeface="Cormorant Garamond"/>
                <a:sym typeface="Cormorant Garamond"/>
              </a:rPr>
              <a:t>During the last term in R</a:t>
            </a:r>
            <a:r>
              <a:rPr b="1" lang="en" sz="1300">
                <a:solidFill>
                  <a:srgbClr val="3D5E88"/>
                </a:solidFill>
                <a:latin typeface="Cormorant Garamond"/>
                <a:ea typeface="Cormorant Garamond"/>
                <a:cs typeface="Cormorant Garamond"/>
                <a:sym typeface="Cormorant Garamond"/>
              </a:rPr>
              <a:t>eception</a:t>
            </a:r>
            <a:r>
              <a:rPr b="1" lang="en" sz="1300">
                <a:solidFill>
                  <a:srgbClr val="3D5E88"/>
                </a:solidFill>
                <a:latin typeface="Cormorant Garamond"/>
                <a:ea typeface="Cormorant Garamond"/>
                <a:cs typeface="Cormorant Garamond"/>
                <a:sym typeface="Cormorant Garamond"/>
              </a:rPr>
              <a:t> we will be preparing for our first Sports Day! This means that during our PE lessons, we will be exploring athletics. </a:t>
            </a:r>
            <a:endParaRPr b="1" sz="1300">
              <a:solidFill>
                <a:srgbClr val="3D5E88"/>
              </a:solidFill>
              <a:latin typeface="Cormorant Garamond"/>
              <a:ea typeface="Cormorant Garamond"/>
              <a:cs typeface="Cormorant Garamond"/>
              <a:sym typeface="Cormorant Garamond"/>
            </a:endParaRPr>
          </a:p>
        </p:txBody>
      </p:sp>
      <p:sp>
        <p:nvSpPr>
          <p:cNvPr id="304" name="Google Shape;304;p32"/>
          <p:cNvSpPr txBox="1"/>
          <p:nvPr>
            <p:ph idx="4294967295" type="subTitle"/>
          </p:nvPr>
        </p:nvSpPr>
        <p:spPr>
          <a:xfrm>
            <a:off x="3835875" y="8758875"/>
            <a:ext cx="2982000" cy="9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1300">
                <a:solidFill>
                  <a:srgbClr val="C96158"/>
                </a:solidFill>
                <a:latin typeface="Cormorant Garamond"/>
                <a:ea typeface="Cormorant Garamond"/>
                <a:cs typeface="Cormorant Garamond"/>
                <a:sym typeface="Cormorant Garamond"/>
              </a:rPr>
              <a:t>We will be </a:t>
            </a:r>
            <a:r>
              <a:rPr b="1" lang="en" sz="1300">
                <a:solidFill>
                  <a:srgbClr val="C96158"/>
                </a:solidFill>
                <a:latin typeface="Cormorant Garamond"/>
                <a:ea typeface="Cormorant Garamond"/>
                <a:cs typeface="Cormorant Garamond"/>
                <a:sym typeface="Cormorant Garamond"/>
              </a:rPr>
              <a:t>learning about</a:t>
            </a:r>
            <a:r>
              <a:rPr b="1" lang="en" sz="1300">
                <a:solidFill>
                  <a:srgbClr val="C96158"/>
                </a:solidFill>
                <a:latin typeface="Cormorant Garamond"/>
                <a:ea typeface="Cormorant Garamond"/>
                <a:cs typeface="Cormorant Garamond"/>
                <a:sym typeface="Cormorant Garamond"/>
              </a:rPr>
              <a:t> musical stories in our music lessons, whilst during our DT sessions we will be </a:t>
            </a:r>
            <a:r>
              <a:rPr b="1" lang="en" sz="1300">
                <a:solidFill>
                  <a:srgbClr val="C96158"/>
                </a:solidFill>
                <a:latin typeface="Cormorant Garamond"/>
                <a:ea typeface="Cormorant Garamond"/>
                <a:cs typeface="Cormorant Garamond"/>
                <a:sym typeface="Cormorant Garamond"/>
              </a:rPr>
              <a:t>learning</a:t>
            </a:r>
            <a:r>
              <a:rPr b="1" lang="en" sz="1300">
                <a:solidFill>
                  <a:srgbClr val="C96158"/>
                </a:solidFill>
                <a:latin typeface="Cormorant Garamond"/>
                <a:ea typeface="Cormorant Garamond"/>
                <a:cs typeface="Cormorant Garamond"/>
                <a:sym typeface="Cormorant Garamond"/>
              </a:rPr>
              <a:t> to make our own bookmarks!</a:t>
            </a:r>
            <a:endParaRPr b="1" sz="1300">
              <a:solidFill>
                <a:srgbClr val="C96158"/>
              </a:solidFill>
              <a:latin typeface="Cormorant Garamond"/>
              <a:ea typeface="Cormorant Garamond"/>
              <a:cs typeface="Cormorant Garamond"/>
              <a:sym typeface="Cormorant Garamond"/>
            </a:endParaRPr>
          </a:p>
        </p:txBody>
      </p:sp>
      <p:sp>
        <p:nvSpPr>
          <p:cNvPr id="305" name="Google Shape;305;p32"/>
          <p:cNvSpPr txBox="1"/>
          <p:nvPr>
            <p:ph type="title"/>
          </p:nvPr>
        </p:nvSpPr>
        <p:spPr>
          <a:xfrm>
            <a:off x="0" y="0"/>
            <a:ext cx="7560000" cy="1023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800">
                <a:solidFill>
                  <a:srgbClr val="E27E69"/>
                </a:solidFill>
              </a:rPr>
              <a:t>Summer 2 - Traditional Tales</a:t>
            </a:r>
            <a:endParaRPr i="1" sz="3800">
              <a:solidFill>
                <a:srgbClr val="E27E69"/>
              </a:solidFill>
              <a:latin typeface="Trirong ExtraBold"/>
              <a:ea typeface="Trirong ExtraBold"/>
              <a:cs typeface="Trirong ExtraBold"/>
              <a:sym typeface="Trirong ExtraBold"/>
            </a:endParaRPr>
          </a:p>
        </p:txBody>
      </p:sp>
      <p:grpSp>
        <p:nvGrpSpPr>
          <p:cNvPr id="306" name="Google Shape;306;p32"/>
          <p:cNvGrpSpPr/>
          <p:nvPr/>
        </p:nvGrpSpPr>
        <p:grpSpPr>
          <a:xfrm>
            <a:off x="4905859" y="783472"/>
            <a:ext cx="1046839" cy="1393892"/>
            <a:chOff x="4417938" y="1806037"/>
            <a:chExt cx="1560816" cy="2370565"/>
          </a:xfrm>
        </p:grpSpPr>
        <p:sp>
          <p:nvSpPr>
            <p:cNvPr id="307" name="Google Shape;307;p32"/>
            <p:cNvSpPr/>
            <p:nvPr/>
          </p:nvSpPr>
          <p:spPr>
            <a:xfrm rot="797103">
              <a:off x="4513441" y="3103607"/>
              <a:ext cx="1100803" cy="959353"/>
            </a:xfrm>
            <a:custGeom>
              <a:rect b="b" l="l" r="r" t="t"/>
              <a:pathLst>
                <a:path extrusionOk="0" h="17837" w="20466">
                  <a:moveTo>
                    <a:pt x="8887" y="1"/>
                  </a:moveTo>
                  <a:cubicBezTo>
                    <a:pt x="7182" y="1"/>
                    <a:pt x="5376" y="367"/>
                    <a:pt x="3555" y="1262"/>
                  </a:cubicBezTo>
                  <a:cubicBezTo>
                    <a:pt x="3101" y="1485"/>
                    <a:pt x="0" y="6777"/>
                    <a:pt x="735" y="10209"/>
                  </a:cubicBezTo>
                  <a:cubicBezTo>
                    <a:pt x="1402" y="13318"/>
                    <a:pt x="3074" y="17836"/>
                    <a:pt x="9038" y="17836"/>
                  </a:cubicBezTo>
                  <a:cubicBezTo>
                    <a:pt x="9655" y="17836"/>
                    <a:pt x="10318" y="17788"/>
                    <a:pt x="11030" y="17685"/>
                  </a:cubicBezTo>
                  <a:cubicBezTo>
                    <a:pt x="18628" y="16582"/>
                    <a:pt x="20465" y="8370"/>
                    <a:pt x="19118" y="5430"/>
                  </a:cubicBezTo>
                  <a:cubicBezTo>
                    <a:pt x="18110" y="3229"/>
                    <a:pt x="13947" y="1"/>
                    <a:pt x="8887" y="1"/>
                  </a:cubicBezTo>
                  <a:close/>
                </a:path>
              </a:pathLst>
            </a:custGeom>
            <a:solidFill>
              <a:srgbClr val="F0C7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32"/>
            <p:cNvSpPr/>
            <p:nvPr/>
          </p:nvSpPr>
          <p:spPr>
            <a:xfrm rot="797103">
              <a:off x="4549073" y="3064379"/>
              <a:ext cx="1100265" cy="473357"/>
            </a:xfrm>
            <a:custGeom>
              <a:rect b="b" l="l" r="r" t="t"/>
              <a:pathLst>
                <a:path extrusionOk="0" h="8801" w="20456">
                  <a:moveTo>
                    <a:pt x="9099" y="0"/>
                  </a:moveTo>
                  <a:cubicBezTo>
                    <a:pt x="7422" y="0"/>
                    <a:pt x="5698" y="303"/>
                    <a:pt x="4034" y="1063"/>
                  </a:cubicBezTo>
                  <a:cubicBezTo>
                    <a:pt x="3811" y="1165"/>
                    <a:pt x="683" y="2206"/>
                    <a:pt x="275" y="4658"/>
                  </a:cubicBezTo>
                  <a:cubicBezTo>
                    <a:pt x="1" y="6303"/>
                    <a:pt x="1125" y="7212"/>
                    <a:pt x="2314" y="7212"/>
                  </a:cubicBezTo>
                  <a:cubicBezTo>
                    <a:pt x="2897" y="7212"/>
                    <a:pt x="3495" y="6994"/>
                    <a:pt x="3952" y="6537"/>
                  </a:cubicBezTo>
                  <a:cubicBezTo>
                    <a:pt x="3952" y="6537"/>
                    <a:pt x="4130" y="8801"/>
                    <a:pt x="6166" y="8801"/>
                  </a:cubicBezTo>
                  <a:cubicBezTo>
                    <a:pt x="6514" y="8801"/>
                    <a:pt x="6917" y="8734"/>
                    <a:pt x="7383" y="8579"/>
                  </a:cubicBezTo>
                  <a:cubicBezTo>
                    <a:pt x="10568" y="7518"/>
                    <a:pt x="11631" y="3680"/>
                    <a:pt x="11632" y="3678"/>
                  </a:cubicBezTo>
                  <a:lnTo>
                    <a:pt x="11632" y="3678"/>
                  </a:lnTo>
                  <a:cubicBezTo>
                    <a:pt x="11632" y="3679"/>
                    <a:pt x="11061" y="6024"/>
                    <a:pt x="12099" y="6024"/>
                  </a:cubicBezTo>
                  <a:cubicBezTo>
                    <a:pt x="12239" y="6024"/>
                    <a:pt x="12409" y="5981"/>
                    <a:pt x="12613" y="5884"/>
                  </a:cubicBezTo>
                  <a:cubicBezTo>
                    <a:pt x="14328" y="5067"/>
                    <a:pt x="14819" y="4167"/>
                    <a:pt x="14819" y="4167"/>
                  </a:cubicBezTo>
                  <a:cubicBezTo>
                    <a:pt x="14819" y="4167"/>
                    <a:pt x="14891" y="6484"/>
                    <a:pt x="16262" y="6484"/>
                  </a:cubicBezTo>
                  <a:cubicBezTo>
                    <a:pt x="16348" y="6484"/>
                    <a:pt x="16438" y="6475"/>
                    <a:pt x="16534" y="6456"/>
                  </a:cubicBezTo>
                  <a:cubicBezTo>
                    <a:pt x="18167" y="6129"/>
                    <a:pt x="20456" y="5639"/>
                    <a:pt x="20373" y="4576"/>
                  </a:cubicBezTo>
                  <a:cubicBezTo>
                    <a:pt x="20310" y="3749"/>
                    <a:pt x="14996" y="0"/>
                    <a:pt x="9099" y="0"/>
                  </a:cubicBezTo>
                  <a:close/>
                </a:path>
              </a:pathLst>
            </a:custGeom>
            <a:solidFill>
              <a:srgbClr val="351A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32"/>
            <p:cNvSpPr/>
            <p:nvPr/>
          </p:nvSpPr>
          <p:spPr>
            <a:xfrm rot="797103">
              <a:off x="5395802" y="3464567"/>
              <a:ext cx="270978" cy="360571"/>
            </a:xfrm>
            <a:custGeom>
              <a:rect b="b" l="l" r="r" t="t"/>
              <a:pathLst>
                <a:path extrusionOk="0" h="6704" w="5038">
                  <a:moveTo>
                    <a:pt x="3009" y="1"/>
                  </a:moveTo>
                  <a:cubicBezTo>
                    <a:pt x="2923" y="1"/>
                    <a:pt x="2836" y="5"/>
                    <a:pt x="2750" y="15"/>
                  </a:cubicBezTo>
                  <a:cubicBezTo>
                    <a:pt x="2128" y="86"/>
                    <a:pt x="1550" y="381"/>
                    <a:pt x="1043" y="748"/>
                  </a:cubicBezTo>
                  <a:cubicBezTo>
                    <a:pt x="530" y="1117"/>
                    <a:pt x="44" y="1626"/>
                    <a:pt x="0" y="2256"/>
                  </a:cubicBezTo>
                  <a:lnTo>
                    <a:pt x="588" y="5686"/>
                  </a:lnTo>
                  <a:cubicBezTo>
                    <a:pt x="609" y="6254"/>
                    <a:pt x="1225" y="6621"/>
                    <a:pt x="1789" y="6687"/>
                  </a:cubicBezTo>
                  <a:cubicBezTo>
                    <a:pt x="1885" y="6698"/>
                    <a:pt x="1982" y="6703"/>
                    <a:pt x="2079" y="6703"/>
                  </a:cubicBezTo>
                  <a:cubicBezTo>
                    <a:pt x="2716" y="6703"/>
                    <a:pt x="3353" y="6463"/>
                    <a:pt x="3827" y="6035"/>
                  </a:cubicBezTo>
                  <a:cubicBezTo>
                    <a:pt x="4697" y="5251"/>
                    <a:pt x="4932" y="3990"/>
                    <a:pt x="4994" y="2820"/>
                  </a:cubicBezTo>
                  <a:cubicBezTo>
                    <a:pt x="5038" y="2035"/>
                    <a:pt x="4997" y="1168"/>
                    <a:pt x="4466" y="588"/>
                  </a:cubicBezTo>
                  <a:cubicBezTo>
                    <a:pt x="4102" y="190"/>
                    <a:pt x="3552" y="1"/>
                    <a:pt x="3009" y="1"/>
                  </a:cubicBezTo>
                  <a:close/>
                </a:path>
              </a:pathLst>
            </a:custGeom>
            <a:solidFill>
              <a:srgbClr val="F0C7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32"/>
            <p:cNvSpPr/>
            <p:nvPr/>
          </p:nvSpPr>
          <p:spPr>
            <a:xfrm rot="797103">
              <a:off x="5396249" y="3447466"/>
              <a:ext cx="291041" cy="391927"/>
            </a:xfrm>
            <a:custGeom>
              <a:rect b="b" l="l" r="r" t="t"/>
              <a:pathLst>
                <a:path extrusionOk="0" h="7287" w="5411">
                  <a:moveTo>
                    <a:pt x="5403" y="2891"/>
                  </a:moveTo>
                  <a:cubicBezTo>
                    <a:pt x="5370" y="3984"/>
                    <a:pt x="5196" y="5083"/>
                    <a:pt x="4625" y="5947"/>
                  </a:cubicBezTo>
                  <a:cubicBezTo>
                    <a:pt x="4344" y="6373"/>
                    <a:pt x="3967" y="6714"/>
                    <a:pt x="3565" y="6924"/>
                  </a:cubicBezTo>
                  <a:cubicBezTo>
                    <a:pt x="3197" y="7120"/>
                    <a:pt x="2790" y="7228"/>
                    <a:pt x="2374" y="7245"/>
                  </a:cubicBezTo>
                  <a:cubicBezTo>
                    <a:pt x="1620" y="7286"/>
                    <a:pt x="1022" y="6967"/>
                    <a:pt x="781" y="6633"/>
                  </a:cubicBezTo>
                  <a:cubicBezTo>
                    <a:pt x="528" y="6289"/>
                    <a:pt x="603" y="6038"/>
                    <a:pt x="591" y="6048"/>
                  </a:cubicBezTo>
                  <a:cubicBezTo>
                    <a:pt x="600" y="6038"/>
                    <a:pt x="592" y="6295"/>
                    <a:pt x="871" y="6549"/>
                  </a:cubicBezTo>
                  <a:cubicBezTo>
                    <a:pt x="1147" y="6802"/>
                    <a:pt x="1689" y="6979"/>
                    <a:pt x="2332" y="6853"/>
                  </a:cubicBezTo>
                  <a:cubicBezTo>
                    <a:pt x="2971" y="6744"/>
                    <a:pt x="3668" y="6330"/>
                    <a:pt x="4057" y="5600"/>
                  </a:cubicBezTo>
                  <a:cubicBezTo>
                    <a:pt x="4461" y="4877"/>
                    <a:pt x="4584" y="3896"/>
                    <a:pt x="4615" y="2875"/>
                  </a:cubicBezTo>
                  <a:cubicBezTo>
                    <a:pt x="4624" y="2376"/>
                    <a:pt x="4582" y="1901"/>
                    <a:pt x="4410" y="1534"/>
                  </a:cubicBezTo>
                  <a:cubicBezTo>
                    <a:pt x="4249" y="1163"/>
                    <a:pt x="3947" y="912"/>
                    <a:pt x="3578" y="780"/>
                  </a:cubicBezTo>
                  <a:cubicBezTo>
                    <a:pt x="2830" y="504"/>
                    <a:pt x="2033" y="763"/>
                    <a:pt x="1451" y="1073"/>
                  </a:cubicBezTo>
                  <a:cubicBezTo>
                    <a:pt x="852" y="1387"/>
                    <a:pt x="429" y="1749"/>
                    <a:pt x="228" y="2070"/>
                  </a:cubicBezTo>
                  <a:cubicBezTo>
                    <a:pt x="145" y="2191"/>
                    <a:pt x="82" y="2325"/>
                    <a:pt x="40" y="2466"/>
                  </a:cubicBezTo>
                  <a:cubicBezTo>
                    <a:pt x="11" y="2565"/>
                    <a:pt x="2" y="2618"/>
                    <a:pt x="2" y="2618"/>
                  </a:cubicBezTo>
                  <a:cubicBezTo>
                    <a:pt x="1" y="2566"/>
                    <a:pt x="2" y="2512"/>
                    <a:pt x="7" y="2460"/>
                  </a:cubicBezTo>
                  <a:cubicBezTo>
                    <a:pt x="19" y="2305"/>
                    <a:pt x="56" y="2154"/>
                    <a:pt x="117" y="2013"/>
                  </a:cubicBezTo>
                  <a:cubicBezTo>
                    <a:pt x="264" y="1632"/>
                    <a:pt x="655" y="1159"/>
                    <a:pt x="1241" y="739"/>
                  </a:cubicBezTo>
                  <a:cubicBezTo>
                    <a:pt x="1536" y="527"/>
                    <a:pt x="1888" y="318"/>
                    <a:pt x="2318" y="184"/>
                  </a:cubicBezTo>
                  <a:cubicBezTo>
                    <a:pt x="2743" y="49"/>
                    <a:pt x="3260" y="1"/>
                    <a:pt x="3775" y="144"/>
                  </a:cubicBezTo>
                  <a:cubicBezTo>
                    <a:pt x="4289" y="270"/>
                    <a:pt x="4826" y="654"/>
                    <a:pt x="5088" y="1202"/>
                  </a:cubicBezTo>
                  <a:cubicBezTo>
                    <a:pt x="5363" y="1741"/>
                    <a:pt x="5411" y="2334"/>
                    <a:pt x="5403" y="2891"/>
                  </a:cubicBezTo>
                  <a:close/>
                </a:path>
              </a:pathLst>
            </a:custGeom>
            <a:solidFill>
              <a:srgbClr val="E9AD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32"/>
            <p:cNvSpPr/>
            <p:nvPr/>
          </p:nvSpPr>
          <p:spPr>
            <a:xfrm rot="797103">
              <a:off x="4550352" y="3712540"/>
              <a:ext cx="399529" cy="232241"/>
            </a:xfrm>
            <a:custGeom>
              <a:rect b="b" l="l" r="r" t="t"/>
              <a:pathLst>
                <a:path extrusionOk="0" h="4318" w="7428">
                  <a:moveTo>
                    <a:pt x="2118" y="0"/>
                  </a:moveTo>
                  <a:cubicBezTo>
                    <a:pt x="1651" y="0"/>
                    <a:pt x="1199" y="99"/>
                    <a:pt x="831" y="379"/>
                  </a:cubicBezTo>
                  <a:cubicBezTo>
                    <a:pt x="1" y="1012"/>
                    <a:pt x="15" y="2372"/>
                    <a:pt x="675" y="3183"/>
                  </a:cubicBezTo>
                  <a:cubicBezTo>
                    <a:pt x="1336" y="3992"/>
                    <a:pt x="2441" y="4316"/>
                    <a:pt x="3488" y="4317"/>
                  </a:cubicBezTo>
                  <a:cubicBezTo>
                    <a:pt x="4125" y="4317"/>
                    <a:pt x="4767" y="4213"/>
                    <a:pt x="5353" y="3960"/>
                  </a:cubicBezTo>
                  <a:cubicBezTo>
                    <a:pt x="6289" y="3558"/>
                    <a:pt x="7054" y="2771"/>
                    <a:pt x="7428" y="1821"/>
                  </a:cubicBezTo>
                  <a:lnTo>
                    <a:pt x="4020" y="620"/>
                  </a:lnTo>
                  <a:cubicBezTo>
                    <a:pt x="3834" y="320"/>
                    <a:pt x="3463" y="200"/>
                    <a:pt x="3117" y="123"/>
                  </a:cubicBezTo>
                  <a:cubicBezTo>
                    <a:pt x="2794" y="51"/>
                    <a:pt x="2452" y="0"/>
                    <a:pt x="2118" y="0"/>
                  </a:cubicBezTo>
                  <a:close/>
                </a:path>
              </a:pathLst>
            </a:custGeom>
            <a:solidFill>
              <a:srgbClr val="F0C7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32"/>
            <p:cNvSpPr/>
            <p:nvPr/>
          </p:nvSpPr>
          <p:spPr>
            <a:xfrm rot="797103">
              <a:off x="4537911" y="3699689"/>
              <a:ext cx="410824" cy="266341"/>
            </a:xfrm>
            <a:custGeom>
              <a:rect b="b" l="l" r="r" t="t"/>
              <a:pathLst>
                <a:path extrusionOk="0" h="4952" w="7638">
                  <a:moveTo>
                    <a:pt x="1682" y="3590"/>
                  </a:moveTo>
                  <a:cubicBezTo>
                    <a:pt x="2417" y="4078"/>
                    <a:pt x="3349" y="4210"/>
                    <a:pt x="4165" y="4175"/>
                  </a:cubicBezTo>
                  <a:cubicBezTo>
                    <a:pt x="4988" y="4142"/>
                    <a:pt x="5702" y="3904"/>
                    <a:pt x="6230" y="3557"/>
                  </a:cubicBezTo>
                  <a:cubicBezTo>
                    <a:pt x="6659" y="3282"/>
                    <a:pt x="7033" y="2930"/>
                    <a:pt x="7333" y="2520"/>
                  </a:cubicBezTo>
                  <a:cubicBezTo>
                    <a:pt x="7546" y="2221"/>
                    <a:pt x="7638" y="2035"/>
                    <a:pt x="7638" y="2035"/>
                  </a:cubicBezTo>
                  <a:cubicBezTo>
                    <a:pt x="7638" y="2035"/>
                    <a:pt x="7594" y="2237"/>
                    <a:pt x="7441" y="2582"/>
                  </a:cubicBezTo>
                  <a:cubicBezTo>
                    <a:pt x="7210" y="3076"/>
                    <a:pt x="6880" y="3515"/>
                    <a:pt x="6468" y="3872"/>
                  </a:cubicBezTo>
                  <a:cubicBezTo>
                    <a:pt x="5951" y="4338"/>
                    <a:pt x="5152" y="4726"/>
                    <a:pt x="4225" y="4839"/>
                  </a:cubicBezTo>
                  <a:cubicBezTo>
                    <a:pt x="3315" y="4951"/>
                    <a:pt x="2213" y="4881"/>
                    <a:pt x="1241" y="4245"/>
                  </a:cubicBezTo>
                  <a:cubicBezTo>
                    <a:pt x="1003" y="4086"/>
                    <a:pt x="789" y="3892"/>
                    <a:pt x="607" y="3670"/>
                  </a:cubicBezTo>
                  <a:cubicBezTo>
                    <a:pt x="426" y="3447"/>
                    <a:pt x="285" y="3194"/>
                    <a:pt x="192" y="2924"/>
                  </a:cubicBezTo>
                  <a:cubicBezTo>
                    <a:pt x="10" y="2399"/>
                    <a:pt x="1" y="1843"/>
                    <a:pt x="159" y="1353"/>
                  </a:cubicBezTo>
                  <a:cubicBezTo>
                    <a:pt x="308" y="858"/>
                    <a:pt x="670" y="446"/>
                    <a:pt x="1076" y="246"/>
                  </a:cubicBezTo>
                  <a:cubicBezTo>
                    <a:pt x="1483" y="38"/>
                    <a:pt x="1896" y="0"/>
                    <a:pt x="2246" y="17"/>
                  </a:cubicBezTo>
                  <a:cubicBezTo>
                    <a:pt x="2949" y="67"/>
                    <a:pt x="3464" y="246"/>
                    <a:pt x="3812" y="421"/>
                  </a:cubicBezTo>
                  <a:cubicBezTo>
                    <a:pt x="3982" y="515"/>
                    <a:pt x="4091" y="622"/>
                    <a:pt x="4152" y="703"/>
                  </a:cubicBezTo>
                  <a:cubicBezTo>
                    <a:pt x="4182" y="743"/>
                    <a:pt x="4208" y="786"/>
                    <a:pt x="4229" y="832"/>
                  </a:cubicBezTo>
                  <a:cubicBezTo>
                    <a:pt x="4199" y="793"/>
                    <a:pt x="4163" y="757"/>
                    <a:pt x="4127" y="726"/>
                  </a:cubicBezTo>
                  <a:cubicBezTo>
                    <a:pt x="4053" y="663"/>
                    <a:pt x="3934" y="587"/>
                    <a:pt x="3763" y="534"/>
                  </a:cubicBezTo>
                  <a:cubicBezTo>
                    <a:pt x="3425" y="438"/>
                    <a:pt x="2876" y="361"/>
                    <a:pt x="2255" y="411"/>
                  </a:cubicBezTo>
                  <a:cubicBezTo>
                    <a:pt x="1637" y="456"/>
                    <a:pt x="940" y="800"/>
                    <a:pt x="799" y="1534"/>
                  </a:cubicBezTo>
                  <a:cubicBezTo>
                    <a:pt x="717" y="1884"/>
                    <a:pt x="752" y="2293"/>
                    <a:pt x="900" y="2662"/>
                  </a:cubicBezTo>
                  <a:cubicBezTo>
                    <a:pt x="1042" y="3029"/>
                    <a:pt x="1316" y="3342"/>
                    <a:pt x="1682" y="3590"/>
                  </a:cubicBezTo>
                  <a:close/>
                </a:path>
              </a:pathLst>
            </a:custGeom>
            <a:solidFill>
              <a:srgbClr val="E9AD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32"/>
            <p:cNvSpPr/>
            <p:nvPr/>
          </p:nvSpPr>
          <p:spPr>
            <a:xfrm rot="797103">
              <a:off x="4888797" y="3807626"/>
              <a:ext cx="205627" cy="226755"/>
            </a:xfrm>
            <a:custGeom>
              <a:rect b="b" l="l" r="r" t="t"/>
              <a:pathLst>
                <a:path extrusionOk="0" h="4216" w="3823">
                  <a:moveTo>
                    <a:pt x="2364" y="2540"/>
                  </a:moveTo>
                  <a:cubicBezTo>
                    <a:pt x="2869" y="1972"/>
                    <a:pt x="3223" y="1348"/>
                    <a:pt x="3426" y="849"/>
                  </a:cubicBezTo>
                  <a:cubicBezTo>
                    <a:pt x="3510" y="650"/>
                    <a:pt x="3582" y="445"/>
                    <a:pt x="3644" y="238"/>
                  </a:cubicBezTo>
                  <a:cubicBezTo>
                    <a:pt x="3687" y="86"/>
                    <a:pt x="3711" y="1"/>
                    <a:pt x="3711" y="1"/>
                  </a:cubicBezTo>
                  <a:cubicBezTo>
                    <a:pt x="3734" y="81"/>
                    <a:pt x="3753" y="162"/>
                    <a:pt x="3767" y="245"/>
                  </a:cubicBezTo>
                  <a:cubicBezTo>
                    <a:pt x="3808" y="472"/>
                    <a:pt x="3822" y="701"/>
                    <a:pt x="3812" y="932"/>
                  </a:cubicBezTo>
                  <a:cubicBezTo>
                    <a:pt x="3795" y="1513"/>
                    <a:pt x="3577" y="2363"/>
                    <a:pt x="2953" y="3064"/>
                  </a:cubicBezTo>
                  <a:cubicBezTo>
                    <a:pt x="2328" y="3767"/>
                    <a:pt x="1510" y="4082"/>
                    <a:pt x="937" y="4167"/>
                  </a:cubicBezTo>
                  <a:cubicBezTo>
                    <a:pt x="709" y="4204"/>
                    <a:pt x="478" y="4216"/>
                    <a:pt x="248" y="4202"/>
                  </a:cubicBezTo>
                  <a:cubicBezTo>
                    <a:pt x="87" y="4191"/>
                    <a:pt x="0" y="4175"/>
                    <a:pt x="0" y="4175"/>
                  </a:cubicBezTo>
                  <a:lnTo>
                    <a:pt x="227" y="4081"/>
                  </a:lnTo>
                  <a:cubicBezTo>
                    <a:pt x="427" y="3996"/>
                    <a:pt x="621" y="3900"/>
                    <a:pt x="810" y="3794"/>
                  </a:cubicBezTo>
                  <a:cubicBezTo>
                    <a:pt x="1279" y="3534"/>
                    <a:pt x="1859" y="3109"/>
                    <a:pt x="2364" y="2540"/>
                  </a:cubicBezTo>
                  <a:close/>
                </a:path>
              </a:pathLst>
            </a:custGeom>
            <a:solidFill>
              <a:srgbClr val="E9AD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32"/>
            <p:cNvSpPr/>
            <p:nvPr/>
          </p:nvSpPr>
          <p:spPr>
            <a:xfrm rot="797103">
              <a:off x="5065670" y="3795428"/>
              <a:ext cx="86328" cy="55398"/>
            </a:xfrm>
            <a:custGeom>
              <a:rect b="b" l="l" r="r" t="t"/>
              <a:pathLst>
                <a:path extrusionOk="0" h="1030" w="1605">
                  <a:moveTo>
                    <a:pt x="948" y="46"/>
                  </a:moveTo>
                  <a:cubicBezTo>
                    <a:pt x="1341" y="107"/>
                    <a:pt x="1564" y="435"/>
                    <a:pt x="1582" y="676"/>
                  </a:cubicBezTo>
                  <a:cubicBezTo>
                    <a:pt x="1604" y="929"/>
                    <a:pt x="1466" y="1030"/>
                    <a:pt x="1476" y="1026"/>
                  </a:cubicBezTo>
                  <a:cubicBezTo>
                    <a:pt x="1476" y="1026"/>
                    <a:pt x="1381" y="908"/>
                    <a:pt x="1240" y="873"/>
                  </a:cubicBezTo>
                  <a:cubicBezTo>
                    <a:pt x="1101" y="829"/>
                    <a:pt x="942" y="842"/>
                    <a:pt x="836" y="828"/>
                  </a:cubicBezTo>
                  <a:cubicBezTo>
                    <a:pt x="575" y="782"/>
                    <a:pt x="0" y="610"/>
                    <a:pt x="12" y="596"/>
                  </a:cubicBezTo>
                  <a:cubicBezTo>
                    <a:pt x="63" y="496"/>
                    <a:pt x="129" y="404"/>
                    <a:pt x="206" y="323"/>
                  </a:cubicBezTo>
                  <a:cubicBezTo>
                    <a:pt x="336" y="184"/>
                    <a:pt x="586" y="0"/>
                    <a:pt x="948" y="46"/>
                  </a:cubicBezTo>
                  <a:close/>
                </a:path>
              </a:pathLst>
            </a:custGeom>
            <a:solidFill>
              <a:srgbClr val="E9AD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32"/>
            <p:cNvSpPr/>
            <p:nvPr/>
          </p:nvSpPr>
          <p:spPr>
            <a:xfrm rot="797103">
              <a:off x="5471327" y="3544297"/>
              <a:ext cx="123764" cy="189752"/>
            </a:xfrm>
            <a:custGeom>
              <a:rect b="b" l="l" r="r" t="t"/>
              <a:pathLst>
                <a:path extrusionOk="0" h="3528" w="2301">
                  <a:moveTo>
                    <a:pt x="886" y="1524"/>
                  </a:moveTo>
                  <a:cubicBezTo>
                    <a:pt x="971" y="1486"/>
                    <a:pt x="1076" y="1427"/>
                    <a:pt x="1225" y="1374"/>
                  </a:cubicBezTo>
                  <a:cubicBezTo>
                    <a:pt x="1413" y="1303"/>
                    <a:pt x="1661" y="1286"/>
                    <a:pt x="1842" y="1391"/>
                  </a:cubicBezTo>
                  <a:cubicBezTo>
                    <a:pt x="2031" y="1468"/>
                    <a:pt x="2162" y="1688"/>
                    <a:pt x="2211" y="1833"/>
                  </a:cubicBezTo>
                  <a:cubicBezTo>
                    <a:pt x="2258" y="1964"/>
                    <a:pt x="2284" y="2101"/>
                    <a:pt x="2287" y="2240"/>
                  </a:cubicBezTo>
                  <a:cubicBezTo>
                    <a:pt x="2300" y="2776"/>
                    <a:pt x="1984" y="3202"/>
                    <a:pt x="1651" y="3362"/>
                  </a:cubicBezTo>
                  <a:cubicBezTo>
                    <a:pt x="1320" y="3527"/>
                    <a:pt x="1027" y="3494"/>
                    <a:pt x="853" y="3446"/>
                  </a:cubicBezTo>
                  <a:cubicBezTo>
                    <a:pt x="676" y="3396"/>
                    <a:pt x="600" y="3332"/>
                    <a:pt x="600" y="3332"/>
                  </a:cubicBezTo>
                  <a:cubicBezTo>
                    <a:pt x="600" y="3332"/>
                    <a:pt x="699" y="3350"/>
                    <a:pt x="863" y="3324"/>
                  </a:cubicBezTo>
                  <a:cubicBezTo>
                    <a:pt x="1023" y="3300"/>
                    <a:pt x="1251" y="3220"/>
                    <a:pt x="1425" y="3038"/>
                  </a:cubicBezTo>
                  <a:cubicBezTo>
                    <a:pt x="1597" y="2865"/>
                    <a:pt x="1685" y="2576"/>
                    <a:pt x="1623" y="2302"/>
                  </a:cubicBezTo>
                  <a:cubicBezTo>
                    <a:pt x="1609" y="2237"/>
                    <a:pt x="1584" y="2172"/>
                    <a:pt x="1551" y="2115"/>
                  </a:cubicBezTo>
                  <a:cubicBezTo>
                    <a:pt x="1524" y="2065"/>
                    <a:pt x="1526" y="2095"/>
                    <a:pt x="1516" y="2088"/>
                  </a:cubicBezTo>
                  <a:cubicBezTo>
                    <a:pt x="1505" y="2094"/>
                    <a:pt x="1516" y="2095"/>
                    <a:pt x="1497" y="2105"/>
                  </a:cubicBezTo>
                  <a:cubicBezTo>
                    <a:pt x="1403" y="2151"/>
                    <a:pt x="1309" y="2196"/>
                    <a:pt x="1213" y="2243"/>
                  </a:cubicBezTo>
                  <a:cubicBezTo>
                    <a:pt x="1093" y="2293"/>
                    <a:pt x="922" y="2376"/>
                    <a:pt x="675" y="2353"/>
                  </a:cubicBezTo>
                  <a:cubicBezTo>
                    <a:pt x="455" y="2332"/>
                    <a:pt x="250" y="2209"/>
                    <a:pt x="139" y="2029"/>
                  </a:cubicBezTo>
                  <a:cubicBezTo>
                    <a:pt x="81" y="1945"/>
                    <a:pt x="40" y="1829"/>
                    <a:pt x="23" y="1746"/>
                  </a:cubicBezTo>
                  <a:cubicBezTo>
                    <a:pt x="8" y="1669"/>
                    <a:pt x="1" y="1590"/>
                    <a:pt x="2" y="1511"/>
                  </a:cubicBezTo>
                  <a:cubicBezTo>
                    <a:pt x="5" y="1375"/>
                    <a:pt x="30" y="1240"/>
                    <a:pt x="74" y="1110"/>
                  </a:cubicBezTo>
                  <a:cubicBezTo>
                    <a:pt x="257" y="650"/>
                    <a:pt x="540" y="335"/>
                    <a:pt x="873" y="164"/>
                  </a:cubicBezTo>
                  <a:cubicBezTo>
                    <a:pt x="1211" y="0"/>
                    <a:pt x="1516" y="53"/>
                    <a:pt x="1682" y="130"/>
                  </a:cubicBezTo>
                  <a:cubicBezTo>
                    <a:pt x="1855" y="210"/>
                    <a:pt x="1909" y="297"/>
                    <a:pt x="1909" y="297"/>
                  </a:cubicBezTo>
                  <a:cubicBezTo>
                    <a:pt x="1909" y="297"/>
                    <a:pt x="1817" y="250"/>
                    <a:pt x="1655" y="250"/>
                  </a:cubicBezTo>
                  <a:cubicBezTo>
                    <a:pt x="1499" y="248"/>
                    <a:pt x="1267" y="315"/>
                    <a:pt x="1093" y="492"/>
                  </a:cubicBezTo>
                  <a:cubicBezTo>
                    <a:pt x="919" y="660"/>
                    <a:pt x="775" y="976"/>
                    <a:pt x="717" y="1279"/>
                  </a:cubicBezTo>
                  <a:cubicBezTo>
                    <a:pt x="708" y="1349"/>
                    <a:pt x="708" y="1418"/>
                    <a:pt x="717" y="1488"/>
                  </a:cubicBezTo>
                  <a:cubicBezTo>
                    <a:pt x="721" y="1515"/>
                    <a:pt x="728" y="1541"/>
                    <a:pt x="738" y="1568"/>
                  </a:cubicBezTo>
                  <a:cubicBezTo>
                    <a:pt x="747" y="1587"/>
                    <a:pt x="746" y="1576"/>
                    <a:pt x="751" y="1579"/>
                  </a:cubicBezTo>
                  <a:cubicBezTo>
                    <a:pt x="756" y="1579"/>
                    <a:pt x="760" y="1578"/>
                    <a:pt x="764" y="1574"/>
                  </a:cubicBezTo>
                  <a:cubicBezTo>
                    <a:pt x="745" y="1576"/>
                    <a:pt x="797" y="1566"/>
                    <a:pt x="886" y="1524"/>
                  </a:cubicBezTo>
                  <a:close/>
                </a:path>
              </a:pathLst>
            </a:custGeom>
            <a:solidFill>
              <a:srgbClr val="E9AD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32"/>
            <p:cNvSpPr/>
            <p:nvPr/>
          </p:nvSpPr>
          <p:spPr>
            <a:xfrm rot="797103">
              <a:off x="5030862" y="3556071"/>
              <a:ext cx="92352" cy="162644"/>
            </a:xfrm>
            <a:custGeom>
              <a:rect b="b" l="l" r="r" t="t"/>
              <a:pathLst>
                <a:path extrusionOk="0" h="3024" w="1717">
                  <a:moveTo>
                    <a:pt x="857" y="1"/>
                  </a:moveTo>
                  <a:cubicBezTo>
                    <a:pt x="385" y="1"/>
                    <a:pt x="1" y="677"/>
                    <a:pt x="1" y="1511"/>
                  </a:cubicBezTo>
                  <a:cubicBezTo>
                    <a:pt x="1" y="2347"/>
                    <a:pt x="384" y="3024"/>
                    <a:pt x="857" y="3024"/>
                  </a:cubicBezTo>
                  <a:cubicBezTo>
                    <a:pt x="1332" y="3024"/>
                    <a:pt x="1716" y="2347"/>
                    <a:pt x="1716" y="1511"/>
                  </a:cubicBezTo>
                  <a:cubicBezTo>
                    <a:pt x="1716" y="677"/>
                    <a:pt x="1331" y="1"/>
                    <a:pt x="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32"/>
            <p:cNvSpPr/>
            <p:nvPr/>
          </p:nvSpPr>
          <p:spPr>
            <a:xfrm rot="797103">
              <a:off x="4601012" y="3492919"/>
              <a:ext cx="92352" cy="162644"/>
            </a:xfrm>
            <a:custGeom>
              <a:rect b="b" l="l" r="r" t="t"/>
              <a:pathLst>
                <a:path extrusionOk="0" h="3024" w="1717">
                  <a:moveTo>
                    <a:pt x="858" y="0"/>
                  </a:moveTo>
                  <a:cubicBezTo>
                    <a:pt x="384" y="0"/>
                    <a:pt x="0" y="677"/>
                    <a:pt x="0" y="1513"/>
                  </a:cubicBezTo>
                  <a:cubicBezTo>
                    <a:pt x="0" y="2347"/>
                    <a:pt x="384" y="3023"/>
                    <a:pt x="858" y="3023"/>
                  </a:cubicBezTo>
                  <a:cubicBezTo>
                    <a:pt x="1333" y="3023"/>
                    <a:pt x="1717" y="2347"/>
                    <a:pt x="1717" y="1513"/>
                  </a:cubicBezTo>
                  <a:cubicBezTo>
                    <a:pt x="1717" y="677"/>
                    <a:pt x="1333" y="0"/>
                    <a:pt x="8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32"/>
            <p:cNvSpPr/>
            <p:nvPr/>
          </p:nvSpPr>
          <p:spPr>
            <a:xfrm rot="797103">
              <a:off x="5129888" y="3660654"/>
              <a:ext cx="227734" cy="171035"/>
            </a:xfrm>
            <a:custGeom>
              <a:rect b="b" l="l" r="r" t="t"/>
              <a:pathLst>
                <a:path extrusionOk="0" h="3180" w="4234">
                  <a:moveTo>
                    <a:pt x="3914" y="555"/>
                  </a:moveTo>
                  <a:cubicBezTo>
                    <a:pt x="4233" y="1109"/>
                    <a:pt x="3688" y="2021"/>
                    <a:pt x="2696" y="2593"/>
                  </a:cubicBezTo>
                  <a:cubicBezTo>
                    <a:pt x="1703" y="3165"/>
                    <a:pt x="640" y="3179"/>
                    <a:pt x="321" y="2626"/>
                  </a:cubicBezTo>
                  <a:cubicBezTo>
                    <a:pt x="1" y="2071"/>
                    <a:pt x="548" y="1158"/>
                    <a:pt x="1539" y="587"/>
                  </a:cubicBezTo>
                  <a:cubicBezTo>
                    <a:pt x="2531" y="15"/>
                    <a:pt x="3594" y="0"/>
                    <a:pt x="3914" y="555"/>
                  </a:cubicBezTo>
                  <a:close/>
                </a:path>
              </a:pathLst>
            </a:custGeom>
            <a:solidFill>
              <a:srgbClr val="E27E6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32"/>
            <p:cNvSpPr/>
            <p:nvPr/>
          </p:nvSpPr>
          <p:spPr>
            <a:xfrm rot="797103">
              <a:off x="5040205" y="3473931"/>
              <a:ext cx="181585" cy="74707"/>
            </a:xfrm>
            <a:custGeom>
              <a:rect b="b" l="l" r="r" t="t"/>
              <a:pathLst>
                <a:path extrusionOk="0" h="1389" w="3376">
                  <a:moveTo>
                    <a:pt x="1032" y="0"/>
                  </a:moveTo>
                  <a:cubicBezTo>
                    <a:pt x="838" y="0"/>
                    <a:pt x="641" y="17"/>
                    <a:pt x="441" y="52"/>
                  </a:cubicBezTo>
                  <a:cubicBezTo>
                    <a:pt x="1" y="129"/>
                    <a:pt x="153" y="768"/>
                    <a:pt x="563" y="768"/>
                  </a:cubicBezTo>
                  <a:cubicBezTo>
                    <a:pt x="586" y="768"/>
                    <a:pt x="610" y="766"/>
                    <a:pt x="636" y="762"/>
                  </a:cubicBezTo>
                  <a:lnTo>
                    <a:pt x="637" y="762"/>
                  </a:lnTo>
                  <a:cubicBezTo>
                    <a:pt x="772" y="738"/>
                    <a:pt x="908" y="726"/>
                    <a:pt x="1043" y="726"/>
                  </a:cubicBezTo>
                  <a:cubicBezTo>
                    <a:pt x="1600" y="726"/>
                    <a:pt x="2144" y="925"/>
                    <a:pt x="2573" y="1294"/>
                  </a:cubicBezTo>
                  <a:cubicBezTo>
                    <a:pt x="2650" y="1360"/>
                    <a:pt x="2734" y="1388"/>
                    <a:pt x="2816" y="1388"/>
                  </a:cubicBezTo>
                  <a:cubicBezTo>
                    <a:pt x="3114" y="1388"/>
                    <a:pt x="3375" y="1017"/>
                    <a:pt x="3093" y="775"/>
                  </a:cubicBezTo>
                  <a:cubicBezTo>
                    <a:pt x="2494" y="263"/>
                    <a:pt x="1787" y="0"/>
                    <a:pt x="1032" y="0"/>
                  </a:cubicBezTo>
                  <a:close/>
                </a:path>
              </a:pathLst>
            </a:custGeom>
            <a:solidFill>
              <a:srgbClr val="351A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32"/>
            <p:cNvSpPr/>
            <p:nvPr/>
          </p:nvSpPr>
          <p:spPr>
            <a:xfrm rot="797103">
              <a:off x="4590185" y="3411293"/>
              <a:ext cx="135758" cy="56151"/>
            </a:xfrm>
            <a:custGeom>
              <a:rect b="b" l="l" r="r" t="t"/>
              <a:pathLst>
                <a:path extrusionOk="0" h="1044" w="2524">
                  <a:moveTo>
                    <a:pt x="1573" y="0"/>
                  </a:moveTo>
                  <a:cubicBezTo>
                    <a:pt x="1140" y="0"/>
                    <a:pt x="719" y="115"/>
                    <a:pt x="339" y="351"/>
                  </a:cubicBezTo>
                  <a:cubicBezTo>
                    <a:pt x="0" y="560"/>
                    <a:pt x="207" y="1043"/>
                    <a:pt x="521" y="1043"/>
                  </a:cubicBezTo>
                  <a:cubicBezTo>
                    <a:pt x="581" y="1043"/>
                    <a:pt x="644" y="1026"/>
                    <a:pt x="708" y="986"/>
                  </a:cubicBezTo>
                  <a:cubicBezTo>
                    <a:pt x="976" y="820"/>
                    <a:pt x="1269" y="730"/>
                    <a:pt x="1573" y="730"/>
                  </a:cubicBezTo>
                  <a:cubicBezTo>
                    <a:pt x="1678" y="730"/>
                    <a:pt x="1785" y="741"/>
                    <a:pt x="1893" y="763"/>
                  </a:cubicBezTo>
                  <a:cubicBezTo>
                    <a:pt x="1921" y="769"/>
                    <a:pt x="1949" y="772"/>
                    <a:pt x="1976" y="772"/>
                  </a:cubicBezTo>
                  <a:cubicBezTo>
                    <a:pt x="2376" y="772"/>
                    <a:pt x="2523" y="143"/>
                    <a:pt x="2088" y="53"/>
                  </a:cubicBezTo>
                  <a:cubicBezTo>
                    <a:pt x="1916" y="18"/>
                    <a:pt x="1743" y="0"/>
                    <a:pt x="1573" y="0"/>
                  </a:cubicBezTo>
                  <a:close/>
                </a:path>
              </a:pathLst>
            </a:custGeom>
            <a:solidFill>
              <a:srgbClr val="351A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32"/>
            <p:cNvSpPr/>
            <p:nvPr/>
          </p:nvSpPr>
          <p:spPr>
            <a:xfrm rot="797103">
              <a:off x="4857436" y="1896844"/>
              <a:ext cx="963431" cy="1486280"/>
            </a:xfrm>
            <a:custGeom>
              <a:rect b="b" l="l" r="r" t="t"/>
              <a:pathLst>
                <a:path extrusionOk="0" h="27634" w="17912">
                  <a:moveTo>
                    <a:pt x="14060" y="0"/>
                  </a:moveTo>
                  <a:cubicBezTo>
                    <a:pt x="12373" y="0"/>
                    <a:pt x="1" y="23556"/>
                    <a:pt x="1" y="23556"/>
                  </a:cubicBezTo>
                  <a:cubicBezTo>
                    <a:pt x="1077" y="23428"/>
                    <a:pt x="2124" y="23370"/>
                    <a:pt x="3134" y="23370"/>
                  </a:cubicBezTo>
                  <a:cubicBezTo>
                    <a:pt x="11837" y="23370"/>
                    <a:pt x="17912" y="27634"/>
                    <a:pt x="17912" y="27634"/>
                  </a:cubicBezTo>
                  <a:cubicBezTo>
                    <a:pt x="17912" y="27634"/>
                    <a:pt x="15469" y="877"/>
                    <a:pt x="14139" y="22"/>
                  </a:cubicBezTo>
                  <a:cubicBezTo>
                    <a:pt x="14116" y="7"/>
                    <a:pt x="14090" y="0"/>
                    <a:pt x="1406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32"/>
            <p:cNvSpPr/>
            <p:nvPr/>
          </p:nvSpPr>
          <p:spPr>
            <a:xfrm rot="797103">
              <a:off x="4882319" y="2724328"/>
              <a:ext cx="840851" cy="388808"/>
            </a:xfrm>
            <a:custGeom>
              <a:rect b="b" l="l" r="r" t="t"/>
              <a:pathLst>
                <a:path extrusionOk="0" h="7229" w="15633">
                  <a:moveTo>
                    <a:pt x="7508" y="0"/>
                  </a:moveTo>
                  <a:cubicBezTo>
                    <a:pt x="5410" y="0"/>
                    <a:pt x="3610" y="264"/>
                    <a:pt x="2612" y="450"/>
                  </a:cubicBezTo>
                  <a:cubicBezTo>
                    <a:pt x="1626" y="2246"/>
                    <a:pt x="726" y="3913"/>
                    <a:pt x="1" y="5265"/>
                  </a:cubicBezTo>
                  <a:cubicBezTo>
                    <a:pt x="1232" y="4784"/>
                    <a:pt x="2638" y="4592"/>
                    <a:pt x="4099" y="4592"/>
                  </a:cubicBezTo>
                  <a:cubicBezTo>
                    <a:pt x="8563" y="4592"/>
                    <a:pt x="13543" y="6386"/>
                    <a:pt x="15633" y="7228"/>
                  </a:cubicBezTo>
                  <a:cubicBezTo>
                    <a:pt x="15462" y="5528"/>
                    <a:pt x="15258" y="3556"/>
                    <a:pt x="15032" y="1499"/>
                  </a:cubicBezTo>
                  <a:cubicBezTo>
                    <a:pt x="12628" y="336"/>
                    <a:pt x="9878" y="0"/>
                    <a:pt x="75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32"/>
            <p:cNvSpPr/>
            <p:nvPr/>
          </p:nvSpPr>
          <p:spPr>
            <a:xfrm rot="797103">
              <a:off x="5208222" y="2699735"/>
              <a:ext cx="552391" cy="443614"/>
            </a:xfrm>
            <a:custGeom>
              <a:rect b="b" l="l" r="r" t="t"/>
              <a:pathLst>
                <a:path extrusionOk="0" h="8248" w="10270">
                  <a:moveTo>
                    <a:pt x="3270" y="1180"/>
                  </a:moveTo>
                  <a:cubicBezTo>
                    <a:pt x="3372" y="1180"/>
                    <a:pt x="3474" y="1192"/>
                    <a:pt x="3577" y="1217"/>
                  </a:cubicBezTo>
                  <a:lnTo>
                    <a:pt x="7869" y="2282"/>
                  </a:lnTo>
                  <a:cubicBezTo>
                    <a:pt x="8627" y="2469"/>
                    <a:pt x="9079" y="3314"/>
                    <a:pt x="8869" y="4157"/>
                  </a:cubicBezTo>
                  <a:lnTo>
                    <a:pt x="8452" y="5837"/>
                  </a:lnTo>
                  <a:cubicBezTo>
                    <a:pt x="8271" y="6568"/>
                    <a:pt x="7655" y="7068"/>
                    <a:pt x="7000" y="7068"/>
                  </a:cubicBezTo>
                  <a:cubicBezTo>
                    <a:pt x="6898" y="7068"/>
                    <a:pt x="6795" y="7056"/>
                    <a:pt x="6693" y="7031"/>
                  </a:cubicBezTo>
                  <a:lnTo>
                    <a:pt x="2399" y="5966"/>
                  </a:lnTo>
                  <a:cubicBezTo>
                    <a:pt x="1641" y="5778"/>
                    <a:pt x="1192" y="4932"/>
                    <a:pt x="1401" y="4090"/>
                  </a:cubicBezTo>
                  <a:lnTo>
                    <a:pt x="1817" y="2409"/>
                  </a:lnTo>
                  <a:cubicBezTo>
                    <a:pt x="1998" y="1679"/>
                    <a:pt x="2615" y="1180"/>
                    <a:pt x="3270" y="1180"/>
                  </a:cubicBezTo>
                  <a:close/>
                  <a:moveTo>
                    <a:pt x="3320" y="0"/>
                  </a:moveTo>
                  <a:cubicBezTo>
                    <a:pt x="2175" y="0"/>
                    <a:pt x="1100" y="874"/>
                    <a:pt x="783" y="2153"/>
                  </a:cubicBezTo>
                  <a:lnTo>
                    <a:pt x="366" y="3833"/>
                  </a:lnTo>
                  <a:cubicBezTo>
                    <a:pt x="0" y="5314"/>
                    <a:pt x="783" y="6787"/>
                    <a:pt x="2113" y="7116"/>
                  </a:cubicBezTo>
                  <a:lnTo>
                    <a:pt x="6407" y="8181"/>
                  </a:lnTo>
                  <a:cubicBezTo>
                    <a:pt x="6587" y="8226"/>
                    <a:pt x="6769" y="8247"/>
                    <a:pt x="6949" y="8247"/>
                  </a:cubicBezTo>
                  <a:cubicBezTo>
                    <a:pt x="8094" y="8247"/>
                    <a:pt x="9169" y="7373"/>
                    <a:pt x="9486" y="6094"/>
                  </a:cubicBezTo>
                  <a:lnTo>
                    <a:pt x="9904" y="4413"/>
                  </a:lnTo>
                  <a:cubicBezTo>
                    <a:pt x="10269" y="2934"/>
                    <a:pt x="9486" y="1461"/>
                    <a:pt x="8155" y="1130"/>
                  </a:cubicBezTo>
                  <a:lnTo>
                    <a:pt x="3861" y="67"/>
                  </a:lnTo>
                  <a:cubicBezTo>
                    <a:pt x="3681" y="22"/>
                    <a:pt x="3500" y="0"/>
                    <a:pt x="332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32"/>
            <p:cNvSpPr/>
            <p:nvPr/>
          </p:nvSpPr>
          <p:spPr>
            <a:xfrm rot="797103">
              <a:off x="5486405" y="2901905"/>
              <a:ext cx="195300" cy="99824"/>
            </a:xfrm>
            <a:custGeom>
              <a:rect b="b" l="l" r="r" t="t"/>
              <a:pathLst>
                <a:path extrusionOk="0" h="1856" w="3631">
                  <a:moveTo>
                    <a:pt x="842" y="0"/>
                  </a:moveTo>
                  <a:cubicBezTo>
                    <a:pt x="255" y="0"/>
                    <a:pt x="0" y="1178"/>
                    <a:pt x="626" y="1334"/>
                  </a:cubicBezTo>
                  <a:lnTo>
                    <a:pt x="2676" y="1841"/>
                  </a:lnTo>
                  <a:cubicBezTo>
                    <a:pt x="2716" y="1851"/>
                    <a:pt x="2754" y="1856"/>
                    <a:pt x="2790" y="1856"/>
                  </a:cubicBezTo>
                  <a:cubicBezTo>
                    <a:pt x="3378" y="1856"/>
                    <a:pt x="3630" y="679"/>
                    <a:pt x="3004" y="523"/>
                  </a:cubicBezTo>
                  <a:cubicBezTo>
                    <a:pt x="2320" y="354"/>
                    <a:pt x="1638" y="184"/>
                    <a:pt x="954" y="14"/>
                  </a:cubicBezTo>
                  <a:cubicBezTo>
                    <a:pt x="916" y="5"/>
                    <a:pt x="878" y="0"/>
                    <a:pt x="842"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5" name="Google Shape;325;p32"/>
          <p:cNvGrpSpPr/>
          <p:nvPr/>
        </p:nvGrpSpPr>
        <p:grpSpPr>
          <a:xfrm>
            <a:off x="4772990" y="4115468"/>
            <a:ext cx="1312566" cy="1172626"/>
            <a:chOff x="4056739" y="6163951"/>
            <a:chExt cx="1794103" cy="1649031"/>
          </a:xfrm>
        </p:grpSpPr>
        <p:sp>
          <p:nvSpPr>
            <p:cNvPr id="326" name="Google Shape;326;p32"/>
            <p:cNvSpPr/>
            <p:nvPr/>
          </p:nvSpPr>
          <p:spPr>
            <a:xfrm rot="-725302">
              <a:off x="4481808" y="6690177"/>
              <a:ext cx="348011" cy="783299"/>
            </a:xfrm>
            <a:custGeom>
              <a:rect b="b" l="l" r="r" t="t"/>
              <a:pathLst>
                <a:path extrusionOk="0" h="26341" w="11703">
                  <a:moveTo>
                    <a:pt x="3986" y="0"/>
                  </a:moveTo>
                  <a:cubicBezTo>
                    <a:pt x="3986" y="0"/>
                    <a:pt x="1097" y="740"/>
                    <a:pt x="1097" y="7324"/>
                  </a:cubicBezTo>
                  <a:cubicBezTo>
                    <a:pt x="1097" y="13909"/>
                    <a:pt x="0" y="23200"/>
                    <a:pt x="11702" y="26340"/>
                  </a:cubicBezTo>
                  <a:cubicBezTo>
                    <a:pt x="11702" y="26340"/>
                    <a:pt x="9907" y="15474"/>
                    <a:pt x="9618" y="13736"/>
                  </a:cubicBezTo>
                  <a:cubicBezTo>
                    <a:pt x="9329" y="11996"/>
                    <a:pt x="3986" y="0"/>
                    <a:pt x="3986" y="0"/>
                  </a:cubicBezTo>
                  <a:close/>
                </a:path>
              </a:pathLst>
            </a:custGeom>
            <a:solidFill>
              <a:srgbClr val="B9B9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32"/>
            <p:cNvSpPr/>
            <p:nvPr/>
          </p:nvSpPr>
          <p:spPr>
            <a:xfrm rot="-725302">
              <a:off x="4108206" y="6730961"/>
              <a:ext cx="475731" cy="541895"/>
            </a:xfrm>
            <a:custGeom>
              <a:rect b="b" l="l" r="r" t="t"/>
              <a:pathLst>
                <a:path extrusionOk="0" h="18223" w="15998">
                  <a:moveTo>
                    <a:pt x="10206" y="1"/>
                  </a:moveTo>
                  <a:cubicBezTo>
                    <a:pt x="9561" y="1"/>
                    <a:pt x="8829" y="121"/>
                    <a:pt x="8000" y="402"/>
                  </a:cubicBezTo>
                  <a:cubicBezTo>
                    <a:pt x="2350" y="2314"/>
                    <a:pt x="1" y="8660"/>
                    <a:pt x="2088" y="13572"/>
                  </a:cubicBezTo>
                  <a:cubicBezTo>
                    <a:pt x="3277" y="16369"/>
                    <a:pt x="6440" y="18222"/>
                    <a:pt x="9617" y="18222"/>
                  </a:cubicBezTo>
                  <a:cubicBezTo>
                    <a:pt x="12017" y="18222"/>
                    <a:pt x="14426" y="17164"/>
                    <a:pt x="15998" y="14658"/>
                  </a:cubicBezTo>
                  <a:cubicBezTo>
                    <a:pt x="15996" y="14658"/>
                    <a:pt x="14248" y="6522"/>
                    <a:pt x="14780" y="4052"/>
                  </a:cubicBezTo>
                  <a:cubicBezTo>
                    <a:pt x="14780" y="4052"/>
                    <a:pt x="13957" y="1"/>
                    <a:pt x="10206" y="1"/>
                  </a:cubicBezTo>
                  <a:close/>
                </a:path>
              </a:pathLst>
            </a:custGeom>
            <a:solidFill>
              <a:srgbClr val="8686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32"/>
            <p:cNvSpPr/>
            <p:nvPr/>
          </p:nvSpPr>
          <p:spPr>
            <a:xfrm rot="-725302">
              <a:off x="4241911" y="6641513"/>
              <a:ext cx="607792" cy="903734"/>
            </a:xfrm>
            <a:custGeom>
              <a:rect b="b" l="l" r="r" t="t"/>
              <a:pathLst>
                <a:path extrusionOk="0" h="30391" w="20439">
                  <a:moveTo>
                    <a:pt x="5460" y="0"/>
                  </a:moveTo>
                  <a:cubicBezTo>
                    <a:pt x="716" y="0"/>
                    <a:pt x="1" y="4984"/>
                    <a:pt x="1" y="4984"/>
                  </a:cubicBezTo>
                  <a:cubicBezTo>
                    <a:pt x="1163" y="4226"/>
                    <a:pt x="2238" y="3907"/>
                    <a:pt x="3225" y="3907"/>
                  </a:cubicBezTo>
                  <a:cubicBezTo>
                    <a:pt x="8460" y="3907"/>
                    <a:pt x="11201" y="12885"/>
                    <a:pt x="11201" y="12885"/>
                  </a:cubicBezTo>
                  <a:cubicBezTo>
                    <a:pt x="9055" y="15550"/>
                    <a:pt x="9638" y="18922"/>
                    <a:pt x="9638" y="18922"/>
                  </a:cubicBezTo>
                  <a:cubicBezTo>
                    <a:pt x="9638" y="18922"/>
                    <a:pt x="8859" y="24196"/>
                    <a:pt x="13345" y="28162"/>
                  </a:cubicBezTo>
                  <a:cubicBezTo>
                    <a:pt x="15315" y="29902"/>
                    <a:pt x="16922" y="30390"/>
                    <a:pt x="18105" y="30390"/>
                  </a:cubicBezTo>
                  <a:cubicBezTo>
                    <a:pt x="19618" y="30390"/>
                    <a:pt x="20439" y="29592"/>
                    <a:pt x="20439" y="29592"/>
                  </a:cubicBezTo>
                  <a:lnTo>
                    <a:pt x="20439" y="27837"/>
                  </a:lnTo>
                  <a:lnTo>
                    <a:pt x="16337" y="15875"/>
                  </a:lnTo>
                  <a:lnTo>
                    <a:pt x="8405" y="533"/>
                  </a:lnTo>
                  <a:cubicBezTo>
                    <a:pt x="7282" y="159"/>
                    <a:pt x="6307" y="0"/>
                    <a:pt x="5460" y="0"/>
                  </a:cubicBezTo>
                  <a:close/>
                </a:path>
              </a:pathLst>
            </a:custGeom>
            <a:solidFill>
              <a:srgbClr val="8686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32"/>
            <p:cNvSpPr/>
            <p:nvPr/>
          </p:nvSpPr>
          <p:spPr>
            <a:xfrm rot="-725302">
              <a:off x="4598965" y="6513590"/>
              <a:ext cx="1124560" cy="1194888"/>
            </a:xfrm>
            <a:custGeom>
              <a:rect b="b" l="l" r="r" t="t"/>
              <a:pathLst>
                <a:path extrusionOk="0" h="40182" w="37817">
                  <a:moveTo>
                    <a:pt x="21533" y="1"/>
                  </a:moveTo>
                  <a:cubicBezTo>
                    <a:pt x="18025" y="1"/>
                    <a:pt x="13793" y="706"/>
                    <a:pt x="9389" y="2357"/>
                  </a:cubicBezTo>
                  <a:cubicBezTo>
                    <a:pt x="0" y="5877"/>
                    <a:pt x="1826" y="14746"/>
                    <a:pt x="6782" y="24981"/>
                  </a:cubicBezTo>
                  <a:cubicBezTo>
                    <a:pt x="11618" y="34973"/>
                    <a:pt x="20430" y="40181"/>
                    <a:pt x="25578" y="40181"/>
                  </a:cubicBezTo>
                  <a:cubicBezTo>
                    <a:pt x="25704" y="40181"/>
                    <a:pt x="25828" y="40178"/>
                    <a:pt x="25950" y="40172"/>
                  </a:cubicBezTo>
                  <a:cubicBezTo>
                    <a:pt x="31035" y="39912"/>
                    <a:pt x="31948" y="38477"/>
                    <a:pt x="31295" y="35739"/>
                  </a:cubicBezTo>
                  <a:cubicBezTo>
                    <a:pt x="30644" y="33001"/>
                    <a:pt x="31948" y="33392"/>
                    <a:pt x="33513" y="30392"/>
                  </a:cubicBezTo>
                  <a:cubicBezTo>
                    <a:pt x="35077" y="27394"/>
                    <a:pt x="33382" y="25698"/>
                    <a:pt x="32600" y="24525"/>
                  </a:cubicBezTo>
                  <a:cubicBezTo>
                    <a:pt x="31817" y="23351"/>
                    <a:pt x="34426" y="21655"/>
                    <a:pt x="36120" y="17613"/>
                  </a:cubicBezTo>
                  <a:cubicBezTo>
                    <a:pt x="37816" y="13571"/>
                    <a:pt x="33513" y="9791"/>
                    <a:pt x="33513" y="9791"/>
                  </a:cubicBezTo>
                  <a:cubicBezTo>
                    <a:pt x="33513" y="9791"/>
                    <a:pt x="32339" y="5096"/>
                    <a:pt x="29862" y="2357"/>
                  </a:cubicBezTo>
                  <a:cubicBezTo>
                    <a:pt x="28546" y="904"/>
                    <a:pt x="25503" y="1"/>
                    <a:pt x="21533" y="1"/>
                  </a:cubicBezTo>
                  <a:close/>
                </a:path>
              </a:pathLst>
            </a:custGeom>
            <a:solidFill>
              <a:srgbClr val="F0C7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32"/>
            <p:cNvSpPr/>
            <p:nvPr/>
          </p:nvSpPr>
          <p:spPr>
            <a:xfrm rot="-725302">
              <a:off x="4591535" y="6524971"/>
              <a:ext cx="1217845" cy="524916"/>
            </a:xfrm>
            <a:custGeom>
              <a:rect b="b" l="l" r="r" t="t"/>
              <a:pathLst>
                <a:path extrusionOk="0" h="17652" w="40954">
                  <a:moveTo>
                    <a:pt x="16883" y="1"/>
                  </a:moveTo>
                  <a:cubicBezTo>
                    <a:pt x="14511" y="1"/>
                    <a:pt x="12124" y="348"/>
                    <a:pt x="9910" y="1241"/>
                  </a:cubicBezTo>
                  <a:cubicBezTo>
                    <a:pt x="0" y="5239"/>
                    <a:pt x="5042" y="10923"/>
                    <a:pt x="5042" y="10923"/>
                  </a:cubicBezTo>
                  <a:cubicBezTo>
                    <a:pt x="6219" y="11610"/>
                    <a:pt x="7492" y="11887"/>
                    <a:pt x="8780" y="11887"/>
                  </a:cubicBezTo>
                  <a:cubicBezTo>
                    <a:pt x="14244" y="11887"/>
                    <a:pt x="19993" y="6892"/>
                    <a:pt x="19994" y="6891"/>
                  </a:cubicBezTo>
                  <a:lnTo>
                    <a:pt x="19994" y="6891"/>
                  </a:lnTo>
                  <a:cubicBezTo>
                    <a:pt x="18430" y="10108"/>
                    <a:pt x="12605" y="12715"/>
                    <a:pt x="12605" y="12715"/>
                  </a:cubicBezTo>
                  <a:cubicBezTo>
                    <a:pt x="22515" y="10715"/>
                    <a:pt x="24862" y="4196"/>
                    <a:pt x="24862" y="4196"/>
                  </a:cubicBezTo>
                  <a:lnTo>
                    <a:pt x="24862" y="4196"/>
                  </a:lnTo>
                  <a:cubicBezTo>
                    <a:pt x="27557" y="8195"/>
                    <a:pt x="24080" y="13062"/>
                    <a:pt x="24080" y="13062"/>
                  </a:cubicBezTo>
                  <a:cubicBezTo>
                    <a:pt x="28391" y="10490"/>
                    <a:pt x="27474" y="6360"/>
                    <a:pt x="26934" y="4810"/>
                  </a:cubicBezTo>
                  <a:lnTo>
                    <a:pt x="26934" y="4810"/>
                  </a:lnTo>
                  <a:cubicBezTo>
                    <a:pt x="28389" y="8105"/>
                    <a:pt x="30992" y="8868"/>
                    <a:pt x="33207" y="11411"/>
                  </a:cubicBezTo>
                  <a:cubicBezTo>
                    <a:pt x="35555" y="14106"/>
                    <a:pt x="33690" y="17651"/>
                    <a:pt x="33690" y="17651"/>
                  </a:cubicBezTo>
                  <a:cubicBezTo>
                    <a:pt x="40953" y="10328"/>
                    <a:pt x="33207" y="4196"/>
                    <a:pt x="33207" y="4196"/>
                  </a:cubicBezTo>
                  <a:cubicBezTo>
                    <a:pt x="33207" y="4196"/>
                    <a:pt x="25133" y="1"/>
                    <a:pt x="16883" y="1"/>
                  </a:cubicBezTo>
                  <a:close/>
                </a:path>
              </a:pathLst>
            </a:custGeom>
            <a:solidFill>
              <a:srgbClr val="8686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32"/>
            <p:cNvSpPr/>
            <p:nvPr/>
          </p:nvSpPr>
          <p:spPr>
            <a:xfrm rot="-725302">
              <a:off x="4281059" y="6391764"/>
              <a:ext cx="1337328" cy="1219986"/>
            </a:xfrm>
            <a:custGeom>
              <a:rect b="b" l="l" r="r" t="t"/>
              <a:pathLst>
                <a:path extrusionOk="0" h="41026" w="44972">
                  <a:moveTo>
                    <a:pt x="28191" y="1"/>
                  </a:moveTo>
                  <a:cubicBezTo>
                    <a:pt x="24172" y="1"/>
                    <a:pt x="20113" y="1005"/>
                    <a:pt x="16259" y="1773"/>
                  </a:cubicBezTo>
                  <a:cubicBezTo>
                    <a:pt x="10982" y="2825"/>
                    <a:pt x="1565" y="2951"/>
                    <a:pt x="782" y="4949"/>
                  </a:cubicBezTo>
                  <a:cubicBezTo>
                    <a:pt x="0" y="6949"/>
                    <a:pt x="6189" y="3900"/>
                    <a:pt x="11590" y="21075"/>
                  </a:cubicBezTo>
                  <a:cubicBezTo>
                    <a:pt x="16539" y="36809"/>
                    <a:pt x="24629" y="41025"/>
                    <a:pt x="24629" y="41025"/>
                  </a:cubicBezTo>
                  <a:cubicBezTo>
                    <a:pt x="24629" y="41025"/>
                    <a:pt x="15502" y="31724"/>
                    <a:pt x="18893" y="18163"/>
                  </a:cubicBezTo>
                  <a:cubicBezTo>
                    <a:pt x="20691" y="10967"/>
                    <a:pt x="27924" y="9278"/>
                    <a:pt x="34317" y="9278"/>
                  </a:cubicBezTo>
                  <a:cubicBezTo>
                    <a:pt x="39973" y="9278"/>
                    <a:pt x="44971" y="10600"/>
                    <a:pt x="44971" y="10600"/>
                  </a:cubicBezTo>
                  <a:cubicBezTo>
                    <a:pt x="39993" y="2197"/>
                    <a:pt x="34136" y="1"/>
                    <a:pt x="28191" y="1"/>
                  </a:cubicBezTo>
                  <a:close/>
                </a:path>
              </a:pathLst>
            </a:custGeom>
            <a:solidFill>
              <a:srgbClr val="B8472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32"/>
            <p:cNvSpPr/>
            <p:nvPr/>
          </p:nvSpPr>
          <p:spPr>
            <a:xfrm rot="-725302">
              <a:off x="4270222" y="6289308"/>
              <a:ext cx="1337328" cy="1323589"/>
            </a:xfrm>
            <a:custGeom>
              <a:rect b="b" l="l" r="r" t="t"/>
              <a:pathLst>
                <a:path extrusionOk="0" h="44510" w="44972">
                  <a:moveTo>
                    <a:pt x="44971" y="14084"/>
                  </a:moveTo>
                  <a:cubicBezTo>
                    <a:pt x="44971" y="14084"/>
                    <a:pt x="22282" y="8086"/>
                    <a:pt x="18893" y="21647"/>
                  </a:cubicBezTo>
                  <a:cubicBezTo>
                    <a:pt x="15502" y="35208"/>
                    <a:pt x="24629" y="44509"/>
                    <a:pt x="24629" y="44509"/>
                  </a:cubicBezTo>
                  <a:cubicBezTo>
                    <a:pt x="24629" y="44509"/>
                    <a:pt x="16539" y="40293"/>
                    <a:pt x="11590" y="24559"/>
                  </a:cubicBezTo>
                  <a:cubicBezTo>
                    <a:pt x="6189" y="7384"/>
                    <a:pt x="0" y="10433"/>
                    <a:pt x="782" y="8433"/>
                  </a:cubicBezTo>
                  <a:cubicBezTo>
                    <a:pt x="1565" y="6435"/>
                    <a:pt x="10982" y="6309"/>
                    <a:pt x="16259" y="5257"/>
                  </a:cubicBezTo>
                  <a:cubicBezTo>
                    <a:pt x="25815" y="3352"/>
                    <a:pt x="36626" y="1"/>
                    <a:pt x="44971" y="14084"/>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32"/>
            <p:cNvSpPr/>
            <p:nvPr/>
          </p:nvSpPr>
          <p:spPr>
            <a:xfrm rot="-725302">
              <a:off x="5292885" y="7027253"/>
              <a:ext cx="500799" cy="180860"/>
            </a:xfrm>
            <a:custGeom>
              <a:rect b="b" l="l" r="r" t="t"/>
              <a:pathLst>
                <a:path extrusionOk="0" h="6082" w="16841">
                  <a:moveTo>
                    <a:pt x="3773" y="1"/>
                  </a:moveTo>
                  <a:cubicBezTo>
                    <a:pt x="2922" y="1"/>
                    <a:pt x="2111" y="242"/>
                    <a:pt x="1734" y="1318"/>
                  </a:cubicBezTo>
                  <a:cubicBezTo>
                    <a:pt x="1128" y="3052"/>
                    <a:pt x="0" y="4179"/>
                    <a:pt x="1128" y="5218"/>
                  </a:cubicBezTo>
                  <a:cubicBezTo>
                    <a:pt x="1775" y="5816"/>
                    <a:pt x="2593" y="6082"/>
                    <a:pt x="3895" y="6082"/>
                  </a:cubicBezTo>
                  <a:cubicBezTo>
                    <a:pt x="4860" y="6082"/>
                    <a:pt x="6091" y="5935"/>
                    <a:pt x="7715" y="5669"/>
                  </a:cubicBezTo>
                  <a:cubicBezTo>
                    <a:pt x="9595" y="5362"/>
                    <a:pt x="11116" y="5214"/>
                    <a:pt x="12352" y="5214"/>
                  </a:cubicBezTo>
                  <a:cubicBezTo>
                    <a:pt x="13625" y="5214"/>
                    <a:pt x="14596" y="5370"/>
                    <a:pt x="15343" y="5669"/>
                  </a:cubicBezTo>
                  <a:cubicBezTo>
                    <a:pt x="15464" y="5718"/>
                    <a:pt x="15577" y="5740"/>
                    <a:pt x="15681" y="5740"/>
                  </a:cubicBezTo>
                  <a:cubicBezTo>
                    <a:pt x="16840" y="5740"/>
                    <a:pt x="16838" y="2948"/>
                    <a:pt x="13869" y="2443"/>
                  </a:cubicBezTo>
                  <a:cubicBezTo>
                    <a:pt x="13044" y="2303"/>
                    <a:pt x="12152" y="2265"/>
                    <a:pt x="11277" y="2265"/>
                  </a:cubicBezTo>
                  <a:cubicBezTo>
                    <a:pt x="10222" y="2265"/>
                    <a:pt x="9193" y="2320"/>
                    <a:pt x="8336" y="2320"/>
                  </a:cubicBezTo>
                  <a:cubicBezTo>
                    <a:pt x="7120" y="2320"/>
                    <a:pt x="6252" y="2208"/>
                    <a:pt x="6154" y="1664"/>
                  </a:cubicBezTo>
                  <a:cubicBezTo>
                    <a:pt x="6154" y="1664"/>
                    <a:pt x="6502" y="252"/>
                    <a:pt x="5288" y="136"/>
                  </a:cubicBezTo>
                  <a:cubicBezTo>
                    <a:pt x="4828" y="91"/>
                    <a:pt x="4293" y="1"/>
                    <a:pt x="3773" y="1"/>
                  </a:cubicBezTo>
                  <a:close/>
                </a:path>
              </a:pathLst>
            </a:custGeom>
            <a:solidFill>
              <a:srgbClr val="E27E6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32"/>
            <p:cNvSpPr/>
            <p:nvPr/>
          </p:nvSpPr>
          <p:spPr>
            <a:xfrm rot="-725302">
              <a:off x="5441029" y="6902316"/>
              <a:ext cx="173485" cy="166913"/>
            </a:xfrm>
            <a:custGeom>
              <a:rect b="b" l="l" r="r" t="t"/>
              <a:pathLst>
                <a:path extrusionOk="0" h="5613" w="5834">
                  <a:moveTo>
                    <a:pt x="2806" y="0"/>
                  </a:moveTo>
                  <a:cubicBezTo>
                    <a:pt x="2445" y="0"/>
                    <a:pt x="2080" y="70"/>
                    <a:pt x="1733" y="214"/>
                  </a:cubicBezTo>
                  <a:cubicBezTo>
                    <a:pt x="684" y="648"/>
                    <a:pt x="0" y="1672"/>
                    <a:pt x="0" y="2807"/>
                  </a:cubicBezTo>
                  <a:cubicBezTo>
                    <a:pt x="0" y="4356"/>
                    <a:pt x="1257" y="5613"/>
                    <a:pt x="2806" y="5613"/>
                  </a:cubicBezTo>
                  <a:cubicBezTo>
                    <a:pt x="3941" y="5613"/>
                    <a:pt x="4965" y="4929"/>
                    <a:pt x="5399" y="3880"/>
                  </a:cubicBezTo>
                  <a:cubicBezTo>
                    <a:pt x="5834" y="2833"/>
                    <a:pt x="5593" y="1624"/>
                    <a:pt x="4790" y="823"/>
                  </a:cubicBezTo>
                  <a:cubicBezTo>
                    <a:pt x="4254" y="286"/>
                    <a:pt x="3536" y="0"/>
                    <a:pt x="280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32"/>
            <p:cNvSpPr/>
            <p:nvPr/>
          </p:nvSpPr>
          <p:spPr>
            <a:xfrm rot="-725302">
              <a:off x="5475053" y="6895148"/>
              <a:ext cx="138098" cy="124449"/>
            </a:xfrm>
            <a:custGeom>
              <a:rect b="b" l="l" r="r" t="t"/>
              <a:pathLst>
                <a:path extrusionOk="0" h="4185" w="4644">
                  <a:moveTo>
                    <a:pt x="2290" y="1"/>
                  </a:moveTo>
                  <a:cubicBezTo>
                    <a:pt x="1822" y="1"/>
                    <a:pt x="1352" y="156"/>
                    <a:pt x="962" y="476"/>
                  </a:cubicBezTo>
                  <a:cubicBezTo>
                    <a:pt x="200" y="1102"/>
                    <a:pt x="0" y="2153"/>
                    <a:pt x="411" y="3004"/>
                  </a:cubicBezTo>
                  <a:lnTo>
                    <a:pt x="1935" y="2395"/>
                  </a:lnTo>
                  <a:lnTo>
                    <a:pt x="1935" y="2395"/>
                  </a:lnTo>
                  <a:lnTo>
                    <a:pt x="1105" y="3809"/>
                  </a:lnTo>
                  <a:cubicBezTo>
                    <a:pt x="1463" y="4057"/>
                    <a:pt x="1883" y="4184"/>
                    <a:pt x="2305" y="4184"/>
                  </a:cubicBezTo>
                  <a:cubicBezTo>
                    <a:pt x="2768" y="4184"/>
                    <a:pt x="3233" y="4030"/>
                    <a:pt x="3620" y="3712"/>
                  </a:cubicBezTo>
                  <a:cubicBezTo>
                    <a:pt x="4514" y="2978"/>
                    <a:pt x="4644" y="1659"/>
                    <a:pt x="3910" y="766"/>
                  </a:cubicBezTo>
                  <a:cubicBezTo>
                    <a:pt x="3495" y="262"/>
                    <a:pt x="2895" y="1"/>
                    <a:pt x="22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32"/>
            <p:cNvSpPr/>
            <p:nvPr/>
          </p:nvSpPr>
          <p:spPr>
            <a:xfrm rot="-725302">
              <a:off x="5115342" y="6984047"/>
              <a:ext cx="173455" cy="166883"/>
            </a:xfrm>
            <a:custGeom>
              <a:rect b="b" l="l" r="r" t="t"/>
              <a:pathLst>
                <a:path extrusionOk="0" h="5612" w="5833">
                  <a:moveTo>
                    <a:pt x="2806" y="0"/>
                  </a:moveTo>
                  <a:cubicBezTo>
                    <a:pt x="2445" y="0"/>
                    <a:pt x="2080" y="70"/>
                    <a:pt x="1734" y="214"/>
                  </a:cubicBezTo>
                  <a:cubicBezTo>
                    <a:pt x="684" y="647"/>
                    <a:pt x="1" y="1671"/>
                    <a:pt x="1" y="2806"/>
                  </a:cubicBezTo>
                  <a:cubicBezTo>
                    <a:pt x="1" y="4356"/>
                    <a:pt x="1257" y="5612"/>
                    <a:pt x="2807" y="5612"/>
                  </a:cubicBezTo>
                  <a:cubicBezTo>
                    <a:pt x="3941" y="5612"/>
                    <a:pt x="4965" y="4928"/>
                    <a:pt x="5398" y="3879"/>
                  </a:cubicBezTo>
                  <a:cubicBezTo>
                    <a:pt x="5833" y="2831"/>
                    <a:pt x="5592" y="1625"/>
                    <a:pt x="4791" y="822"/>
                  </a:cubicBezTo>
                  <a:cubicBezTo>
                    <a:pt x="4254" y="285"/>
                    <a:pt x="3536" y="0"/>
                    <a:pt x="280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32"/>
            <p:cNvSpPr/>
            <p:nvPr/>
          </p:nvSpPr>
          <p:spPr>
            <a:xfrm rot="-725302">
              <a:off x="5149337" y="6976882"/>
              <a:ext cx="138098" cy="124419"/>
            </a:xfrm>
            <a:custGeom>
              <a:rect b="b" l="l" r="r" t="t"/>
              <a:pathLst>
                <a:path extrusionOk="0" h="4184" w="4644">
                  <a:moveTo>
                    <a:pt x="2291" y="1"/>
                  </a:moveTo>
                  <a:cubicBezTo>
                    <a:pt x="1824" y="1"/>
                    <a:pt x="1353" y="157"/>
                    <a:pt x="964" y="477"/>
                  </a:cubicBezTo>
                  <a:cubicBezTo>
                    <a:pt x="201" y="1102"/>
                    <a:pt x="0" y="2153"/>
                    <a:pt x="412" y="3002"/>
                  </a:cubicBezTo>
                  <a:lnTo>
                    <a:pt x="1937" y="2393"/>
                  </a:lnTo>
                  <a:lnTo>
                    <a:pt x="1937" y="2393"/>
                  </a:lnTo>
                  <a:lnTo>
                    <a:pt x="1107" y="3810"/>
                  </a:lnTo>
                  <a:cubicBezTo>
                    <a:pt x="1464" y="4056"/>
                    <a:pt x="1884" y="4183"/>
                    <a:pt x="2306" y="4183"/>
                  </a:cubicBezTo>
                  <a:cubicBezTo>
                    <a:pt x="2769" y="4183"/>
                    <a:pt x="3234" y="4030"/>
                    <a:pt x="3620" y="3713"/>
                  </a:cubicBezTo>
                  <a:cubicBezTo>
                    <a:pt x="4515" y="2978"/>
                    <a:pt x="4644" y="1659"/>
                    <a:pt x="3910" y="765"/>
                  </a:cubicBezTo>
                  <a:cubicBezTo>
                    <a:pt x="3496" y="261"/>
                    <a:pt x="2896" y="1"/>
                    <a:pt x="2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32"/>
            <p:cNvSpPr/>
            <p:nvPr/>
          </p:nvSpPr>
          <p:spPr>
            <a:xfrm rot="10147615">
              <a:off x="5238707" y="7300290"/>
              <a:ext cx="355545" cy="218577"/>
            </a:xfrm>
            <a:custGeom>
              <a:rect b="b" l="l" r="r" t="t"/>
              <a:pathLst>
                <a:path extrusionOk="0" h="8518" w="13857">
                  <a:moveTo>
                    <a:pt x="3910" y="1"/>
                  </a:moveTo>
                  <a:cubicBezTo>
                    <a:pt x="3910" y="1"/>
                    <a:pt x="1" y="7816"/>
                    <a:pt x="13076" y="8518"/>
                  </a:cubicBezTo>
                  <a:cubicBezTo>
                    <a:pt x="13076" y="8518"/>
                    <a:pt x="11326" y="4470"/>
                    <a:pt x="13857" y="1314"/>
                  </a:cubicBezTo>
                  <a:lnTo>
                    <a:pt x="13857" y="1314"/>
                  </a:lnTo>
                  <a:cubicBezTo>
                    <a:pt x="13857" y="1314"/>
                    <a:pt x="12396" y="1835"/>
                    <a:pt x="10289" y="1835"/>
                  </a:cubicBezTo>
                  <a:cubicBezTo>
                    <a:pt x="8470" y="1835"/>
                    <a:pt x="6169" y="1447"/>
                    <a:pt x="391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32"/>
            <p:cNvSpPr/>
            <p:nvPr/>
          </p:nvSpPr>
          <p:spPr>
            <a:xfrm rot="10147615">
              <a:off x="5384224" y="7418087"/>
              <a:ext cx="80130" cy="74416"/>
            </a:xfrm>
            <a:custGeom>
              <a:rect b="b" l="l" r="r" t="t"/>
              <a:pathLst>
                <a:path extrusionOk="0" h="2900" w="3123">
                  <a:moveTo>
                    <a:pt x="457" y="0"/>
                  </a:moveTo>
                  <a:cubicBezTo>
                    <a:pt x="457" y="0"/>
                    <a:pt x="1" y="2249"/>
                    <a:pt x="457" y="2510"/>
                  </a:cubicBezTo>
                  <a:cubicBezTo>
                    <a:pt x="760" y="2684"/>
                    <a:pt x="1582" y="2900"/>
                    <a:pt x="2184" y="2900"/>
                  </a:cubicBezTo>
                  <a:cubicBezTo>
                    <a:pt x="2485" y="2900"/>
                    <a:pt x="2731" y="2845"/>
                    <a:pt x="2829" y="2705"/>
                  </a:cubicBezTo>
                  <a:cubicBezTo>
                    <a:pt x="3123" y="2283"/>
                    <a:pt x="3070" y="701"/>
                    <a:pt x="3070" y="701"/>
                  </a:cubicBezTo>
                  <a:cubicBezTo>
                    <a:pt x="1978" y="589"/>
                    <a:pt x="457" y="0"/>
                    <a:pt x="45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2"/>
            <p:cNvSpPr/>
            <p:nvPr/>
          </p:nvSpPr>
          <p:spPr>
            <a:xfrm rot="-725302">
              <a:off x="5036832" y="6892533"/>
              <a:ext cx="230580" cy="105596"/>
            </a:xfrm>
            <a:custGeom>
              <a:rect b="b" l="l" r="r" t="t"/>
              <a:pathLst>
                <a:path extrusionOk="0" h="3551" w="7754">
                  <a:moveTo>
                    <a:pt x="4550" y="1"/>
                  </a:moveTo>
                  <a:cubicBezTo>
                    <a:pt x="4155" y="1"/>
                    <a:pt x="3760" y="66"/>
                    <a:pt x="3385" y="194"/>
                  </a:cubicBezTo>
                  <a:cubicBezTo>
                    <a:pt x="3191" y="261"/>
                    <a:pt x="3004" y="341"/>
                    <a:pt x="2823" y="434"/>
                  </a:cubicBezTo>
                  <a:cubicBezTo>
                    <a:pt x="2641" y="530"/>
                    <a:pt x="2467" y="635"/>
                    <a:pt x="2299" y="751"/>
                  </a:cubicBezTo>
                  <a:cubicBezTo>
                    <a:pt x="1966" y="986"/>
                    <a:pt x="1658" y="1254"/>
                    <a:pt x="1380" y="1551"/>
                  </a:cubicBezTo>
                  <a:cubicBezTo>
                    <a:pt x="1101" y="1848"/>
                    <a:pt x="845" y="2165"/>
                    <a:pt x="615" y="2500"/>
                  </a:cubicBezTo>
                  <a:cubicBezTo>
                    <a:pt x="501" y="2668"/>
                    <a:pt x="391" y="2839"/>
                    <a:pt x="287" y="3013"/>
                  </a:cubicBezTo>
                  <a:cubicBezTo>
                    <a:pt x="184" y="3189"/>
                    <a:pt x="86" y="3368"/>
                    <a:pt x="0" y="3551"/>
                  </a:cubicBezTo>
                  <a:cubicBezTo>
                    <a:pt x="45" y="3459"/>
                    <a:pt x="94" y="3371"/>
                    <a:pt x="144" y="3282"/>
                  </a:cubicBezTo>
                  <a:cubicBezTo>
                    <a:pt x="194" y="3195"/>
                    <a:pt x="245" y="3106"/>
                    <a:pt x="298" y="3021"/>
                  </a:cubicBezTo>
                  <a:cubicBezTo>
                    <a:pt x="405" y="2848"/>
                    <a:pt x="516" y="2679"/>
                    <a:pt x="634" y="2514"/>
                  </a:cubicBezTo>
                  <a:cubicBezTo>
                    <a:pt x="868" y="2182"/>
                    <a:pt x="1125" y="1869"/>
                    <a:pt x="1406" y="1576"/>
                  </a:cubicBezTo>
                  <a:cubicBezTo>
                    <a:pt x="1440" y="1540"/>
                    <a:pt x="1475" y="1505"/>
                    <a:pt x="1512" y="1469"/>
                  </a:cubicBezTo>
                  <a:cubicBezTo>
                    <a:pt x="1547" y="1434"/>
                    <a:pt x="1584" y="1399"/>
                    <a:pt x="1620" y="1364"/>
                  </a:cubicBezTo>
                  <a:cubicBezTo>
                    <a:pt x="1693" y="1294"/>
                    <a:pt x="1769" y="1226"/>
                    <a:pt x="1845" y="1159"/>
                  </a:cubicBezTo>
                  <a:cubicBezTo>
                    <a:pt x="1997" y="1026"/>
                    <a:pt x="2157" y="903"/>
                    <a:pt x="2323" y="787"/>
                  </a:cubicBezTo>
                  <a:cubicBezTo>
                    <a:pt x="2489" y="672"/>
                    <a:pt x="2662" y="568"/>
                    <a:pt x="2842" y="474"/>
                  </a:cubicBezTo>
                  <a:cubicBezTo>
                    <a:pt x="3021" y="382"/>
                    <a:pt x="3208" y="302"/>
                    <a:pt x="3398" y="237"/>
                  </a:cubicBezTo>
                  <a:cubicBezTo>
                    <a:pt x="3769" y="111"/>
                    <a:pt x="4158" y="45"/>
                    <a:pt x="4550" y="45"/>
                  </a:cubicBezTo>
                  <a:cubicBezTo>
                    <a:pt x="4562" y="45"/>
                    <a:pt x="4574" y="45"/>
                    <a:pt x="4586" y="45"/>
                  </a:cubicBezTo>
                  <a:lnTo>
                    <a:pt x="4738" y="46"/>
                  </a:lnTo>
                  <a:lnTo>
                    <a:pt x="4814" y="48"/>
                  </a:lnTo>
                  <a:lnTo>
                    <a:pt x="4890" y="50"/>
                  </a:lnTo>
                  <a:lnTo>
                    <a:pt x="5042" y="57"/>
                  </a:lnTo>
                  <a:cubicBezTo>
                    <a:pt x="5092" y="60"/>
                    <a:pt x="5143" y="64"/>
                    <a:pt x="5194" y="69"/>
                  </a:cubicBezTo>
                  <a:cubicBezTo>
                    <a:pt x="5294" y="74"/>
                    <a:pt x="5395" y="87"/>
                    <a:pt x="5495" y="98"/>
                  </a:cubicBezTo>
                  <a:cubicBezTo>
                    <a:pt x="5545" y="104"/>
                    <a:pt x="5594" y="112"/>
                    <a:pt x="5645" y="119"/>
                  </a:cubicBezTo>
                  <a:lnTo>
                    <a:pt x="5720" y="129"/>
                  </a:lnTo>
                  <a:lnTo>
                    <a:pt x="5796" y="143"/>
                  </a:lnTo>
                  <a:cubicBezTo>
                    <a:pt x="5845" y="153"/>
                    <a:pt x="5894" y="160"/>
                    <a:pt x="5943" y="171"/>
                  </a:cubicBezTo>
                  <a:lnTo>
                    <a:pt x="6092" y="204"/>
                  </a:lnTo>
                  <a:lnTo>
                    <a:pt x="6239" y="243"/>
                  </a:lnTo>
                  <a:cubicBezTo>
                    <a:pt x="6262" y="249"/>
                    <a:pt x="6288" y="256"/>
                    <a:pt x="6312" y="264"/>
                  </a:cubicBezTo>
                  <a:lnTo>
                    <a:pt x="6383" y="287"/>
                  </a:lnTo>
                  <a:cubicBezTo>
                    <a:pt x="6576" y="347"/>
                    <a:pt x="6763" y="427"/>
                    <a:pt x="6940" y="523"/>
                  </a:cubicBezTo>
                  <a:cubicBezTo>
                    <a:pt x="7029" y="572"/>
                    <a:pt x="7115" y="626"/>
                    <a:pt x="7196" y="686"/>
                  </a:cubicBezTo>
                  <a:cubicBezTo>
                    <a:pt x="7217" y="700"/>
                    <a:pt x="7237" y="716"/>
                    <a:pt x="7257" y="731"/>
                  </a:cubicBezTo>
                  <a:cubicBezTo>
                    <a:pt x="7276" y="747"/>
                    <a:pt x="7296" y="762"/>
                    <a:pt x="7316" y="779"/>
                  </a:cubicBezTo>
                  <a:lnTo>
                    <a:pt x="7372" y="829"/>
                  </a:lnTo>
                  <a:cubicBezTo>
                    <a:pt x="7392" y="846"/>
                    <a:pt x="7409" y="865"/>
                    <a:pt x="7427" y="882"/>
                  </a:cubicBezTo>
                  <a:cubicBezTo>
                    <a:pt x="7499" y="953"/>
                    <a:pt x="7563" y="1032"/>
                    <a:pt x="7620" y="1116"/>
                  </a:cubicBezTo>
                  <a:cubicBezTo>
                    <a:pt x="7648" y="1157"/>
                    <a:pt x="7674" y="1201"/>
                    <a:pt x="7697" y="1247"/>
                  </a:cubicBezTo>
                  <a:cubicBezTo>
                    <a:pt x="7721" y="1292"/>
                    <a:pt x="7739" y="1339"/>
                    <a:pt x="7753" y="1388"/>
                  </a:cubicBezTo>
                  <a:cubicBezTo>
                    <a:pt x="7740" y="1339"/>
                    <a:pt x="7722" y="1291"/>
                    <a:pt x="7701" y="1246"/>
                  </a:cubicBezTo>
                  <a:cubicBezTo>
                    <a:pt x="7679" y="1199"/>
                    <a:pt x="7653" y="1156"/>
                    <a:pt x="7627" y="1112"/>
                  </a:cubicBezTo>
                  <a:cubicBezTo>
                    <a:pt x="7570" y="1026"/>
                    <a:pt x="7507" y="948"/>
                    <a:pt x="7437" y="873"/>
                  </a:cubicBezTo>
                  <a:cubicBezTo>
                    <a:pt x="7418" y="856"/>
                    <a:pt x="7402" y="837"/>
                    <a:pt x="7383" y="820"/>
                  </a:cubicBezTo>
                  <a:lnTo>
                    <a:pt x="7327" y="768"/>
                  </a:lnTo>
                  <a:cubicBezTo>
                    <a:pt x="7307" y="751"/>
                    <a:pt x="7288" y="735"/>
                    <a:pt x="7268" y="718"/>
                  </a:cubicBezTo>
                  <a:cubicBezTo>
                    <a:pt x="7248" y="702"/>
                    <a:pt x="7229" y="687"/>
                    <a:pt x="7208" y="672"/>
                  </a:cubicBezTo>
                  <a:cubicBezTo>
                    <a:pt x="7127" y="610"/>
                    <a:pt x="7042" y="554"/>
                    <a:pt x="6953" y="503"/>
                  </a:cubicBezTo>
                  <a:cubicBezTo>
                    <a:pt x="6776" y="405"/>
                    <a:pt x="6587" y="322"/>
                    <a:pt x="6395" y="259"/>
                  </a:cubicBezTo>
                  <a:lnTo>
                    <a:pt x="6322" y="235"/>
                  </a:lnTo>
                  <a:cubicBezTo>
                    <a:pt x="6298" y="228"/>
                    <a:pt x="6274" y="219"/>
                    <a:pt x="6248" y="214"/>
                  </a:cubicBezTo>
                  <a:lnTo>
                    <a:pt x="6101" y="173"/>
                  </a:lnTo>
                  <a:lnTo>
                    <a:pt x="5953" y="138"/>
                  </a:lnTo>
                  <a:cubicBezTo>
                    <a:pt x="5902" y="125"/>
                    <a:pt x="5853" y="118"/>
                    <a:pt x="5803" y="108"/>
                  </a:cubicBezTo>
                  <a:lnTo>
                    <a:pt x="5728" y="93"/>
                  </a:lnTo>
                  <a:lnTo>
                    <a:pt x="5652" y="81"/>
                  </a:lnTo>
                  <a:cubicBezTo>
                    <a:pt x="5601" y="74"/>
                    <a:pt x="5552" y="66"/>
                    <a:pt x="5502" y="59"/>
                  </a:cubicBezTo>
                  <a:cubicBezTo>
                    <a:pt x="5400" y="48"/>
                    <a:pt x="5299" y="35"/>
                    <a:pt x="5198" y="28"/>
                  </a:cubicBezTo>
                  <a:cubicBezTo>
                    <a:pt x="5147" y="24"/>
                    <a:pt x="5097" y="19"/>
                    <a:pt x="5046" y="17"/>
                  </a:cubicBezTo>
                  <a:lnTo>
                    <a:pt x="4893" y="10"/>
                  </a:lnTo>
                  <a:lnTo>
                    <a:pt x="4817" y="5"/>
                  </a:lnTo>
                  <a:lnTo>
                    <a:pt x="4741" y="4"/>
                  </a:lnTo>
                  <a:lnTo>
                    <a:pt x="4588" y="1"/>
                  </a:lnTo>
                  <a:cubicBezTo>
                    <a:pt x="4575" y="1"/>
                    <a:pt x="4563" y="1"/>
                    <a:pt x="4550" y="1"/>
                  </a:cubicBezTo>
                  <a:close/>
                </a:path>
              </a:pathLst>
            </a:custGeom>
            <a:solidFill>
              <a:srgbClr val="8686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32"/>
            <p:cNvSpPr/>
            <p:nvPr/>
          </p:nvSpPr>
          <p:spPr>
            <a:xfrm rot="-725302">
              <a:off x="5432837" y="6809547"/>
              <a:ext cx="179224" cy="113089"/>
            </a:xfrm>
            <a:custGeom>
              <a:rect b="b" l="l" r="r" t="t"/>
              <a:pathLst>
                <a:path extrusionOk="0" h="3803" w="6027">
                  <a:moveTo>
                    <a:pt x="2242" y="1"/>
                  </a:moveTo>
                  <a:cubicBezTo>
                    <a:pt x="2219" y="1"/>
                    <a:pt x="2197" y="2"/>
                    <a:pt x="2176" y="2"/>
                  </a:cubicBezTo>
                  <a:lnTo>
                    <a:pt x="2042" y="7"/>
                  </a:lnTo>
                  <a:lnTo>
                    <a:pt x="1910" y="16"/>
                  </a:lnTo>
                  <a:cubicBezTo>
                    <a:pt x="1866" y="19"/>
                    <a:pt x="1823" y="26"/>
                    <a:pt x="1778" y="32"/>
                  </a:cubicBezTo>
                  <a:lnTo>
                    <a:pt x="1712" y="39"/>
                  </a:lnTo>
                  <a:cubicBezTo>
                    <a:pt x="1691" y="42"/>
                    <a:pt x="1668" y="46"/>
                    <a:pt x="1647" y="50"/>
                  </a:cubicBezTo>
                  <a:cubicBezTo>
                    <a:pt x="1471" y="77"/>
                    <a:pt x="1300" y="119"/>
                    <a:pt x="1132" y="177"/>
                  </a:cubicBezTo>
                  <a:cubicBezTo>
                    <a:pt x="964" y="234"/>
                    <a:pt x="803" y="313"/>
                    <a:pt x="654" y="409"/>
                  </a:cubicBezTo>
                  <a:cubicBezTo>
                    <a:pt x="505" y="504"/>
                    <a:pt x="371" y="623"/>
                    <a:pt x="258" y="759"/>
                  </a:cubicBezTo>
                  <a:cubicBezTo>
                    <a:pt x="200" y="827"/>
                    <a:pt x="149" y="898"/>
                    <a:pt x="106" y="976"/>
                  </a:cubicBezTo>
                  <a:cubicBezTo>
                    <a:pt x="61" y="1052"/>
                    <a:pt x="26" y="1133"/>
                    <a:pt x="0" y="1217"/>
                  </a:cubicBezTo>
                  <a:cubicBezTo>
                    <a:pt x="27" y="1133"/>
                    <a:pt x="63" y="1053"/>
                    <a:pt x="110" y="977"/>
                  </a:cubicBezTo>
                  <a:cubicBezTo>
                    <a:pt x="155" y="902"/>
                    <a:pt x="207" y="831"/>
                    <a:pt x="265" y="765"/>
                  </a:cubicBezTo>
                  <a:cubicBezTo>
                    <a:pt x="380" y="631"/>
                    <a:pt x="515" y="517"/>
                    <a:pt x="665" y="424"/>
                  </a:cubicBezTo>
                  <a:cubicBezTo>
                    <a:pt x="813" y="331"/>
                    <a:pt x="973" y="256"/>
                    <a:pt x="1139" y="201"/>
                  </a:cubicBezTo>
                  <a:cubicBezTo>
                    <a:pt x="1305" y="144"/>
                    <a:pt x="1477" y="105"/>
                    <a:pt x="1651" y="80"/>
                  </a:cubicBezTo>
                  <a:cubicBezTo>
                    <a:pt x="1672" y="77"/>
                    <a:pt x="1695" y="73"/>
                    <a:pt x="1716" y="70"/>
                  </a:cubicBezTo>
                  <a:lnTo>
                    <a:pt x="1782" y="63"/>
                  </a:lnTo>
                  <a:cubicBezTo>
                    <a:pt x="1824" y="59"/>
                    <a:pt x="1869" y="53"/>
                    <a:pt x="1913" y="50"/>
                  </a:cubicBezTo>
                  <a:lnTo>
                    <a:pt x="2044" y="42"/>
                  </a:lnTo>
                  <a:lnTo>
                    <a:pt x="2176" y="38"/>
                  </a:lnTo>
                  <a:cubicBezTo>
                    <a:pt x="2197" y="38"/>
                    <a:pt x="2219" y="36"/>
                    <a:pt x="2242" y="36"/>
                  </a:cubicBezTo>
                  <a:lnTo>
                    <a:pt x="2307" y="38"/>
                  </a:lnTo>
                  <a:lnTo>
                    <a:pt x="2439" y="39"/>
                  </a:lnTo>
                  <a:lnTo>
                    <a:pt x="2571" y="46"/>
                  </a:lnTo>
                  <a:lnTo>
                    <a:pt x="2636" y="50"/>
                  </a:lnTo>
                  <a:cubicBezTo>
                    <a:pt x="2658" y="52"/>
                    <a:pt x="2679" y="53"/>
                    <a:pt x="2702" y="56"/>
                  </a:cubicBezTo>
                  <a:cubicBezTo>
                    <a:pt x="2789" y="64"/>
                    <a:pt x="2875" y="77"/>
                    <a:pt x="2961" y="95"/>
                  </a:cubicBezTo>
                  <a:cubicBezTo>
                    <a:pt x="3046" y="114"/>
                    <a:pt x="3131" y="137"/>
                    <a:pt x="3212" y="166"/>
                  </a:cubicBezTo>
                  <a:cubicBezTo>
                    <a:pt x="3378" y="222"/>
                    <a:pt x="3537" y="296"/>
                    <a:pt x="3688" y="386"/>
                  </a:cubicBezTo>
                  <a:cubicBezTo>
                    <a:pt x="3990" y="562"/>
                    <a:pt x="4259" y="796"/>
                    <a:pt x="4496" y="1053"/>
                  </a:cubicBezTo>
                  <a:cubicBezTo>
                    <a:pt x="4614" y="1182"/>
                    <a:pt x="4727" y="1317"/>
                    <a:pt x="4832" y="1458"/>
                  </a:cubicBezTo>
                  <a:cubicBezTo>
                    <a:pt x="4938" y="1599"/>
                    <a:pt x="5036" y="1745"/>
                    <a:pt x="5130" y="1894"/>
                  </a:cubicBezTo>
                  <a:cubicBezTo>
                    <a:pt x="5317" y="2192"/>
                    <a:pt x="5485" y="2501"/>
                    <a:pt x="5634" y="2821"/>
                  </a:cubicBezTo>
                  <a:cubicBezTo>
                    <a:pt x="5783" y="3140"/>
                    <a:pt x="5915" y="3468"/>
                    <a:pt x="6026" y="3802"/>
                  </a:cubicBezTo>
                  <a:cubicBezTo>
                    <a:pt x="5976" y="3634"/>
                    <a:pt x="5917" y="3466"/>
                    <a:pt x="5855" y="3302"/>
                  </a:cubicBezTo>
                  <a:cubicBezTo>
                    <a:pt x="5791" y="3137"/>
                    <a:pt x="5724" y="2974"/>
                    <a:pt x="5652" y="2812"/>
                  </a:cubicBezTo>
                  <a:cubicBezTo>
                    <a:pt x="5507" y="2490"/>
                    <a:pt x="5343" y="2178"/>
                    <a:pt x="5159" y="1876"/>
                  </a:cubicBezTo>
                  <a:cubicBezTo>
                    <a:pt x="4974" y="1573"/>
                    <a:pt x="4762" y="1289"/>
                    <a:pt x="4526" y="1026"/>
                  </a:cubicBezTo>
                  <a:cubicBezTo>
                    <a:pt x="4287" y="766"/>
                    <a:pt x="4017" y="530"/>
                    <a:pt x="3710" y="350"/>
                  </a:cubicBezTo>
                  <a:cubicBezTo>
                    <a:pt x="3557" y="260"/>
                    <a:pt x="3395" y="185"/>
                    <a:pt x="3226" y="128"/>
                  </a:cubicBezTo>
                  <a:cubicBezTo>
                    <a:pt x="3142" y="99"/>
                    <a:pt x="3056" y="77"/>
                    <a:pt x="2969" y="57"/>
                  </a:cubicBezTo>
                  <a:cubicBezTo>
                    <a:pt x="2882" y="39"/>
                    <a:pt x="2795" y="26"/>
                    <a:pt x="2706" y="18"/>
                  </a:cubicBezTo>
                  <a:cubicBezTo>
                    <a:pt x="2683" y="16"/>
                    <a:pt x="2661" y="14"/>
                    <a:pt x="2640" y="12"/>
                  </a:cubicBezTo>
                  <a:lnTo>
                    <a:pt x="2574" y="9"/>
                  </a:lnTo>
                  <a:lnTo>
                    <a:pt x="2440" y="2"/>
                  </a:lnTo>
                  <a:lnTo>
                    <a:pt x="2308" y="1"/>
                  </a:lnTo>
                  <a:close/>
                </a:path>
              </a:pathLst>
            </a:custGeom>
            <a:solidFill>
              <a:srgbClr val="8686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32"/>
            <p:cNvSpPr/>
            <p:nvPr/>
          </p:nvSpPr>
          <p:spPr>
            <a:xfrm rot="-725302">
              <a:off x="5135401" y="7275626"/>
              <a:ext cx="63429" cy="56738"/>
            </a:xfrm>
            <a:custGeom>
              <a:rect b="b" l="l" r="r" t="t"/>
              <a:pathLst>
                <a:path extrusionOk="0" fill="none" h="1908" w="2133">
                  <a:moveTo>
                    <a:pt x="2132" y="516"/>
                  </a:moveTo>
                  <a:cubicBezTo>
                    <a:pt x="2132" y="516"/>
                    <a:pt x="606" y="0"/>
                    <a:pt x="0" y="1907"/>
                  </a:cubicBezTo>
                </a:path>
              </a:pathLst>
            </a:custGeom>
            <a:noFill/>
            <a:ln cap="rnd" cmpd="sng" w="25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32"/>
            <p:cNvSpPr/>
            <p:nvPr/>
          </p:nvSpPr>
          <p:spPr>
            <a:xfrm rot="-725302">
              <a:off x="4515158" y="6978054"/>
              <a:ext cx="75859" cy="224603"/>
            </a:xfrm>
            <a:custGeom>
              <a:rect b="b" l="l" r="r" t="t"/>
              <a:pathLst>
                <a:path extrusionOk="0" fill="none" h="7553" w="2551">
                  <a:moveTo>
                    <a:pt x="2550" y="0"/>
                  </a:moveTo>
                  <a:cubicBezTo>
                    <a:pt x="2550" y="0"/>
                    <a:pt x="1050" y="1018"/>
                    <a:pt x="525" y="3553"/>
                  </a:cubicBezTo>
                  <a:cubicBezTo>
                    <a:pt x="1" y="6087"/>
                    <a:pt x="432" y="7552"/>
                    <a:pt x="432" y="7552"/>
                  </a:cubicBezTo>
                </a:path>
              </a:pathLst>
            </a:custGeom>
            <a:noFill/>
            <a:ln cap="rnd" cmpd="sng" w="25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32"/>
            <p:cNvSpPr/>
            <p:nvPr/>
          </p:nvSpPr>
          <p:spPr>
            <a:xfrm rot="-725302">
              <a:off x="5262549" y="6827774"/>
              <a:ext cx="18080" cy="52040"/>
            </a:xfrm>
            <a:custGeom>
              <a:rect b="b" l="l" r="r" t="t"/>
              <a:pathLst>
                <a:path extrusionOk="0" fill="none" h="1750" w="608">
                  <a:moveTo>
                    <a:pt x="434" y="1750"/>
                  </a:moveTo>
                  <a:cubicBezTo>
                    <a:pt x="434" y="1750"/>
                    <a:pt x="607" y="485"/>
                    <a:pt x="1" y="0"/>
                  </a:cubicBezTo>
                </a:path>
              </a:pathLst>
            </a:custGeom>
            <a:noFill/>
            <a:ln cap="rnd" cmpd="sng" w="25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32"/>
            <p:cNvSpPr/>
            <p:nvPr/>
          </p:nvSpPr>
          <p:spPr>
            <a:xfrm rot="-725302">
              <a:off x="5401223" y="6791377"/>
              <a:ext cx="28369" cy="39966"/>
            </a:xfrm>
            <a:custGeom>
              <a:rect b="b" l="l" r="r" t="t"/>
              <a:pathLst>
                <a:path extrusionOk="0" fill="none" h="1344" w="954">
                  <a:moveTo>
                    <a:pt x="27" y="1343"/>
                  </a:moveTo>
                  <a:cubicBezTo>
                    <a:pt x="27" y="1343"/>
                    <a:pt x="1" y="480"/>
                    <a:pt x="954" y="0"/>
                  </a:cubicBezTo>
                </a:path>
              </a:pathLst>
            </a:custGeom>
            <a:noFill/>
            <a:ln cap="rnd" cmpd="sng" w="25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32"/>
            <p:cNvSpPr/>
            <p:nvPr/>
          </p:nvSpPr>
          <p:spPr>
            <a:xfrm rot="-725302">
              <a:off x="4698227" y="6485466"/>
              <a:ext cx="709849" cy="522566"/>
            </a:xfrm>
            <a:custGeom>
              <a:rect b="b" l="l" r="r" t="t"/>
              <a:pathLst>
                <a:path extrusionOk="0" fill="none" h="17573" w="23871">
                  <a:moveTo>
                    <a:pt x="23871" y="2336"/>
                  </a:moveTo>
                  <a:cubicBezTo>
                    <a:pt x="23871" y="2336"/>
                    <a:pt x="13530" y="1"/>
                    <a:pt x="7095" y="3837"/>
                  </a:cubicBezTo>
                  <a:cubicBezTo>
                    <a:pt x="1931" y="6915"/>
                    <a:pt x="0" y="11741"/>
                    <a:pt x="277" y="17573"/>
                  </a:cubicBezTo>
                </a:path>
              </a:pathLst>
            </a:custGeom>
            <a:noFill/>
            <a:ln cap="rnd" cmpd="sng" w="25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7" name="Google Shape;347;p32"/>
          <p:cNvGrpSpPr/>
          <p:nvPr/>
        </p:nvGrpSpPr>
        <p:grpSpPr>
          <a:xfrm>
            <a:off x="1040428" y="908895"/>
            <a:ext cx="1008803" cy="1172698"/>
            <a:chOff x="2956621" y="4676826"/>
            <a:chExt cx="2636705" cy="3661250"/>
          </a:xfrm>
        </p:grpSpPr>
        <p:sp>
          <p:nvSpPr>
            <p:cNvPr id="348" name="Google Shape;348;p32"/>
            <p:cNvSpPr/>
            <p:nvPr/>
          </p:nvSpPr>
          <p:spPr>
            <a:xfrm rot="5400000">
              <a:off x="4210524" y="6955275"/>
              <a:ext cx="521927" cy="2243676"/>
            </a:xfrm>
            <a:custGeom>
              <a:rect b="b" l="l" r="r" t="t"/>
              <a:pathLst>
                <a:path extrusionOk="0" h="5632" w="3265">
                  <a:moveTo>
                    <a:pt x="1586" y="0"/>
                  </a:moveTo>
                  <a:cubicBezTo>
                    <a:pt x="750" y="0"/>
                    <a:pt x="482" y="1000"/>
                    <a:pt x="286" y="1773"/>
                  </a:cubicBezTo>
                  <a:cubicBezTo>
                    <a:pt x="1" y="2829"/>
                    <a:pt x="43" y="3938"/>
                    <a:pt x="413" y="4963"/>
                  </a:cubicBezTo>
                  <a:cubicBezTo>
                    <a:pt x="465" y="5142"/>
                    <a:pt x="571" y="5311"/>
                    <a:pt x="708" y="5438"/>
                  </a:cubicBezTo>
                  <a:cubicBezTo>
                    <a:pt x="835" y="5522"/>
                    <a:pt x="983" y="5565"/>
                    <a:pt x="1131" y="5586"/>
                  </a:cubicBezTo>
                  <a:cubicBezTo>
                    <a:pt x="1293" y="5611"/>
                    <a:pt x="1458" y="5632"/>
                    <a:pt x="1620" y="5632"/>
                  </a:cubicBezTo>
                  <a:cubicBezTo>
                    <a:pt x="1859" y="5632"/>
                    <a:pt x="2091" y="5587"/>
                    <a:pt x="2293" y="5448"/>
                  </a:cubicBezTo>
                  <a:cubicBezTo>
                    <a:pt x="2535" y="5280"/>
                    <a:pt x="2694" y="4984"/>
                    <a:pt x="2821" y="4688"/>
                  </a:cubicBezTo>
                  <a:cubicBezTo>
                    <a:pt x="3127" y="3928"/>
                    <a:pt x="3264" y="3093"/>
                    <a:pt x="3222" y="2269"/>
                  </a:cubicBezTo>
                  <a:cubicBezTo>
                    <a:pt x="3211" y="1773"/>
                    <a:pt x="3085" y="1298"/>
                    <a:pt x="2863" y="854"/>
                  </a:cubicBezTo>
                  <a:cubicBezTo>
                    <a:pt x="2631" y="432"/>
                    <a:pt x="2240" y="94"/>
                    <a:pt x="1796" y="20"/>
                  </a:cubicBezTo>
                  <a:cubicBezTo>
                    <a:pt x="1722" y="7"/>
                    <a:pt x="1653" y="0"/>
                    <a:pt x="1586" y="0"/>
                  </a:cubicBezTo>
                  <a:close/>
                </a:path>
              </a:pathLst>
            </a:custGeom>
            <a:solidFill>
              <a:srgbClr val="000000">
                <a:alpha val="299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49" name="Google Shape;349;p32"/>
            <p:cNvGrpSpPr/>
            <p:nvPr/>
          </p:nvGrpSpPr>
          <p:grpSpPr>
            <a:xfrm>
              <a:off x="2956621" y="4676826"/>
              <a:ext cx="2507140" cy="3491127"/>
              <a:chOff x="2325974" y="3766350"/>
              <a:chExt cx="2865958" cy="3990771"/>
            </a:xfrm>
          </p:grpSpPr>
          <p:sp>
            <p:nvSpPr>
              <p:cNvPr id="350" name="Google Shape;350;p32"/>
              <p:cNvSpPr/>
              <p:nvPr/>
            </p:nvSpPr>
            <p:spPr>
              <a:xfrm>
                <a:off x="2325974" y="5928456"/>
                <a:ext cx="720197" cy="449268"/>
              </a:xfrm>
              <a:custGeom>
                <a:rect b="b" l="l" r="r" t="t"/>
                <a:pathLst>
                  <a:path extrusionOk="0" h="4270" w="6845">
                    <a:moveTo>
                      <a:pt x="6210" y="0"/>
                    </a:moveTo>
                    <a:lnTo>
                      <a:pt x="3348" y="338"/>
                    </a:lnTo>
                    <a:lnTo>
                      <a:pt x="486" y="687"/>
                    </a:lnTo>
                    <a:cubicBezTo>
                      <a:pt x="486" y="687"/>
                      <a:pt x="21" y="824"/>
                      <a:pt x="11" y="1120"/>
                    </a:cubicBezTo>
                    <a:cubicBezTo>
                      <a:pt x="0" y="1416"/>
                      <a:pt x="1077" y="3517"/>
                      <a:pt x="1204" y="3760"/>
                    </a:cubicBezTo>
                    <a:cubicBezTo>
                      <a:pt x="1300" y="3961"/>
                      <a:pt x="1980" y="4270"/>
                      <a:pt x="3066" y="4270"/>
                    </a:cubicBezTo>
                    <a:cubicBezTo>
                      <a:pt x="3294" y="4270"/>
                      <a:pt x="3540" y="4256"/>
                      <a:pt x="3802" y="4225"/>
                    </a:cubicBezTo>
                    <a:cubicBezTo>
                      <a:pt x="5323" y="4045"/>
                      <a:pt x="6168" y="3433"/>
                      <a:pt x="6231" y="3169"/>
                    </a:cubicBezTo>
                    <a:cubicBezTo>
                      <a:pt x="6295" y="2905"/>
                      <a:pt x="6844" y="602"/>
                      <a:pt x="6770" y="317"/>
                    </a:cubicBezTo>
                    <a:cubicBezTo>
                      <a:pt x="6686" y="43"/>
                      <a:pt x="6210" y="0"/>
                      <a:pt x="6210" y="0"/>
                    </a:cubicBezTo>
                    <a:close/>
                  </a:path>
                </a:pathLst>
              </a:custGeom>
              <a:solidFill>
                <a:srgbClr val="C9615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32"/>
              <p:cNvSpPr/>
              <p:nvPr/>
            </p:nvSpPr>
            <p:spPr>
              <a:xfrm>
                <a:off x="2331550" y="5940648"/>
                <a:ext cx="692379" cy="436853"/>
              </a:xfrm>
              <a:custGeom>
                <a:rect b="b" l="l" r="r" t="t"/>
                <a:pathLst>
                  <a:path extrusionOk="0" h="4152" w="6570">
                    <a:moveTo>
                      <a:pt x="3316" y="1342"/>
                    </a:moveTo>
                    <a:lnTo>
                      <a:pt x="4288" y="1733"/>
                    </a:lnTo>
                    <a:lnTo>
                      <a:pt x="3433" y="2335"/>
                    </a:lnTo>
                    <a:lnTo>
                      <a:pt x="2471" y="1944"/>
                    </a:lnTo>
                    <a:lnTo>
                      <a:pt x="3316" y="1342"/>
                    </a:lnTo>
                    <a:close/>
                    <a:moveTo>
                      <a:pt x="4658" y="1881"/>
                    </a:moveTo>
                    <a:lnTo>
                      <a:pt x="5619" y="2271"/>
                    </a:lnTo>
                    <a:lnTo>
                      <a:pt x="4774" y="2873"/>
                    </a:lnTo>
                    <a:lnTo>
                      <a:pt x="3813" y="2483"/>
                    </a:lnTo>
                    <a:lnTo>
                      <a:pt x="4658" y="1881"/>
                    </a:lnTo>
                    <a:close/>
                    <a:moveTo>
                      <a:pt x="2144" y="2176"/>
                    </a:moveTo>
                    <a:lnTo>
                      <a:pt x="3105" y="2567"/>
                    </a:lnTo>
                    <a:lnTo>
                      <a:pt x="2260" y="3169"/>
                    </a:lnTo>
                    <a:lnTo>
                      <a:pt x="1299" y="2778"/>
                    </a:lnTo>
                    <a:lnTo>
                      <a:pt x="2144" y="2176"/>
                    </a:lnTo>
                    <a:close/>
                    <a:moveTo>
                      <a:pt x="3485" y="2715"/>
                    </a:moveTo>
                    <a:lnTo>
                      <a:pt x="4446" y="3106"/>
                    </a:lnTo>
                    <a:lnTo>
                      <a:pt x="3601" y="3708"/>
                    </a:lnTo>
                    <a:lnTo>
                      <a:pt x="2630" y="3317"/>
                    </a:lnTo>
                    <a:lnTo>
                      <a:pt x="3485" y="2715"/>
                    </a:lnTo>
                    <a:close/>
                    <a:moveTo>
                      <a:pt x="5207" y="1"/>
                    </a:moveTo>
                    <a:lnTo>
                      <a:pt x="4520" y="85"/>
                    </a:lnTo>
                    <a:lnTo>
                      <a:pt x="3274" y="962"/>
                    </a:lnTo>
                    <a:lnTo>
                      <a:pt x="1859" y="391"/>
                    </a:lnTo>
                    <a:lnTo>
                      <a:pt x="1162" y="476"/>
                    </a:lnTo>
                    <a:lnTo>
                      <a:pt x="2947" y="1194"/>
                    </a:lnTo>
                    <a:lnTo>
                      <a:pt x="2102" y="1796"/>
                    </a:lnTo>
                    <a:lnTo>
                      <a:pt x="85" y="983"/>
                    </a:lnTo>
                    <a:lnTo>
                      <a:pt x="0" y="1194"/>
                    </a:lnTo>
                    <a:cubicBezTo>
                      <a:pt x="11" y="1236"/>
                      <a:pt x="32" y="1289"/>
                      <a:pt x="53" y="1342"/>
                    </a:cubicBezTo>
                    <a:lnTo>
                      <a:pt x="1764" y="2028"/>
                    </a:lnTo>
                    <a:lnTo>
                      <a:pt x="919" y="2630"/>
                    </a:lnTo>
                    <a:lnTo>
                      <a:pt x="570" y="2493"/>
                    </a:lnTo>
                    <a:lnTo>
                      <a:pt x="570" y="2493"/>
                    </a:lnTo>
                    <a:cubicBezTo>
                      <a:pt x="665" y="2704"/>
                      <a:pt x="771" y="2905"/>
                      <a:pt x="866" y="3085"/>
                    </a:cubicBezTo>
                    <a:lnTo>
                      <a:pt x="972" y="3011"/>
                    </a:lnTo>
                    <a:lnTo>
                      <a:pt x="1933" y="3401"/>
                    </a:lnTo>
                    <a:lnTo>
                      <a:pt x="1341" y="3824"/>
                    </a:lnTo>
                    <a:cubicBezTo>
                      <a:pt x="1458" y="3887"/>
                      <a:pt x="1584" y="3940"/>
                      <a:pt x="1711" y="3972"/>
                    </a:cubicBezTo>
                    <a:lnTo>
                      <a:pt x="2302" y="3549"/>
                    </a:lnTo>
                    <a:lnTo>
                      <a:pt x="3264" y="3940"/>
                    </a:lnTo>
                    <a:lnTo>
                      <a:pt x="2978" y="4151"/>
                    </a:lnTo>
                    <a:cubicBezTo>
                      <a:pt x="3179" y="4151"/>
                      <a:pt x="3390" y="4141"/>
                      <a:pt x="3601" y="4120"/>
                    </a:cubicBezTo>
                    <a:lnTo>
                      <a:pt x="3644" y="4088"/>
                    </a:lnTo>
                    <a:lnTo>
                      <a:pt x="3686" y="4109"/>
                    </a:lnTo>
                    <a:lnTo>
                      <a:pt x="3739" y="4109"/>
                    </a:lnTo>
                    <a:cubicBezTo>
                      <a:pt x="3950" y="4088"/>
                      <a:pt x="4151" y="4046"/>
                      <a:pt x="4341" y="4014"/>
                    </a:cubicBezTo>
                    <a:lnTo>
                      <a:pt x="3971" y="3866"/>
                    </a:lnTo>
                    <a:lnTo>
                      <a:pt x="4816" y="3264"/>
                    </a:lnTo>
                    <a:lnTo>
                      <a:pt x="5587" y="3570"/>
                    </a:lnTo>
                    <a:cubicBezTo>
                      <a:pt x="5703" y="3507"/>
                      <a:pt x="5819" y="3433"/>
                      <a:pt x="5936" y="3349"/>
                    </a:cubicBezTo>
                    <a:lnTo>
                      <a:pt x="5143" y="3032"/>
                    </a:lnTo>
                    <a:lnTo>
                      <a:pt x="5988" y="2430"/>
                    </a:lnTo>
                    <a:lnTo>
                      <a:pt x="6284" y="2546"/>
                    </a:lnTo>
                    <a:cubicBezTo>
                      <a:pt x="6305" y="2440"/>
                      <a:pt x="6337" y="2335"/>
                      <a:pt x="6358" y="2208"/>
                    </a:cubicBezTo>
                    <a:lnTo>
                      <a:pt x="6316" y="2197"/>
                    </a:lnTo>
                    <a:lnTo>
                      <a:pt x="6369" y="2155"/>
                    </a:lnTo>
                    <a:cubicBezTo>
                      <a:pt x="6411" y="1997"/>
                      <a:pt x="6443" y="1828"/>
                      <a:pt x="6485" y="1659"/>
                    </a:cubicBezTo>
                    <a:lnTo>
                      <a:pt x="6485" y="1659"/>
                    </a:lnTo>
                    <a:lnTo>
                      <a:pt x="5946" y="2039"/>
                    </a:lnTo>
                    <a:lnTo>
                      <a:pt x="4974" y="1659"/>
                    </a:lnTo>
                    <a:lnTo>
                      <a:pt x="6569" y="518"/>
                    </a:lnTo>
                    <a:lnTo>
                      <a:pt x="6379" y="244"/>
                    </a:lnTo>
                    <a:lnTo>
                      <a:pt x="4605" y="1511"/>
                    </a:lnTo>
                    <a:lnTo>
                      <a:pt x="3644" y="1120"/>
                    </a:lnTo>
                    <a:lnTo>
                      <a:pt x="5207" y="1"/>
                    </a:lnTo>
                    <a:close/>
                  </a:path>
                </a:pathLst>
              </a:custGeom>
              <a:solidFill>
                <a:srgbClr val="9443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32"/>
              <p:cNvSpPr/>
              <p:nvPr/>
            </p:nvSpPr>
            <p:spPr>
              <a:xfrm>
                <a:off x="2327036" y="5930318"/>
                <a:ext cx="714620" cy="220049"/>
              </a:xfrm>
              <a:custGeom>
                <a:rect b="b" l="l" r="r" t="t"/>
                <a:pathLst>
                  <a:path extrusionOk="0" h="2127" w="6792">
                    <a:moveTo>
                      <a:pt x="6200" y="0"/>
                    </a:moveTo>
                    <a:lnTo>
                      <a:pt x="3338" y="338"/>
                    </a:lnTo>
                    <a:lnTo>
                      <a:pt x="476" y="687"/>
                    </a:lnTo>
                    <a:cubicBezTo>
                      <a:pt x="476" y="687"/>
                      <a:pt x="11" y="824"/>
                      <a:pt x="1" y="1120"/>
                    </a:cubicBezTo>
                    <a:cubicBezTo>
                      <a:pt x="1" y="1236"/>
                      <a:pt x="149" y="1595"/>
                      <a:pt x="339" y="2018"/>
                    </a:cubicBezTo>
                    <a:cubicBezTo>
                      <a:pt x="733" y="2068"/>
                      <a:pt x="1343" y="2127"/>
                      <a:pt x="2082" y="2127"/>
                    </a:cubicBezTo>
                    <a:cubicBezTo>
                      <a:pt x="3365" y="2127"/>
                      <a:pt x="5036" y="1950"/>
                      <a:pt x="6644" y="1247"/>
                    </a:cubicBezTo>
                    <a:cubicBezTo>
                      <a:pt x="6728" y="803"/>
                      <a:pt x="6792" y="423"/>
                      <a:pt x="6760" y="317"/>
                    </a:cubicBezTo>
                    <a:cubicBezTo>
                      <a:pt x="6676" y="43"/>
                      <a:pt x="6200" y="0"/>
                      <a:pt x="6200" y="0"/>
                    </a:cubicBezTo>
                    <a:close/>
                  </a:path>
                </a:pathLst>
              </a:custGeom>
              <a:solidFill>
                <a:srgbClr val="9443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2"/>
              <p:cNvSpPr/>
              <p:nvPr/>
            </p:nvSpPr>
            <p:spPr>
              <a:xfrm>
                <a:off x="2443720" y="5938617"/>
                <a:ext cx="447984" cy="308839"/>
              </a:xfrm>
              <a:custGeom>
                <a:rect b="b" l="l" r="r" t="t"/>
                <a:pathLst>
                  <a:path extrusionOk="0" h="2926" w="4258">
                    <a:moveTo>
                      <a:pt x="4257" y="0"/>
                    </a:moveTo>
                    <a:lnTo>
                      <a:pt x="1" y="496"/>
                    </a:lnTo>
                    <a:lnTo>
                      <a:pt x="2440" y="2926"/>
                    </a:lnTo>
                    <a:lnTo>
                      <a:pt x="4257" y="0"/>
                    </a:lnTo>
                    <a:close/>
                  </a:path>
                </a:pathLst>
              </a:custGeom>
              <a:solidFill>
                <a:srgbClr val="66C0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32"/>
              <p:cNvSpPr/>
              <p:nvPr/>
            </p:nvSpPr>
            <p:spPr>
              <a:xfrm>
                <a:off x="2351542" y="5628903"/>
                <a:ext cx="636761" cy="444323"/>
              </a:xfrm>
              <a:custGeom>
                <a:rect b="b" l="l" r="r" t="t"/>
                <a:pathLst>
                  <a:path extrusionOk="0" h="4223" w="6052">
                    <a:moveTo>
                      <a:pt x="3365" y="0"/>
                    </a:moveTo>
                    <a:cubicBezTo>
                      <a:pt x="3172" y="0"/>
                      <a:pt x="2966" y="12"/>
                      <a:pt x="2746" y="38"/>
                    </a:cubicBezTo>
                    <a:lnTo>
                      <a:pt x="2725" y="38"/>
                    </a:lnTo>
                    <a:cubicBezTo>
                      <a:pt x="454" y="313"/>
                      <a:pt x="0" y="1633"/>
                      <a:pt x="85" y="2372"/>
                    </a:cubicBezTo>
                    <a:lnTo>
                      <a:pt x="275" y="3956"/>
                    </a:lnTo>
                    <a:cubicBezTo>
                      <a:pt x="294" y="4139"/>
                      <a:pt x="429" y="4223"/>
                      <a:pt x="566" y="4223"/>
                    </a:cubicBezTo>
                    <a:cubicBezTo>
                      <a:pt x="731" y="4223"/>
                      <a:pt x="900" y="4101"/>
                      <a:pt x="877" y="3882"/>
                    </a:cubicBezTo>
                    <a:lnTo>
                      <a:pt x="687" y="2298"/>
                    </a:lnTo>
                    <a:cubicBezTo>
                      <a:pt x="634" y="1791"/>
                      <a:pt x="1003" y="862"/>
                      <a:pt x="2799" y="651"/>
                    </a:cubicBezTo>
                    <a:lnTo>
                      <a:pt x="2820" y="651"/>
                    </a:lnTo>
                    <a:cubicBezTo>
                      <a:pt x="3018" y="627"/>
                      <a:pt x="3202" y="616"/>
                      <a:pt x="3371" y="616"/>
                    </a:cubicBezTo>
                    <a:cubicBezTo>
                      <a:pt x="4725" y="616"/>
                      <a:pt x="5182" y="1309"/>
                      <a:pt x="5239" y="1760"/>
                    </a:cubicBezTo>
                    <a:lnTo>
                      <a:pt x="5429" y="3344"/>
                    </a:lnTo>
                    <a:cubicBezTo>
                      <a:pt x="5448" y="3500"/>
                      <a:pt x="5575" y="3610"/>
                      <a:pt x="5727" y="3610"/>
                    </a:cubicBezTo>
                    <a:cubicBezTo>
                      <a:pt x="5740" y="3610"/>
                      <a:pt x="5753" y="3610"/>
                      <a:pt x="5767" y="3608"/>
                    </a:cubicBezTo>
                    <a:cubicBezTo>
                      <a:pt x="5925" y="3587"/>
                      <a:pt x="6052" y="3439"/>
                      <a:pt x="6031" y="3280"/>
                    </a:cubicBezTo>
                    <a:lnTo>
                      <a:pt x="5841" y="1696"/>
                    </a:lnTo>
                    <a:cubicBezTo>
                      <a:pt x="5764" y="1029"/>
                      <a:pt x="5146" y="0"/>
                      <a:pt x="3365" y="0"/>
                    </a:cubicBezTo>
                    <a:close/>
                  </a:path>
                </a:pathLst>
              </a:custGeom>
              <a:solidFill>
                <a:srgbClr val="31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2"/>
              <p:cNvSpPr/>
              <p:nvPr/>
            </p:nvSpPr>
            <p:spPr>
              <a:xfrm>
                <a:off x="3101626" y="4942677"/>
                <a:ext cx="2090306" cy="1570018"/>
              </a:xfrm>
              <a:custGeom>
                <a:rect b="b" l="l" r="r" t="t"/>
                <a:pathLst>
                  <a:path extrusionOk="0" h="14922" w="19867">
                    <a:moveTo>
                      <a:pt x="7278" y="0"/>
                    </a:moveTo>
                    <a:cubicBezTo>
                      <a:pt x="7143" y="0"/>
                      <a:pt x="7066" y="1"/>
                      <a:pt x="7066" y="1"/>
                    </a:cubicBezTo>
                    <a:cubicBezTo>
                      <a:pt x="7066" y="1"/>
                      <a:pt x="4679" y="170"/>
                      <a:pt x="4066" y="984"/>
                    </a:cubicBezTo>
                    <a:cubicBezTo>
                      <a:pt x="3464" y="1797"/>
                      <a:pt x="0" y="11461"/>
                      <a:pt x="127" y="12042"/>
                    </a:cubicBezTo>
                    <a:cubicBezTo>
                      <a:pt x="254" y="12633"/>
                      <a:pt x="2957" y="13235"/>
                      <a:pt x="3823" y="13457"/>
                    </a:cubicBezTo>
                    <a:cubicBezTo>
                      <a:pt x="3958" y="13490"/>
                      <a:pt x="4078" y="13504"/>
                      <a:pt x="4185" y="13504"/>
                    </a:cubicBezTo>
                    <a:cubicBezTo>
                      <a:pt x="4764" y="13504"/>
                      <a:pt x="4991" y="13096"/>
                      <a:pt x="5482" y="13087"/>
                    </a:cubicBezTo>
                    <a:cubicBezTo>
                      <a:pt x="6052" y="13087"/>
                      <a:pt x="6041" y="14566"/>
                      <a:pt x="6897" y="14766"/>
                    </a:cubicBezTo>
                    <a:cubicBezTo>
                      <a:pt x="7346" y="14865"/>
                      <a:pt x="8513" y="14921"/>
                      <a:pt x="9769" y="14921"/>
                    </a:cubicBezTo>
                    <a:cubicBezTo>
                      <a:pt x="10933" y="14921"/>
                      <a:pt x="12173" y="14873"/>
                      <a:pt x="12991" y="14766"/>
                    </a:cubicBezTo>
                    <a:cubicBezTo>
                      <a:pt x="14691" y="14534"/>
                      <a:pt x="15578" y="14291"/>
                      <a:pt x="15779" y="13869"/>
                    </a:cubicBezTo>
                    <a:cubicBezTo>
                      <a:pt x="15969" y="13457"/>
                      <a:pt x="15673" y="12802"/>
                      <a:pt x="16001" y="12665"/>
                    </a:cubicBezTo>
                    <a:cubicBezTo>
                      <a:pt x="16328" y="12538"/>
                      <a:pt x="18916" y="11587"/>
                      <a:pt x="19866" y="9919"/>
                    </a:cubicBezTo>
                    <a:cubicBezTo>
                      <a:pt x="19866" y="9919"/>
                      <a:pt x="17089" y="8461"/>
                      <a:pt x="15969" y="6961"/>
                    </a:cubicBezTo>
                    <a:cubicBezTo>
                      <a:pt x="14860" y="5462"/>
                      <a:pt x="12917" y="910"/>
                      <a:pt x="11681" y="434"/>
                    </a:cubicBezTo>
                    <a:cubicBezTo>
                      <a:pt x="10632" y="31"/>
                      <a:pt x="8037" y="0"/>
                      <a:pt x="7278" y="0"/>
                    </a:cubicBezTo>
                    <a:close/>
                  </a:path>
                </a:pathLst>
              </a:custGeom>
              <a:solidFill>
                <a:srgbClr val="9443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32"/>
              <p:cNvSpPr/>
              <p:nvPr/>
            </p:nvSpPr>
            <p:spPr>
              <a:xfrm>
                <a:off x="2662665" y="5068622"/>
                <a:ext cx="1091290" cy="693893"/>
              </a:xfrm>
              <a:custGeom>
                <a:rect b="b" l="l" r="r" t="t"/>
                <a:pathLst>
                  <a:path extrusionOk="0" h="6595" w="10372">
                    <a:moveTo>
                      <a:pt x="9585" y="1"/>
                    </a:moveTo>
                    <a:cubicBezTo>
                      <a:pt x="9174" y="1"/>
                      <a:pt x="8625" y="323"/>
                      <a:pt x="8185" y="695"/>
                    </a:cubicBezTo>
                    <a:cubicBezTo>
                      <a:pt x="7573" y="1223"/>
                      <a:pt x="6221" y="2892"/>
                      <a:pt x="5936" y="3071"/>
                    </a:cubicBezTo>
                    <a:cubicBezTo>
                      <a:pt x="5661" y="3261"/>
                      <a:pt x="5006" y="3473"/>
                      <a:pt x="4299" y="3863"/>
                    </a:cubicBezTo>
                    <a:cubicBezTo>
                      <a:pt x="3591" y="4265"/>
                      <a:pt x="2324" y="5184"/>
                      <a:pt x="2197" y="5215"/>
                    </a:cubicBezTo>
                    <a:cubicBezTo>
                      <a:pt x="2194" y="5216"/>
                      <a:pt x="2190" y="5216"/>
                      <a:pt x="2186" y="5216"/>
                    </a:cubicBezTo>
                    <a:cubicBezTo>
                      <a:pt x="2034" y="5216"/>
                      <a:pt x="1097" y="4794"/>
                      <a:pt x="686" y="4794"/>
                    </a:cubicBezTo>
                    <a:cubicBezTo>
                      <a:pt x="608" y="4794"/>
                      <a:pt x="549" y="4809"/>
                      <a:pt x="518" y="4846"/>
                    </a:cubicBezTo>
                    <a:cubicBezTo>
                      <a:pt x="433" y="4951"/>
                      <a:pt x="581" y="5712"/>
                      <a:pt x="539" y="5828"/>
                    </a:cubicBezTo>
                    <a:cubicBezTo>
                      <a:pt x="497" y="5933"/>
                      <a:pt x="0" y="6176"/>
                      <a:pt x="32" y="6293"/>
                    </a:cubicBezTo>
                    <a:cubicBezTo>
                      <a:pt x="59" y="6384"/>
                      <a:pt x="71" y="6594"/>
                      <a:pt x="293" y="6594"/>
                    </a:cubicBezTo>
                    <a:cubicBezTo>
                      <a:pt x="327" y="6594"/>
                      <a:pt x="367" y="6589"/>
                      <a:pt x="412" y="6578"/>
                    </a:cubicBezTo>
                    <a:cubicBezTo>
                      <a:pt x="750" y="6493"/>
                      <a:pt x="1648" y="6440"/>
                      <a:pt x="1764" y="6293"/>
                    </a:cubicBezTo>
                    <a:cubicBezTo>
                      <a:pt x="1880" y="6134"/>
                      <a:pt x="2123" y="6039"/>
                      <a:pt x="2366" y="5965"/>
                    </a:cubicBezTo>
                    <a:cubicBezTo>
                      <a:pt x="2598" y="5902"/>
                      <a:pt x="5006" y="5437"/>
                      <a:pt x="5397" y="5268"/>
                    </a:cubicBezTo>
                    <a:cubicBezTo>
                      <a:pt x="5799" y="5089"/>
                      <a:pt x="5999" y="4634"/>
                      <a:pt x="6475" y="4465"/>
                    </a:cubicBezTo>
                    <a:cubicBezTo>
                      <a:pt x="6950" y="4296"/>
                      <a:pt x="9590" y="2247"/>
                      <a:pt x="9949" y="1825"/>
                    </a:cubicBezTo>
                    <a:cubicBezTo>
                      <a:pt x="10319" y="1392"/>
                      <a:pt x="10372" y="568"/>
                      <a:pt x="9991" y="167"/>
                    </a:cubicBezTo>
                    <a:cubicBezTo>
                      <a:pt x="9887" y="51"/>
                      <a:pt x="9747" y="1"/>
                      <a:pt x="9585" y="1"/>
                    </a:cubicBezTo>
                    <a:close/>
                  </a:path>
                </a:pathLst>
              </a:custGeom>
              <a:solidFill>
                <a:srgbClr val="F8BE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32"/>
              <p:cNvSpPr/>
              <p:nvPr/>
            </p:nvSpPr>
            <p:spPr>
              <a:xfrm>
                <a:off x="3384972" y="4988131"/>
                <a:ext cx="480096" cy="445586"/>
              </a:xfrm>
              <a:custGeom>
                <a:rect b="b" l="l" r="r" t="t"/>
                <a:pathLst>
                  <a:path extrusionOk="0" h="4235" w="4563">
                    <a:moveTo>
                      <a:pt x="2711" y="0"/>
                    </a:moveTo>
                    <a:cubicBezTo>
                      <a:pt x="2209" y="0"/>
                      <a:pt x="844" y="303"/>
                      <a:pt x="613" y="626"/>
                    </a:cubicBezTo>
                    <a:cubicBezTo>
                      <a:pt x="159" y="1259"/>
                      <a:pt x="571" y="2146"/>
                      <a:pt x="571" y="2146"/>
                    </a:cubicBezTo>
                    <a:cubicBezTo>
                      <a:pt x="571" y="2146"/>
                      <a:pt x="0" y="2590"/>
                      <a:pt x="21" y="2685"/>
                    </a:cubicBezTo>
                    <a:cubicBezTo>
                      <a:pt x="32" y="2780"/>
                      <a:pt x="518" y="3350"/>
                      <a:pt x="814" y="3688"/>
                    </a:cubicBezTo>
                    <a:cubicBezTo>
                      <a:pt x="1072" y="4005"/>
                      <a:pt x="1401" y="4234"/>
                      <a:pt x="1538" y="4234"/>
                    </a:cubicBezTo>
                    <a:cubicBezTo>
                      <a:pt x="1552" y="4234"/>
                      <a:pt x="1564" y="4232"/>
                      <a:pt x="1574" y="4227"/>
                    </a:cubicBezTo>
                    <a:cubicBezTo>
                      <a:pt x="1753" y="4111"/>
                      <a:pt x="1912" y="3984"/>
                      <a:pt x="2070" y="3847"/>
                    </a:cubicBezTo>
                    <a:cubicBezTo>
                      <a:pt x="2408" y="3794"/>
                      <a:pt x="2725" y="3636"/>
                      <a:pt x="2989" y="3414"/>
                    </a:cubicBezTo>
                    <a:cubicBezTo>
                      <a:pt x="3401" y="3034"/>
                      <a:pt x="4563" y="129"/>
                      <a:pt x="2778" y="2"/>
                    </a:cubicBezTo>
                    <a:cubicBezTo>
                      <a:pt x="2758" y="1"/>
                      <a:pt x="2735" y="0"/>
                      <a:pt x="271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32"/>
              <p:cNvSpPr/>
              <p:nvPr/>
            </p:nvSpPr>
            <p:spPr>
              <a:xfrm>
                <a:off x="3579727" y="5361651"/>
                <a:ext cx="30933" cy="39035"/>
              </a:xfrm>
              <a:custGeom>
                <a:rect b="b" l="l" r="r" t="t"/>
                <a:pathLst>
                  <a:path extrusionOk="0" h="371" w="294">
                    <a:moveTo>
                      <a:pt x="92" y="0"/>
                    </a:moveTo>
                    <a:cubicBezTo>
                      <a:pt x="46" y="0"/>
                      <a:pt x="0" y="48"/>
                      <a:pt x="29" y="107"/>
                    </a:cubicBezTo>
                    <a:cubicBezTo>
                      <a:pt x="82" y="181"/>
                      <a:pt x="124" y="255"/>
                      <a:pt x="156" y="329"/>
                    </a:cubicBezTo>
                    <a:cubicBezTo>
                      <a:pt x="167" y="350"/>
                      <a:pt x="188" y="371"/>
                      <a:pt x="219" y="371"/>
                    </a:cubicBezTo>
                    <a:cubicBezTo>
                      <a:pt x="230" y="371"/>
                      <a:pt x="240" y="360"/>
                      <a:pt x="251" y="360"/>
                    </a:cubicBezTo>
                    <a:cubicBezTo>
                      <a:pt x="283" y="339"/>
                      <a:pt x="293" y="307"/>
                      <a:pt x="283" y="276"/>
                    </a:cubicBezTo>
                    <a:cubicBezTo>
                      <a:pt x="240" y="191"/>
                      <a:pt x="188" y="117"/>
                      <a:pt x="145" y="33"/>
                    </a:cubicBezTo>
                    <a:cubicBezTo>
                      <a:pt x="132" y="10"/>
                      <a:pt x="112" y="0"/>
                      <a:pt x="92" y="0"/>
                    </a:cubicBezTo>
                    <a:close/>
                  </a:path>
                </a:pathLst>
              </a:custGeom>
              <a:solidFill>
                <a:srgbClr val="DE556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32"/>
              <p:cNvSpPr/>
              <p:nvPr/>
            </p:nvSpPr>
            <p:spPr>
              <a:xfrm>
                <a:off x="3314899" y="3766350"/>
                <a:ext cx="1318028" cy="1279309"/>
              </a:xfrm>
              <a:custGeom>
                <a:rect b="b" l="l" r="r" t="t"/>
                <a:pathLst>
                  <a:path extrusionOk="0" h="12159" w="12527">
                    <a:moveTo>
                      <a:pt x="5339" y="0"/>
                    </a:moveTo>
                    <a:cubicBezTo>
                      <a:pt x="4888" y="0"/>
                      <a:pt x="4409" y="177"/>
                      <a:pt x="3866" y="609"/>
                    </a:cubicBezTo>
                    <a:cubicBezTo>
                      <a:pt x="2451" y="1718"/>
                      <a:pt x="2198" y="6756"/>
                      <a:pt x="1237" y="7559"/>
                    </a:cubicBezTo>
                    <a:cubicBezTo>
                      <a:pt x="276" y="8351"/>
                      <a:pt x="1" y="9344"/>
                      <a:pt x="687" y="9925"/>
                    </a:cubicBezTo>
                    <a:cubicBezTo>
                      <a:pt x="1374" y="10505"/>
                      <a:pt x="3539" y="11900"/>
                      <a:pt x="4828" y="12058"/>
                    </a:cubicBezTo>
                    <a:cubicBezTo>
                      <a:pt x="4828" y="12058"/>
                      <a:pt x="6099" y="12158"/>
                      <a:pt x="7507" y="12158"/>
                    </a:cubicBezTo>
                    <a:cubicBezTo>
                      <a:pt x="8723" y="12158"/>
                      <a:pt x="10041" y="12084"/>
                      <a:pt x="10731" y="11805"/>
                    </a:cubicBezTo>
                    <a:cubicBezTo>
                      <a:pt x="12221" y="11203"/>
                      <a:pt x="12527" y="9956"/>
                      <a:pt x="11988" y="8710"/>
                    </a:cubicBezTo>
                    <a:cubicBezTo>
                      <a:pt x="11460" y="7453"/>
                      <a:pt x="11027" y="4137"/>
                      <a:pt x="10668" y="3429"/>
                    </a:cubicBezTo>
                    <a:cubicBezTo>
                      <a:pt x="10319" y="2711"/>
                      <a:pt x="8577" y="1982"/>
                      <a:pt x="7415" y="1032"/>
                    </a:cubicBezTo>
                    <a:cubicBezTo>
                      <a:pt x="6702" y="448"/>
                      <a:pt x="6056" y="0"/>
                      <a:pt x="5339" y="0"/>
                    </a:cubicBezTo>
                    <a:close/>
                  </a:path>
                </a:pathLst>
              </a:custGeom>
              <a:solidFill>
                <a:srgbClr val="9443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32"/>
              <p:cNvSpPr/>
              <p:nvPr/>
            </p:nvSpPr>
            <p:spPr>
              <a:xfrm>
                <a:off x="4066561" y="5072725"/>
                <a:ext cx="417493" cy="1281413"/>
              </a:xfrm>
              <a:custGeom>
                <a:rect b="b" l="l" r="r" t="t"/>
                <a:pathLst>
                  <a:path extrusionOk="0" h="12179" w="3968">
                    <a:moveTo>
                      <a:pt x="1001" y="0"/>
                    </a:moveTo>
                    <a:cubicBezTo>
                      <a:pt x="322" y="0"/>
                      <a:pt x="0" y="1460"/>
                      <a:pt x="282" y="2536"/>
                    </a:cubicBezTo>
                    <a:cubicBezTo>
                      <a:pt x="588" y="3655"/>
                      <a:pt x="873" y="5440"/>
                      <a:pt x="968" y="6032"/>
                    </a:cubicBezTo>
                    <a:cubicBezTo>
                      <a:pt x="1074" y="6623"/>
                      <a:pt x="1010" y="7933"/>
                      <a:pt x="1232" y="8873"/>
                    </a:cubicBezTo>
                    <a:cubicBezTo>
                      <a:pt x="1401" y="9570"/>
                      <a:pt x="2341" y="11239"/>
                      <a:pt x="2880" y="12178"/>
                    </a:cubicBezTo>
                    <a:lnTo>
                      <a:pt x="3968" y="12168"/>
                    </a:lnTo>
                    <a:cubicBezTo>
                      <a:pt x="3704" y="11270"/>
                      <a:pt x="3133" y="8556"/>
                      <a:pt x="2996" y="7964"/>
                    </a:cubicBezTo>
                    <a:cubicBezTo>
                      <a:pt x="2837" y="7278"/>
                      <a:pt x="2415" y="6391"/>
                      <a:pt x="2383" y="5567"/>
                    </a:cubicBezTo>
                    <a:cubicBezTo>
                      <a:pt x="2352" y="4754"/>
                      <a:pt x="2383" y="286"/>
                      <a:pt x="1105" y="12"/>
                    </a:cubicBezTo>
                    <a:cubicBezTo>
                      <a:pt x="1070" y="4"/>
                      <a:pt x="1035" y="0"/>
                      <a:pt x="1001" y="0"/>
                    </a:cubicBezTo>
                    <a:close/>
                  </a:path>
                </a:pathLst>
              </a:custGeom>
              <a:solidFill>
                <a:srgbClr val="F8BE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2"/>
              <p:cNvSpPr/>
              <p:nvPr/>
            </p:nvSpPr>
            <p:spPr>
              <a:xfrm>
                <a:off x="4149471" y="4531383"/>
                <a:ext cx="316171" cy="235892"/>
              </a:xfrm>
              <a:custGeom>
                <a:rect b="b" l="l" r="r" t="t"/>
                <a:pathLst>
                  <a:path extrusionOk="0" h="2242" w="3005">
                    <a:moveTo>
                      <a:pt x="1980" y="1"/>
                    </a:moveTo>
                    <a:cubicBezTo>
                      <a:pt x="1530" y="1"/>
                      <a:pt x="1078" y="425"/>
                      <a:pt x="1078" y="425"/>
                    </a:cubicBezTo>
                    <a:lnTo>
                      <a:pt x="1" y="1957"/>
                    </a:lnTo>
                    <a:cubicBezTo>
                      <a:pt x="372" y="2158"/>
                      <a:pt x="718" y="2242"/>
                      <a:pt x="1029" y="2242"/>
                    </a:cubicBezTo>
                    <a:cubicBezTo>
                      <a:pt x="2306" y="2242"/>
                      <a:pt x="3005" y="827"/>
                      <a:pt x="2461" y="224"/>
                    </a:cubicBezTo>
                    <a:cubicBezTo>
                      <a:pt x="2317" y="60"/>
                      <a:pt x="2149" y="1"/>
                      <a:pt x="1980" y="1"/>
                    </a:cubicBezTo>
                    <a:close/>
                  </a:path>
                </a:pathLst>
              </a:custGeom>
              <a:solidFill>
                <a:srgbClr val="F8BE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32"/>
              <p:cNvSpPr/>
              <p:nvPr/>
            </p:nvSpPr>
            <p:spPr>
              <a:xfrm>
                <a:off x="4149471" y="4576101"/>
                <a:ext cx="280188" cy="191176"/>
              </a:xfrm>
              <a:custGeom>
                <a:rect b="b" l="l" r="r" t="t"/>
                <a:pathLst>
                  <a:path extrusionOk="0" h="1817" w="2663">
                    <a:moveTo>
                      <a:pt x="1078" y="0"/>
                    </a:moveTo>
                    <a:lnTo>
                      <a:pt x="1" y="1532"/>
                    </a:lnTo>
                    <a:cubicBezTo>
                      <a:pt x="372" y="1733"/>
                      <a:pt x="717" y="1817"/>
                      <a:pt x="1027" y="1817"/>
                    </a:cubicBezTo>
                    <a:cubicBezTo>
                      <a:pt x="1449" y="1817"/>
                      <a:pt x="1807" y="1662"/>
                      <a:pt x="2081" y="1437"/>
                    </a:cubicBezTo>
                    <a:cubicBezTo>
                      <a:pt x="2662" y="201"/>
                      <a:pt x="1078" y="0"/>
                      <a:pt x="1078" y="0"/>
                    </a:cubicBezTo>
                    <a:close/>
                  </a:path>
                </a:pathLst>
              </a:custGeom>
              <a:solidFill>
                <a:srgbClr val="31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32"/>
              <p:cNvSpPr/>
              <p:nvPr/>
            </p:nvSpPr>
            <p:spPr>
              <a:xfrm>
                <a:off x="3703987" y="6163300"/>
                <a:ext cx="1071194" cy="1295407"/>
              </a:xfrm>
              <a:custGeom>
                <a:rect b="b" l="l" r="r" t="t"/>
                <a:pathLst>
                  <a:path extrusionOk="0" h="12312" w="10181">
                    <a:moveTo>
                      <a:pt x="1841" y="0"/>
                    </a:moveTo>
                    <a:cubicBezTo>
                      <a:pt x="940" y="0"/>
                      <a:pt x="1" y="1031"/>
                      <a:pt x="633" y="1856"/>
                    </a:cubicBezTo>
                    <a:cubicBezTo>
                      <a:pt x="1467" y="2944"/>
                      <a:pt x="8903" y="12312"/>
                      <a:pt x="8903" y="12312"/>
                    </a:cubicBezTo>
                    <a:lnTo>
                      <a:pt x="10181" y="11340"/>
                    </a:lnTo>
                    <a:cubicBezTo>
                      <a:pt x="10181" y="11340"/>
                      <a:pt x="7540" y="7643"/>
                      <a:pt x="7171" y="6946"/>
                    </a:cubicBezTo>
                    <a:cubicBezTo>
                      <a:pt x="6801" y="6249"/>
                      <a:pt x="6157" y="5235"/>
                      <a:pt x="5787" y="4644"/>
                    </a:cubicBezTo>
                    <a:cubicBezTo>
                      <a:pt x="5417" y="4053"/>
                      <a:pt x="3580" y="1391"/>
                      <a:pt x="2640" y="356"/>
                    </a:cubicBezTo>
                    <a:cubicBezTo>
                      <a:pt x="2412" y="105"/>
                      <a:pt x="2128" y="0"/>
                      <a:pt x="1841" y="0"/>
                    </a:cubicBezTo>
                    <a:close/>
                  </a:path>
                </a:pathLst>
              </a:custGeom>
              <a:solidFill>
                <a:srgbClr val="F8BE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32"/>
              <p:cNvSpPr/>
              <p:nvPr/>
            </p:nvSpPr>
            <p:spPr>
              <a:xfrm>
                <a:off x="3466094" y="6045141"/>
                <a:ext cx="321221" cy="1512466"/>
              </a:xfrm>
              <a:custGeom>
                <a:rect b="b" l="l" r="r" t="t"/>
                <a:pathLst>
                  <a:path extrusionOk="0" h="14375" w="3053">
                    <a:moveTo>
                      <a:pt x="1664" y="0"/>
                    </a:moveTo>
                    <a:cubicBezTo>
                      <a:pt x="1085" y="0"/>
                      <a:pt x="532" y="312"/>
                      <a:pt x="497" y="961"/>
                    </a:cubicBezTo>
                    <a:cubicBezTo>
                      <a:pt x="433" y="2324"/>
                      <a:pt x="0" y="14280"/>
                      <a:pt x="0" y="14280"/>
                    </a:cubicBezTo>
                    <a:lnTo>
                      <a:pt x="1616" y="14375"/>
                    </a:lnTo>
                    <a:cubicBezTo>
                      <a:pt x="1616" y="14375"/>
                      <a:pt x="1996" y="9854"/>
                      <a:pt x="2165" y="9083"/>
                    </a:cubicBezTo>
                    <a:cubicBezTo>
                      <a:pt x="2334" y="8302"/>
                      <a:pt x="2493" y="7119"/>
                      <a:pt x="2609" y="6422"/>
                    </a:cubicBezTo>
                    <a:cubicBezTo>
                      <a:pt x="2725" y="5735"/>
                      <a:pt x="3053" y="2514"/>
                      <a:pt x="3010" y="1120"/>
                    </a:cubicBezTo>
                    <a:cubicBezTo>
                      <a:pt x="2982" y="386"/>
                      <a:pt x="2307" y="0"/>
                      <a:pt x="1664" y="0"/>
                    </a:cubicBezTo>
                    <a:close/>
                  </a:path>
                </a:pathLst>
              </a:custGeom>
              <a:solidFill>
                <a:srgbClr val="F8BE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32"/>
              <p:cNvSpPr/>
              <p:nvPr/>
            </p:nvSpPr>
            <p:spPr>
              <a:xfrm>
                <a:off x="3484927" y="4972769"/>
                <a:ext cx="807946" cy="773120"/>
              </a:xfrm>
              <a:custGeom>
                <a:rect b="b" l="l" r="r" t="t"/>
                <a:pathLst>
                  <a:path extrusionOk="0" h="7348" w="7679">
                    <a:moveTo>
                      <a:pt x="2800" y="1"/>
                    </a:moveTo>
                    <a:cubicBezTo>
                      <a:pt x="2800" y="1"/>
                      <a:pt x="1384" y="286"/>
                      <a:pt x="983" y="761"/>
                    </a:cubicBezTo>
                    <a:cubicBezTo>
                      <a:pt x="592" y="1236"/>
                      <a:pt x="1" y="2789"/>
                      <a:pt x="233" y="6264"/>
                    </a:cubicBezTo>
                    <a:cubicBezTo>
                      <a:pt x="233" y="6264"/>
                      <a:pt x="779" y="7347"/>
                      <a:pt x="2689" y="7347"/>
                    </a:cubicBezTo>
                    <a:cubicBezTo>
                      <a:pt x="3126" y="7347"/>
                      <a:pt x="3635" y="7290"/>
                      <a:pt x="4225" y="7151"/>
                    </a:cubicBezTo>
                    <a:cubicBezTo>
                      <a:pt x="4225" y="7151"/>
                      <a:pt x="7161" y="3528"/>
                      <a:pt x="7426" y="2145"/>
                    </a:cubicBezTo>
                    <a:cubicBezTo>
                      <a:pt x="7679" y="750"/>
                      <a:pt x="5113" y="1"/>
                      <a:pt x="5113" y="1"/>
                    </a:cubicBezTo>
                    <a:close/>
                  </a:path>
                </a:pathLst>
              </a:custGeom>
              <a:solidFill>
                <a:srgbClr val="4F93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32"/>
              <p:cNvSpPr/>
              <p:nvPr/>
            </p:nvSpPr>
            <p:spPr>
              <a:xfrm>
                <a:off x="3646118" y="5022537"/>
                <a:ext cx="205906" cy="712621"/>
              </a:xfrm>
              <a:custGeom>
                <a:rect b="b" l="l" r="r" t="t"/>
                <a:pathLst>
                  <a:path extrusionOk="0" h="6773" w="1957">
                    <a:moveTo>
                      <a:pt x="1894" y="0"/>
                    </a:moveTo>
                    <a:cubicBezTo>
                      <a:pt x="1875" y="0"/>
                      <a:pt x="1857" y="10"/>
                      <a:pt x="1848" y="35"/>
                    </a:cubicBezTo>
                    <a:cubicBezTo>
                      <a:pt x="1046" y="2200"/>
                      <a:pt x="423" y="4439"/>
                      <a:pt x="0" y="6720"/>
                    </a:cubicBezTo>
                    <a:cubicBezTo>
                      <a:pt x="0" y="6741"/>
                      <a:pt x="11" y="6773"/>
                      <a:pt x="42" y="6773"/>
                    </a:cubicBezTo>
                    <a:lnTo>
                      <a:pt x="53" y="6773"/>
                    </a:lnTo>
                    <a:cubicBezTo>
                      <a:pt x="74" y="6773"/>
                      <a:pt x="95" y="6762"/>
                      <a:pt x="106" y="6731"/>
                    </a:cubicBezTo>
                    <a:cubicBezTo>
                      <a:pt x="528" y="4460"/>
                      <a:pt x="1141" y="2231"/>
                      <a:pt x="1944" y="66"/>
                    </a:cubicBezTo>
                    <a:cubicBezTo>
                      <a:pt x="1957" y="27"/>
                      <a:pt x="1925" y="0"/>
                      <a:pt x="1894" y="0"/>
                    </a:cubicBezTo>
                    <a:close/>
                  </a:path>
                </a:pathLst>
              </a:custGeom>
              <a:solidFill>
                <a:srgbClr val="31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32"/>
              <p:cNvSpPr/>
              <p:nvPr/>
            </p:nvSpPr>
            <p:spPr>
              <a:xfrm>
                <a:off x="4072769" y="5035058"/>
                <a:ext cx="206853" cy="422333"/>
              </a:xfrm>
              <a:custGeom>
                <a:rect b="b" l="l" r="r" t="t"/>
                <a:pathLst>
                  <a:path extrusionOk="0" h="4014" w="1966">
                    <a:moveTo>
                      <a:pt x="856" y="0"/>
                    </a:moveTo>
                    <a:cubicBezTo>
                      <a:pt x="624" y="528"/>
                      <a:pt x="1" y="1986"/>
                      <a:pt x="1" y="2292"/>
                    </a:cubicBezTo>
                    <a:cubicBezTo>
                      <a:pt x="1" y="2556"/>
                      <a:pt x="307" y="3433"/>
                      <a:pt x="529" y="4013"/>
                    </a:cubicBezTo>
                    <a:cubicBezTo>
                      <a:pt x="1152" y="3084"/>
                      <a:pt x="1722" y="2123"/>
                      <a:pt x="1839" y="1542"/>
                    </a:cubicBezTo>
                    <a:cubicBezTo>
                      <a:pt x="1965" y="877"/>
                      <a:pt x="1437" y="359"/>
                      <a:pt x="856" y="0"/>
                    </a:cubicBezTo>
                    <a:close/>
                  </a:path>
                </a:pathLst>
              </a:custGeom>
              <a:solidFill>
                <a:srgbClr val="E6EB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32"/>
              <p:cNvSpPr/>
              <p:nvPr/>
            </p:nvSpPr>
            <p:spPr>
              <a:xfrm>
                <a:off x="3214943" y="5631744"/>
                <a:ext cx="1404725" cy="1287516"/>
              </a:xfrm>
              <a:custGeom>
                <a:rect b="b" l="l" r="r" t="t"/>
                <a:pathLst>
                  <a:path extrusionOk="0" h="12237" w="13351">
                    <a:moveTo>
                      <a:pt x="2799" y="1"/>
                    </a:moveTo>
                    <a:cubicBezTo>
                      <a:pt x="2799" y="1"/>
                      <a:pt x="1606" y="1595"/>
                      <a:pt x="803" y="4626"/>
                    </a:cubicBezTo>
                    <a:cubicBezTo>
                      <a:pt x="0" y="7658"/>
                      <a:pt x="708" y="11027"/>
                      <a:pt x="803" y="11206"/>
                    </a:cubicBezTo>
                    <a:cubicBezTo>
                      <a:pt x="881" y="11353"/>
                      <a:pt x="2926" y="12237"/>
                      <a:pt x="5333" y="12237"/>
                    </a:cubicBezTo>
                    <a:cubicBezTo>
                      <a:pt x="5878" y="12237"/>
                      <a:pt x="6440" y="12192"/>
                      <a:pt x="7003" y="12083"/>
                    </a:cubicBezTo>
                    <a:cubicBezTo>
                      <a:pt x="10065" y="11502"/>
                      <a:pt x="13044" y="9791"/>
                      <a:pt x="13192" y="9083"/>
                    </a:cubicBezTo>
                    <a:cubicBezTo>
                      <a:pt x="13350" y="8386"/>
                      <a:pt x="10456" y="3507"/>
                      <a:pt x="6791" y="877"/>
                    </a:cubicBezTo>
                    <a:lnTo>
                      <a:pt x="2799" y="1"/>
                    </a:lnTo>
                    <a:close/>
                  </a:path>
                </a:pathLst>
              </a:custGeom>
              <a:solidFill>
                <a:srgbClr val="DE556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32"/>
              <p:cNvSpPr/>
              <p:nvPr/>
            </p:nvSpPr>
            <p:spPr>
              <a:xfrm>
                <a:off x="3362772" y="4782747"/>
                <a:ext cx="482306" cy="253463"/>
              </a:xfrm>
              <a:custGeom>
                <a:rect b="b" l="l" r="r" t="t"/>
                <a:pathLst>
                  <a:path extrusionOk="0" h="2409" w="4584">
                    <a:moveTo>
                      <a:pt x="0" y="1"/>
                    </a:moveTo>
                    <a:lnTo>
                      <a:pt x="0" y="1"/>
                    </a:lnTo>
                    <a:cubicBezTo>
                      <a:pt x="63" y="106"/>
                      <a:pt x="137" y="191"/>
                      <a:pt x="232" y="265"/>
                    </a:cubicBezTo>
                    <a:cubicBezTo>
                      <a:pt x="919" y="845"/>
                      <a:pt x="3084" y="2250"/>
                      <a:pt x="4373" y="2409"/>
                    </a:cubicBezTo>
                    <a:lnTo>
                      <a:pt x="4584" y="2409"/>
                    </a:lnTo>
                    <a:cubicBezTo>
                      <a:pt x="3855" y="1997"/>
                      <a:pt x="961" y="476"/>
                      <a:pt x="0" y="1"/>
                    </a:cubicBezTo>
                    <a:close/>
                  </a:path>
                </a:pathLst>
              </a:custGeom>
              <a:solidFill>
                <a:srgbClr val="DE556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32"/>
              <p:cNvSpPr/>
              <p:nvPr/>
            </p:nvSpPr>
            <p:spPr>
              <a:xfrm>
                <a:off x="3986176" y="5019275"/>
                <a:ext cx="381194" cy="494090"/>
              </a:xfrm>
              <a:custGeom>
                <a:rect b="b" l="l" r="r" t="t"/>
                <a:pathLst>
                  <a:path extrusionOk="0" h="4696" w="3623">
                    <a:moveTo>
                      <a:pt x="1687" y="0"/>
                    </a:moveTo>
                    <a:cubicBezTo>
                      <a:pt x="1043" y="0"/>
                      <a:pt x="754" y="1314"/>
                      <a:pt x="486" y="1861"/>
                    </a:cubicBezTo>
                    <a:cubicBezTo>
                      <a:pt x="211" y="2410"/>
                      <a:pt x="0" y="3245"/>
                      <a:pt x="856" y="3836"/>
                    </a:cubicBezTo>
                    <a:cubicBezTo>
                      <a:pt x="856" y="3836"/>
                      <a:pt x="887" y="4491"/>
                      <a:pt x="1035" y="4618"/>
                    </a:cubicBezTo>
                    <a:cubicBezTo>
                      <a:pt x="1097" y="4675"/>
                      <a:pt x="1244" y="4695"/>
                      <a:pt x="1425" y="4695"/>
                    </a:cubicBezTo>
                    <a:cubicBezTo>
                      <a:pt x="1680" y="4695"/>
                      <a:pt x="2003" y="4655"/>
                      <a:pt x="2250" y="4618"/>
                    </a:cubicBezTo>
                    <a:cubicBezTo>
                      <a:pt x="2662" y="4554"/>
                      <a:pt x="3158" y="4322"/>
                      <a:pt x="3232" y="4163"/>
                    </a:cubicBezTo>
                    <a:cubicBezTo>
                      <a:pt x="3295" y="4005"/>
                      <a:pt x="3126" y="3414"/>
                      <a:pt x="3126" y="3414"/>
                    </a:cubicBezTo>
                    <a:cubicBezTo>
                      <a:pt x="3126" y="3414"/>
                      <a:pt x="3623" y="2495"/>
                      <a:pt x="3559" y="1829"/>
                    </a:cubicBezTo>
                    <a:cubicBezTo>
                      <a:pt x="3506" y="1153"/>
                      <a:pt x="2904" y="97"/>
                      <a:pt x="1732" y="2"/>
                    </a:cubicBezTo>
                    <a:cubicBezTo>
                      <a:pt x="1717" y="1"/>
                      <a:pt x="1702" y="0"/>
                      <a:pt x="168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32"/>
              <p:cNvSpPr/>
              <p:nvPr/>
            </p:nvSpPr>
            <p:spPr>
              <a:xfrm>
                <a:off x="3450522" y="5538521"/>
                <a:ext cx="540700" cy="274190"/>
              </a:xfrm>
              <a:custGeom>
                <a:rect b="b" l="l" r="r" t="t"/>
                <a:pathLst>
                  <a:path extrusionOk="0" h="2606" w="5139">
                    <a:moveTo>
                      <a:pt x="451" y="1"/>
                    </a:moveTo>
                    <a:cubicBezTo>
                      <a:pt x="250" y="1"/>
                      <a:pt x="277" y="636"/>
                      <a:pt x="191" y="982"/>
                    </a:cubicBezTo>
                    <a:cubicBezTo>
                      <a:pt x="148" y="1151"/>
                      <a:pt x="0" y="1636"/>
                      <a:pt x="1257" y="2207"/>
                    </a:cubicBezTo>
                    <a:cubicBezTo>
                      <a:pt x="1894" y="2501"/>
                      <a:pt x="2755" y="2605"/>
                      <a:pt x="3483" y="2605"/>
                    </a:cubicBezTo>
                    <a:cubicBezTo>
                      <a:pt x="4193" y="2605"/>
                      <a:pt x="4776" y="2506"/>
                      <a:pt x="4901" y="2386"/>
                    </a:cubicBezTo>
                    <a:cubicBezTo>
                      <a:pt x="5038" y="2249"/>
                      <a:pt x="5080" y="1911"/>
                      <a:pt x="5112" y="1499"/>
                    </a:cubicBezTo>
                    <a:cubicBezTo>
                      <a:pt x="5138" y="1168"/>
                      <a:pt x="5071" y="1139"/>
                      <a:pt x="5047" y="1139"/>
                    </a:cubicBezTo>
                    <a:cubicBezTo>
                      <a:pt x="5041" y="1139"/>
                      <a:pt x="5038" y="1140"/>
                      <a:pt x="5038" y="1140"/>
                    </a:cubicBezTo>
                    <a:cubicBezTo>
                      <a:pt x="4792" y="1154"/>
                      <a:pt x="4558" y="1161"/>
                      <a:pt x="4336" y="1161"/>
                    </a:cubicBezTo>
                    <a:cubicBezTo>
                      <a:pt x="1412" y="1161"/>
                      <a:pt x="518" y="20"/>
                      <a:pt x="518" y="20"/>
                    </a:cubicBezTo>
                    <a:cubicBezTo>
                      <a:pt x="493" y="7"/>
                      <a:pt x="471" y="1"/>
                      <a:pt x="451" y="1"/>
                    </a:cubicBezTo>
                    <a:close/>
                  </a:path>
                </a:pathLst>
              </a:custGeom>
              <a:solidFill>
                <a:srgbClr val="1A34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2"/>
              <p:cNvSpPr/>
              <p:nvPr/>
            </p:nvSpPr>
            <p:spPr>
              <a:xfrm>
                <a:off x="3189376" y="3935960"/>
                <a:ext cx="1262475" cy="1097287"/>
              </a:xfrm>
              <a:custGeom>
                <a:rect b="b" l="l" r="r" t="t"/>
                <a:pathLst>
                  <a:path extrusionOk="0" h="10429" w="11999">
                    <a:moveTo>
                      <a:pt x="4839" y="1"/>
                    </a:moveTo>
                    <a:cubicBezTo>
                      <a:pt x="2890" y="1"/>
                      <a:pt x="2563" y="1157"/>
                      <a:pt x="2451" y="1849"/>
                    </a:cubicBezTo>
                    <a:cubicBezTo>
                      <a:pt x="2303" y="2768"/>
                      <a:pt x="1785" y="3782"/>
                      <a:pt x="1120" y="4584"/>
                    </a:cubicBezTo>
                    <a:cubicBezTo>
                      <a:pt x="0" y="5936"/>
                      <a:pt x="296" y="7098"/>
                      <a:pt x="1183" y="7647"/>
                    </a:cubicBezTo>
                    <a:cubicBezTo>
                      <a:pt x="1923" y="8112"/>
                      <a:pt x="3824" y="8291"/>
                      <a:pt x="4933" y="8513"/>
                    </a:cubicBezTo>
                    <a:cubicBezTo>
                      <a:pt x="6042" y="8725"/>
                      <a:pt x="7900" y="9812"/>
                      <a:pt x="8640" y="10193"/>
                    </a:cubicBezTo>
                    <a:cubicBezTo>
                      <a:pt x="8925" y="10341"/>
                      <a:pt x="9252" y="10429"/>
                      <a:pt x="9591" y="10429"/>
                    </a:cubicBezTo>
                    <a:cubicBezTo>
                      <a:pt x="10118" y="10429"/>
                      <a:pt x="10673" y="10217"/>
                      <a:pt x="11143" y="9696"/>
                    </a:cubicBezTo>
                    <a:cubicBezTo>
                      <a:pt x="11924" y="8830"/>
                      <a:pt x="11512" y="7742"/>
                      <a:pt x="11238" y="7003"/>
                    </a:cubicBezTo>
                    <a:cubicBezTo>
                      <a:pt x="10963" y="6264"/>
                      <a:pt x="11206" y="5831"/>
                      <a:pt x="11576" y="4944"/>
                    </a:cubicBezTo>
                    <a:cubicBezTo>
                      <a:pt x="11945" y="4067"/>
                      <a:pt x="11998" y="2926"/>
                      <a:pt x="11618" y="2324"/>
                    </a:cubicBezTo>
                    <a:cubicBezTo>
                      <a:pt x="11227" y="1712"/>
                      <a:pt x="8957" y="898"/>
                      <a:pt x="7193" y="392"/>
                    </a:cubicBezTo>
                    <a:cubicBezTo>
                      <a:pt x="6220" y="114"/>
                      <a:pt x="5450" y="1"/>
                      <a:pt x="4839" y="1"/>
                    </a:cubicBezTo>
                    <a:close/>
                  </a:path>
                </a:pathLst>
              </a:custGeom>
              <a:solidFill>
                <a:srgbClr val="31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32"/>
              <p:cNvSpPr/>
              <p:nvPr/>
            </p:nvSpPr>
            <p:spPr>
              <a:xfrm>
                <a:off x="3779427" y="4793900"/>
                <a:ext cx="273454" cy="234524"/>
              </a:xfrm>
              <a:custGeom>
                <a:rect b="b" l="l" r="r" t="t"/>
                <a:pathLst>
                  <a:path extrusionOk="0" h="2229" w="2599">
                    <a:moveTo>
                      <a:pt x="2599" y="0"/>
                    </a:moveTo>
                    <a:lnTo>
                      <a:pt x="201" y="233"/>
                    </a:lnTo>
                    <a:cubicBezTo>
                      <a:pt x="265" y="729"/>
                      <a:pt x="201" y="1225"/>
                      <a:pt x="1" y="1679"/>
                    </a:cubicBezTo>
                    <a:cubicBezTo>
                      <a:pt x="1" y="1679"/>
                      <a:pt x="109" y="2229"/>
                      <a:pt x="794" y="2229"/>
                    </a:cubicBezTo>
                    <a:cubicBezTo>
                      <a:pt x="1137" y="2229"/>
                      <a:pt x="1624" y="2091"/>
                      <a:pt x="2314" y="1679"/>
                    </a:cubicBezTo>
                    <a:cubicBezTo>
                      <a:pt x="2240" y="1109"/>
                      <a:pt x="2345" y="518"/>
                      <a:pt x="2599" y="0"/>
                    </a:cubicBezTo>
                    <a:close/>
                  </a:path>
                </a:pathLst>
              </a:custGeom>
              <a:solidFill>
                <a:srgbClr val="F8BE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32"/>
              <p:cNvSpPr/>
              <p:nvPr/>
            </p:nvSpPr>
            <p:spPr>
              <a:xfrm>
                <a:off x="3799418" y="4793900"/>
                <a:ext cx="253463" cy="135938"/>
              </a:xfrm>
              <a:custGeom>
                <a:rect b="b" l="l" r="r" t="t"/>
                <a:pathLst>
                  <a:path extrusionOk="0" h="1292" w="2409">
                    <a:moveTo>
                      <a:pt x="2409" y="0"/>
                    </a:moveTo>
                    <a:lnTo>
                      <a:pt x="11" y="233"/>
                    </a:lnTo>
                    <a:cubicBezTo>
                      <a:pt x="43" y="507"/>
                      <a:pt x="43" y="782"/>
                      <a:pt x="1" y="1056"/>
                    </a:cubicBezTo>
                    <a:cubicBezTo>
                      <a:pt x="212" y="1204"/>
                      <a:pt x="465" y="1278"/>
                      <a:pt x="729" y="1289"/>
                    </a:cubicBezTo>
                    <a:cubicBezTo>
                      <a:pt x="761" y="1291"/>
                      <a:pt x="792" y="1292"/>
                      <a:pt x="823" y="1292"/>
                    </a:cubicBezTo>
                    <a:cubicBezTo>
                      <a:pt x="1299" y="1292"/>
                      <a:pt x="1768" y="1073"/>
                      <a:pt x="2145" y="845"/>
                    </a:cubicBezTo>
                    <a:cubicBezTo>
                      <a:pt x="2176" y="549"/>
                      <a:pt x="2271" y="264"/>
                      <a:pt x="2409" y="0"/>
                    </a:cubicBezTo>
                    <a:close/>
                  </a:path>
                </a:pathLst>
              </a:custGeom>
              <a:solidFill>
                <a:srgbClr val="C9615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32"/>
              <p:cNvSpPr/>
              <p:nvPr/>
            </p:nvSpPr>
            <p:spPr>
              <a:xfrm>
                <a:off x="3434950" y="4079581"/>
                <a:ext cx="905796" cy="749131"/>
              </a:xfrm>
              <a:custGeom>
                <a:rect b="b" l="l" r="r" t="t"/>
                <a:pathLst>
                  <a:path extrusionOk="0" h="7120" w="8609">
                    <a:moveTo>
                      <a:pt x="4124" y="1"/>
                    </a:moveTo>
                    <a:cubicBezTo>
                      <a:pt x="2477" y="1"/>
                      <a:pt x="910" y="1077"/>
                      <a:pt x="508" y="2438"/>
                    </a:cubicBezTo>
                    <a:cubicBezTo>
                      <a:pt x="1" y="4117"/>
                      <a:pt x="592" y="5649"/>
                      <a:pt x="2662" y="6715"/>
                    </a:cubicBezTo>
                    <a:cubicBezTo>
                      <a:pt x="3220" y="7001"/>
                      <a:pt x="3781" y="7120"/>
                      <a:pt x="4316" y="7120"/>
                    </a:cubicBezTo>
                    <a:cubicBezTo>
                      <a:pt x="5775" y="7120"/>
                      <a:pt x="7038" y="6240"/>
                      <a:pt x="7510" y="5490"/>
                    </a:cubicBezTo>
                    <a:cubicBezTo>
                      <a:pt x="8344" y="4191"/>
                      <a:pt x="8608" y="1308"/>
                      <a:pt x="5281" y="188"/>
                    </a:cubicBezTo>
                    <a:cubicBezTo>
                      <a:pt x="4900" y="60"/>
                      <a:pt x="4510" y="1"/>
                      <a:pt x="4124" y="1"/>
                    </a:cubicBezTo>
                    <a:close/>
                  </a:path>
                </a:pathLst>
              </a:custGeom>
              <a:solidFill>
                <a:srgbClr val="F8BE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32"/>
              <p:cNvSpPr/>
              <p:nvPr/>
            </p:nvSpPr>
            <p:spPr>
              <a:xfrm rot="9366339">
                <a:off x="3677157" y="4629024"/>
                <a:ext cx="87960" cy="86066"/>
              </a:xfrm>
              <a:custGeom>
                <a:rect b="b" l="l" r="r" t="t"/>
                <a:pathLst>
                  <a:path extrusionOk="0" h="818" w="836">
                    <a:moveTo>
                      <a:pt x="52" y="0"/>
                    </a:moveTo>
                    <a:cubicBezTo>
                      <a:pt x="29" y="0"/>
                      <a:pt x="12" y="12"/>
                      <a:pt x="12" y="36"/>
                    </a:cubicBezTo>
                    <a:cubicBezTo>
                      <a:pt x="1" y="57"/>
                      <a:pt x="22" y="89"/>
                      <a:pt x="43" y="99"/>
                    </a:cubicBezTo>
                    <a:cubicBezTo>
                      <a:pt x="371" y="194"/>
                      <a:pt x="624" y="458"/>
                      <a:pt x="730" y="775"/>
                    </a:cubicBezTo>
                    <a:cubicBezTo>
                      <a:pt x="740" y="796"/>
                      <a:pt x="761" y="817"/>
                      <a:pt x="783" y="817"/>
                    </a:cubicBezTo>
                    <a:lnTo>
                      <a:pt x="793" y="817"/>
                    </a:lnTo>
                    <a:cubicBezTo>
                      <a:pt x="814" y="807"/>
                      <a:pt x="835" y="775"/>
                      <a:pt x="825" y="754"/>
                    </a:cubicBezTo>
                    <a:cubicBezTo>
                      <a:pt x="709" y="395"/>
                      <a:pt x="423" y="110"/>
                      <a:pt x="75" y="4"/>
                    </a:cubicBezTo>
                    <a:cubicBezTo>
                      <a:pt x="67" y="1"/>
                      <a:pt x="59" y="0"/>
                      <a:pt x="52" y="0"/>
                    </a:cubicBezTo>
                    <a:close/>
                  </a:path>
                </a:pathLst>
              </a:custGeom>
              <a:solidFill>
                <a:srgbClr val="311D26"/>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32"/>
              <p:cNvSpPr/>
              <p:nvPr/>
            </p:nvSpPr>
            <p:spPr>
              <a:xfrm>
                <a:off x="3508285" y="4288332"/>
                <a:ext cx="194543" cy="184442"/>
              </a:xfrm>
              <a:custGeom>
                <a:rect b="b" l="l" r="r" t="t"/>
                <a:pathLst>
                  <a:path extrusionOk="0" h="1753" w="1849">
                    <a:moveTo>
                      <a:pt x="924" y="1"/>
                    </a:moveTo>
                    <a:cubicBezTo>
                      <a:pt x="589" y="1"/>
                      <a:pt x="336" y="225"/>
                      <a:pt x="191" y="433"/>
                    </a:cubicBezTo>
                    <a:cubicBezTo>
                      <a:pt x="22" y="665"/>
                      <a:pt x="1" y="971"/>
                      <a:pt x="138" y="1225"/>
                    </a:cubicBezTo>
                    <a:cubicBezTo>
                      <a:pt x="307" y="1542"/>
                      <a:pt x="645" y="1742"/>
                      <a:pt x="1004" y="1753"/>
                    </a:cubicBezTo>
                    <a:cubicBezTo>
                      <a:pt x="1479" y="1753"/>
                      <a:pt x="1849" y="1320"/>
                      <a:pt x="1754" y="845"/>
                    </a:cubicBezTo>
                    <a:cubicBezTo>
                      <a:pt x="1690" y="486"/>
                      <a:pt x="1511" y="126"/>
                      <a:pt x="1099" y="21"/>
                    </a:cubicBezTo>
                    <a:cubicBezTo>
                      <a:pt x="1039" y="7"/>
                      <a:pt x="980" y="1"/>
                      <a:pt x="92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32"/>
              <p:cNvSpPr/>
              <p:nvPr/>
            </p:nvSpPr>
            <p:spPr>
              <a:xfrm>
                <a:off x="3584988" y="4314952"/>
                <a:ext cx="115631" cy="157191"/>
              </a:xfrm>
              <a:custGeom>
                <a:rect b="b" l="l" r="r" t="t"/>
                <a:pathLst>
                  <a:path extrusionOk="0" h="1494" w="1099">
                    <a:moveTo>
                      <a:pt x="761" y="0"/>
                    </a:moveTo>
                    <a:cubicBezTo>
                      <a:pt x="433" y="85"/>
                      <a:pt x="180" y="338"/>
                      <a:pt x="64" y="655"/>
                    </a:cubicBezTo>
                    <a:lnTo>
                      <a:pt x="381" y="1004"/>
                    </a:lnTo>
                    <a:lnTo>
                      <a:pt x="0" y="1004"/>
                    </a:lnTo>
                    <a:cubicBezTo>
                      <a:pt x="0" y="1162"/>
                      <a:pt x="32" y="1331"/>
                      <a:pt x="117" y="1479"/>
                    </a:cubicBezTo>
                    <a:cubicBezTo>
                      <a:pt x="169" y="1486"/>
                      <a:pt x="221" y="1494"/>
                      <a:pt x="277" y="1494"/>
                    </a:cubicBezTo>
                    <a:cubicBezTo>
                      <a:pt x="300" y="1494"/>
                      <a:pt x="324" y="1492"/>
                      <a:pt x="349" y="1489"/>
                    </a:cubicBezTo>
                    <a:cubicBezTo>
                      <a:pt x="782" y="1479"/>
                      <a:pt x="1099" y="1088"/>
                      <a:pt x="1035" y="655"/>
                    </a:cubicBezTo>
                    <a:cubicBezTo>
                      <a:pt x="1014" y="412"/>
                      <a:pt x="909" y="190"/>
                      <a:pt x="761" y="0"/>
                    </a:cubicBezTo>
                    <a:close/>
                  </a:path>
                </a:pathLst>
              </a:custGeom>
              <a:solidFill>
                <a:srgbClr val="1A34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32"/>
              <p:cNvSpPr/>
              <p:nvPr/>
            </p:nvSpPr>
            <p:spPr>
              <a:xfrm>
                <a:off x="3883906" y="4401125"/>
                <a:ext cx="236734" cy="188545"/>
              </a:xfrm>
              <a:custGeom>
                <a:rect b="b" l="l" r="r" t="t"/>
                <a:pathLst>
                  <a:path extrusionOk="0" h="1792" w="2250">
                    <a:moveTo>
                      <a:pt x="1093" y="1"/>
                    </a:moveTo>
                    <a:cubicBezTo>
                      <a:pt x="985" y="1"/>
                      <a:pt x="877" y="19"/>
                      <a:pt x="771" y="58"/>
                    </a:cubicBezTo>
                    <a:cubicBezTo>
                      <a:pt x="169" y="248"/>
                      <a:pt x="0" y="1019"/>
                      <a:pt x="455" y="1452"/>
                    </a:cubicBezTo>
                    <a:cubicBezTo>
                      <a:pt x="661" y="1667"/>
                      <a:pt x="951" y="1791"/>
                      <a:pt x="1254" y="1791"/>
                    </a:cubicBezTo>
                    <a:cubicBezTo>
                      <a:pt x="1308" y="1791"/>
                      <a:pt x="1362" y="1787"/>
                      <a:pt x="1416" y="1779"/>
                    </a:cubicBezTo>
                    <a:cubicBezTo>
                      <a:pt x="1933" y="1695"/>
                      <a:pt x="2250" y="1146"/>
                      <a:pt x="2060" y="660"/>
                    </a:cubicBezTo>
                    <a:cubicBezTo>
                      <a:pt x="1954" y="396"/>
                      <a:pt x="1743" y="185"/>
                      <a:pt x="1468" y="79"/>
                    </a:cubicBezTo>
                    <a:cubicBezTo>
                      <a:pt x="1348" y="27"/>
                      <a:pt x="1221" y="1"/>
                      <a:pt x="109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32"/>
              <p:cNvSpPr/>
              <p:nvPr/>
            </p:nvSpPr>
            <p:spPr>
              <a:xfrm>
                <a:off x="3981652" y="4418275"/>
                <a:ext cx="136779" cy="170554"/>
              </a:xfrm>
              <a:custGeom>
                <a:rect b="b" l="l" r="r" t="t"/>
                <a:pathLst>
                  <a:path extrusionOk="0" h="1621" w="1300">
                    <a:moveTo>
                      <a:pt x="719" y="0"/>
                    </a:moveTo>
                    <a:cubicBezTo>
                      <a:pt x="413" y="106"/>
                      <a:pt x="180" y="338"/>
                      <a:pt x="75" y="645"/>
                    </a:cubicBezTo>
                    <a:lnTo>
                      <a:pt x="392" y="983"/>
                    </a:lnTo>
                    <a:lnTo>
                      <a:pt x="11" y="983"/>
                    </a:lnTo>
                    <a:cubicBezTo>
                      <a:pt x="1" y="1215"/>
                      <a:pt x="85" y="1437"/>
                      <a:pt x="223" y="1616"/>
                    </a:cubicBezTo>
                    <a:cubicBezTo>
                      <a:pt x="257" y="1619"/>
                      <a:pt x="292" y="1620"/>
                      <a:pt x="327" y="1620"/>
                    </a:cubicBezTo>
                    <a:cubicBezTo>
                      <a:pt x="440" y="1620"/>
                      <a:pt x="551" y="1606"/>
                      <a:pt x="656" y="1574"/>
                    </a:cubicBezTo>
                    <a:cubicBezTo>
                      <a:pt x="1068" y="1458"/>
                      <a:pt x="1300" y="1014"/>
                      <a:pt x="1173" y="613"/>
                    </a:cubicBezTo>
                    <a:cubicBezTo>
                      <a:pt x="1099" y="360"/>
                      <a:pt x="941" y="138"/>
                      <a:pt x="719" y="0"/>
                    </a:cubicBezTo>
                    <a:close/>
                  </a:path>
                </a:pathLst>
              </a:custGeom>
              <a:solidFill>
                <a:srgbClr val="1A34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32"/>
              <p:cNvSpPr/>
              <p:nvPr/>
            </p:nvSpPr>
            <p:spPr>
              <a:xfrm>
                <a:off x="3917114" y="3943746"/>
                <a:ext cx="540174" cy="699048"/>
              </a:xfrm>
              <a:custGeom>
                <a:rect b="b" l="l" r="r" t="t"/>
                <a:pathLst>
                  <a:path extrusionOk="0" h="6644" w="5134">
                    <a:moveTo>
                      <a:pt x="486" y="1"/>
                    </a:moveTo>
                    <a:lnTo>
                      <a:pt x="486" y="1"/>
                    </a:lnTo>
                    <a:cubicBezTo>
                      <a:pt x="486" y="1"/>
                      <a:pt x="0" y="3644"/>
                      <a:pt x="2799" y="4489"/>
                    </a:cubicBezTo>
                    <a:cubicBezTo>
                      <a:pt x="2799" y="4489"/>
                      <a:pt x="2430" y="6316"/>
                      <a:pt x="4415" y="6644"/>
                    </a:cubicBezTo>
                    <a:cubicBezTo>
                      <a:pt x="4743" y="5345"/>
                      <a:pt x="5133" y="3972"/>
                      <a:pt x="5059" y="3475"/>
                    </a:cubicBezTo>
                    <a:cubicBezTo>
                      <a:pt x="4954" y="2620"/>
                      <a:pt x="4521" y="2398"/>
                      <a:pt x="3232" y="1691"/>
                    </a:cubicBezTo>
                    <a:cubicBezTo>
                      <a:pt x="2313" y="1184"/>
                      <a:pt x="1373" y="434"/>
                      <a:pt x="486" y="1"/>
                    </a:cubicBezTo>
                    <a:close/>
                  </a:path>
                </a:pathLst>
              </a:custGeom>
              <a:solidFill>
                <a:srgbClr val="9443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32"/>
              <p:cNvSpPr/>
              <p:nvPr/>
            </p:nvSpPr>
            <p:spPr>
              <a:xfrm>
                <a:off x="3850407" y="3812646"/>
                <a:ext cx="789113" cy="1229648"/>
              </a:xfrm>
              <a:custGeom>
                <a:rect b="b" l="l" r="r" t="t"/>
                <a:pathLst>
                  <a:path extrusionOk="0" h="11687" w="7500">
                    <a:moveTo>
                      <a:pt x="1574" y="0"/>
                    </a:moveTo>
                    <a:cubicBezTo>
                      <a:pt x="3085" y="1299"/>
                      <a:pt x="2884" y="6020"/>
                      <a:pt x="2704" y="7436"/>
                    </a:cubicBezTo>
                    <a:cubicBezTo>
                      <a:pt x="2525" y="8851"/>
                      <a:pt x="3940" y="9295"/>
                      <a:pt x="4004" y="10467"/>
                    </a:cubicBezTo>
                    <a:cubicBezTo>
                      <a:pt x="4046" y="11301"/>
                      <a:pt x="1173" y="11523"/>
                      <a:pt x="1" y="11618"/>
                    </a:cubicBezTo>
                    <a:cubicBezTo>
                      <a:pt x="592" y="11649"/>
                      <a:pt x="1519" y="11686"/>
                      <a:pt x="2469" y="11686"/>
                    </a:cubicBezTo>
                    <a:cubicBezTo>
                      <a:pt x="3758" y="11686"/>
                      <a:pt x="5092" y="11618"/>
                      <a:pt x="5693" y="11375"/>
                    </a:cubicBezTo>
                    <a:cubicBezTo>
                      <a:pt x="7193" y="10773"/>
                      <a:pt x="7499" y="9527"/>
                      <a:pt x="6961" y="8270"/>
                    </a:cubicBezTo>
                    <a:cubicBezTo>
                      <a:pt x="6422" y="7013"/>
                      <a:pt x="5989" y="3697"/>
                      <a:pt x="5641" y="2989"/>
                    </a:cubicBezTo>
                    <a:cubicBezTo>
                      <a:pt x="5281" y="2271"/>
                      <a:pt x="3539" y="1542"/>
                      <a:pt x="2377" y="592"/>
                    </a:cubicBezTo>
                    <a:cubicBezTo>
                      <a:pt x="2124" y="381"/>
                      <a:pt x="1860" y="180"/>
                      <a:pt x="1574" y="0"/>
                    </a:cubicBezTo>
                    <a:close/>
                  </a:path>
                </a:pathLst>
              </a:custGeom>
              <a:solidFill>
                <a:srgbClr val="DE556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32"/>
              <p:cNvSpPr/>
              <p:nvPr/>
            </p:nvSpPr>
            <p:spPr>
              <a:xfrm rot="10800000">
                <a:off x="3569416" y="4202370"/>
                <a:ext cx="180128" cy="60814"/>
              </a:xfrm>
              <a:custGeom>
                <a:rect b="b" l="l" r="r" t="t"/>
                <a:pathLst>
                  <a:path extrusionOk="0" h="578" w="1712">
                    <a:moveTo>
                      <a:pt x="170" y="1"/>
                    </a:moveTo>
                    <a:cubicBezTo>
                      <a:pt x="118" y="1"/>
                      <a:pt x="69" y="23"/>
                      <a:pt x="43" y="67"/>
                    </a:cubicBezTo>
                    <a:cubicBezTo>
                      <a:pt x="0" y="120"/>
                      <a:pt x="0" y="183"/>
                      <a:pt x="22" y="236"/>
                    </a:cubicBezTo>
                    <a:cubicBezTo>
                      <a:pt x="106" y="363"/>
                      <a:pt x="222" y="447"/>
                      <a:pt x="360" y="489"/>
                    </a:cubicBezTo>
                    <a:cubicBezTo>
                      <a:pt x="486" y="542"/>
                      <a:pt x="613" y="563"/>
                      <a:pt x="750" y="574"/>
                    </a:cubicBezTo>
                    <a:cubicBezTo>
                      <a:pt x="787" y="576"/>
                      <a:pt x="824" y="578"/>
                      <a:pt x="861" y="578"/>
                    </a:cubicBezTo>
                    <a:cubicBezTo>
                      <a:pt x="971" y="578"/>
                      <a:pt x="1080" y="566"/>
                      <a:pt x="1183" y="542"/>
                    </a:cubicBezTo>
                    <a:cubicBezTo>
                      <a:pt x="1257" y="532"/>
                      <a:pt x="1331" y="521"/>
                      <a:pt x="1405" y="489"/>
                    </a:cubicBezTo>
                    <a:cubicBezTo>
                      <a:pt x="1479" y="468"/>
                      <a:pt x="1553" y="437"/>
                      <a:pt x="1627" y="405"/>
                    </a:cubicBezTo>
                    <a:cubicBezTo>
                      <a:pt x="1711" y="341"/>
                      <a:pt x="1680" y="204"/>
                      <a:pt x="1574" y="204"/>
                    </a:cubicBezTo>
                    <a:lnTo>
                      <a:pt x="1564" y="215"/>
                    </a:lnTo>
                    <a:cubicBezTo>
                      <a:pt x="1437" y="225"/>
                      <a:pt x="1300" y="246"/>
                      <a:pt x="1173" y="257"/>
                    </a:cubicBezTo>
                    <a:cubicBezTo>
                      <a:pt x="1109" y="268"/>
                      <a:pt x="1046" y="273"/>
                      <a:pt x="983" y="273"/>
                    </a:cubicBezTo>
                    <a:cubicBezTo>
                      <a:pt x="919" y="273"/>
                      <a:pt x="856" y="268"/>
                      <a:pt x="793" y="257"/>
                    </a:cubicBezTo>
                    <a:cubicBezTo>
                      <a:pt x="698" y="246"/>
                      <a:pt x="603" y="215"/>
                      <a:pt x="507" y="183"/>
                    </a:cubicBezTo>
                    <a:cubicBezTo>
                      <a:pt x="402" y="130"/>
                      <a:pt x="317" y="46"/>
                      <a:pt x="201" y="3"/>
                    </a:cubicBezTo>
                    <a:cubicBezTo>
                      <a:pt x="191" y="2"/>
                      <a:pt x="180" y="1"/>
                      <a:pt x="170" y="1"/>
                    </a:cubicBezTo>
                    <a:close/>
                  </a:path>
                </a:pathLst>
              </a:custGeom>
              <a:solidFill>
                <a:srgbClr val="31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32"/>
              <p:cNvSpPr/>
              <p:nvPr/>
            </p:nvSpPr>
            <p:spPr>
              <a:xfrm>
                <a:off x="4521725" y="7222310"/>
                <a:ext cx="332374" cy="500718"/>
              </a:xfrm>
              <a:custGeom>
                <a:rect b="b" l="l" r="r" t="t"/>
                <a:pathLst>
                  <a:path extrusionOk="0" h="4759" w="3159">
                    <a:moveTo>
                      <a:pt x="1568" y="1"/>
                    </a:moveTo>
                    <a:cubicBezTo>
                      <a:pt x="1395" y="1"/>
                      <a:pt x="1200" y="122"/>
                      <a:pt x="983" y="356"/>
                    </a:cubicBezTo>
                    <a:cubicBezTo>
                      <a:pt x="856" y="504"/>
                      <a:pt x="729" y="673"/>
                      <a:pt x="624" y="842"/>
                    </a:cubicBezTo>
                    <a:cubicBezTo>
                      <a:pt x="381" y="1212"/>
                      <a:pt x="1" y="1497"/>
                      <a:pt x="508" y="1972"/>
                    </a:cubicBezTo>
                    <a:cubicBezTo>
                      <a:pt x="1141" y="2574"/>
                      <a:pt x="1331" y="2996"/>
                      <a:pt x="1363" y="3165"/>
                    </a:cubicBezTo>
                    <a:cubicBezTo>
                      <a:pt x="1405" y="3324"/>
                      <a:pt x="972" y="4327"/>
                      <a:pt x="1194" y="4665"/>
                    </a:cubicBezTo>
                    <a:cubicBezTo>
                      <a:pt x="1235" y="4729"/>
                      <a:pt x="1287" y="4758"/>
                      <a:pt x="1349" y="4758"/>
                    </a:cubicBezTo>
                    <a:cubicBezTo>
                      <a:pt x="1625" y="4758"/>
                      <a:pt x="2086" y="4177"/>
                      <a:pt x="2483" y="3503"/>
                    </a:cubicBezTo>
                    <a:cubicBezTo>
                      <a:pt x="2578" y="3334"/>
                      <a:pt x="2673" y="3187"/>
                      <a:pt x="2747" y="3060"/>
                    </a:cubicBezTo>
                    <a:cubicBezTo>
                      <a:pt x="3042" y="2542"/>
                      <a:pt x="3159" y="2257"/>
                      <a:pt x="2968" y="1919"/>
                    </a:cubicBezTo>
                    <a:cubicBezTo>
                      <a:pt x="2736" y="1497"/>
                      <a:pt x="2303" y="926"/>
                      <a:pt x="1997" y="335"/>
                    </a:cubicBezTo>
                    <a:cubicBezTo>
                      <a:pt x="1874" y="109"/>
                      <a:pt x="1731" y="1"/>
                      <a:pt x="1568" y="1"/>
                    </a:cubicBezTo>
                    <a:close/>
                  </a:path>
                </a:pathLst>
              </a:custGeom>
              <a:solidFill>
                <a:srgbClr val="4F93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32"/>
              <p:cNvSpPr/>
              <p:nvPr/>
            </p:nvSpPr>
            <p:spPr>
              <a:xfrm>
                <a:off x="4625047" y="7222415"/>
                <a:ext cx="229053" cy="321853"/>
              </a:xfrm>
              <a:custGeom>
                <a:rect b="b" l="l" r="r" t="t"/>
                <a:pathLst>
                  <a:path extrusionOk="0" h="3059" w="2177">
                    <a:moveTo>
                      <a:pt x="588" y="1"/>
                    </a:moveTo>
                    <a:cubicBezTo>
                      <a:pt x="415" y="1"/>
                      <a:pt x="219" y="125"/>
                      <a:pt x="1" y="366"/>
                    </a:cubicBezTo>
                    <a:cubicBezTo>
                      <a:pt x="138" y="440"/>
                      <a:pt x="275" y="524"/>
                      <a:pt x="392" y="630"/>
                    </a:cubicBezTo>
                    <a:cubicBezTo>
                      <a:pt x="1163" y="1221"/>
                      <a:pt x="1659" y="2098"/>
                      <a:pt x="1765" y="3059"/>
                    </a:cubicBezTo>
                    <a:cubicBezTo>
                      <a:pt x="2060" y="2541"/>
                      <a:pt x="2177" y="2256"/>
                      <a:pt x="1986" y="1918"/>
                    </a:cubicBezTo>
                    <a:cubicBezTo>
                      <a:pt x="1754" y="1496"/>
                      <a:pt x="1321" y="925"/>
                      <a:pt x="1015" y="334"/>
                    </a:cubicBezTo>
                    <a:cubicBezTo>
                      <a:pt x="892" y="110"/>
                      <a:pt x="750" y="1"/>
                      <a:pt x="588" y="1"/>
                    </a:cubicBezTo>
                    <a:close/>
                  </a:path>
                </a:pathLst>
              </a:custGeom>
              <a:solidFill>
                <a:srgbClr val="1A34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32"/>
              <p:cNvSpPr/>
              <p:nvPr/>
            </p:nvSpPr>
            <p:spPr>
              <a:xfrm>
                <a:off x="4665134" y="7436427"/>
                <a:ext cx="105636" cy="126468"/>
              </a:xfrm>
              <a:custGeom>
                <a:rect b="b" l="l" r="r" t="t"/>
                <a:pathLst>
                  <a:path extrusionOk="0" h="1202" w="1004">
                    <a:moveTo>
                      <a:pt x="1003" y="0"/>
                    </a:moveTo>
                    <a:lnTo>
                      <a:pt x="1003" y="0"/>
                    </a:lnTo>
                    <a:cubicBezTo>
                      <a:pt x="908" y="95"/>
                      <a:pt x="824" y="212"/>
                      <a:pt x="750" y="317"/>
                    </a:cubicBezTo>
                    <a:lnTo>
                      <a:pt x="644" y="486"/>
                    </a:lnTo>
                    <a:cubicBezTo>
                      <a:pt x="602" y="539"/>
                      <a:pt x="570" y="602"/>
                      <a:pt x="528" y="655"/>
                    </a:cubicBezTo>
                    <a:cubicBezTo>
                      <a:pt x="465" y="761"/>
                      <a:pt x="391" y="866"/>
                      <a:pt x="306" y="961"/>
                    </a:cubicBezTo>
                    <a:cubicBezTo>
                      <a:pt x="275" y="1014"/>
                      <a:pt x="232" y="1057"/>
                      <a:pt x="180" y="1099"/>
                    </a:cubicBezTo>
                    <a:cubicBezTo>
                      <a:pt x="136" y="1125"/>
                      <a:pt x="86" y="1144"/>
                      <a:pt x="34" y="1144"/>
                    </a:cubicBezTo>
                    <a:cubicBezTo>
                      <a:pt x="23" y="1144"/>
                      <a:pt x="11" y="1143"/>
                      <a:pt x="0" y="1141"/>
                    </a:cubicBezTo>
                    <a:lnTo>
                      <a:pt x="0" y="1141"/>
                    </a:lnTo>
                    <a:cubicBezTo>
                      <a:pt x="47" y="1180"/>
                      <a:pt x="106" y="1202"/>
                      <a:pt x="163" y="1202"/>
                    </a:cubicBezTo>
                    <a:cubicBezTo>
                      <a:pt x="183" y="1202"/>
                      <a:pt x="203" y="1199"/>
                      <a:pt x="222" y="1194"/>
                    </a:cubicBezTo>
                    <a:cubicBezTo>
                      <a:pt x="296" y="1173"/>
                      <a:pt x="370" y="1141"/>
                      <a:pt x="433" y="1099"/>
                    </a:cubicBezTo>
                    <a:cubicBezTo>
                      <a:pt x="549" y="1014"/>
                      <a:pt x="644" y="898"/>
                      <a:pt x="718" y="782"/>
                    </a:cubicBezTo>
                    <a:cubicBezTo>
                      <a:pt x="761" y="719"/>
                      <a:pt x="792" y="655"/>
                      <a:pt x="824" y="602"/>
                    </a:cubicBezTo>
                    <a:cubicBezTo>
                      <a:pt x="856" y="539"/>
                      <a:pt x="887" y="476"/>
                      <a:pt x="908" y="402"/>
                    </a:cubicBezTo>
                    <a:cubicBezTo>
                      <a:pt x="961" y="275"/>
                      <a:pt x="993" y="138"/>
                      <a:pt x="1003" y="0"/>
                    </a:cubicBezTo>
                    <a:close/>
                  </a:path>
                </a:pathLst>
              </a:custGeom>
              <a:solidFill>
                <a:srgbClr val="1A34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2"/>
              <p:cNvSpPr/>
              <p:nvPr/>
            </p:nvSpPr>
            <p:spPr>
              <a:xfrm>
                <a:off x="3247139" y="7416435"/>
                <a:ext cx="450215" cy="340686"/>
              </a:xfrm>
              <a:custGeom>
                <a:rect b="b" l="l" r="r" t="t"/>
                <a:pathLst>
                  <a:path extrusionOk="0" h="3238" w="4279">
                    <a:moveTo>
                      <a:pt x="3122" y="90"/>
                    </a:moveTo>
                    <a:cubicBezTo>
                      <a:pt x="3021" y="90"/>
                      <a:pt x="2921" y="95"/>
                      <a:pt x="2821" y="106"/>
                    </a:cubicBezTo>
                    <a:cubicBezTo>
                      <a:pt x="2377" y="138"/>
                      <a:pt x="1923" y="0"/>
                      <a:pt x="1849" y="687"/>
                    </a:cubicBezTo>
                    <a:cubicBezTo>
                      <a:pt x="1754" y="1563"/>
                      <a:pt x="1522" y="1965"/>
                      <a:pt x="1416" y="2091"/>
                    </a:cubicBezTo>
                    <a:cubicBezTo>
                      <a:pt x="1310" y="2218"/>
                      <a:pt x="244" y="2472"/>
                      <a:pt x="106" y="2852"/>
                    </a:cubicBezTo>
                    <a:cubicBezTo>
                      <a:pt x="1" y="3131"/>
                      <a:pt x="427" y="3237"/>
                      <a:pt x="1025" y="3237"/>
                    </a:cubicBezTo>
                    <a:cubicBezTo>
                      <a:pt x="1266" y="3237"/>
                      <a:pt x="1534" y="3220"/>
                      <a:pt x="1807" y="3190"/>
                    </a:cubicBezTo>
                    <a:cubicBezTo>
                      <a:pt x="1997" y="3169"/>
                      <a:pt x="2166" y="3148"/>
                      <a:pt x="2324" y="3126"/>
                    </a:cubicBezTo>
                    <a:cubicBezTo>
                      <a:pt x="2916" y="3063"/>
                      <a:pt x="3211" y="2979"/>
                      <a:pt x="3370" y="2630"/>
                    </a:cubicBezTo>
                    <a:cubicBezTo>
                      <a:pt x="3570" y="2186"/>
                      <a:pt x="3771" y="1500"/>
                      <a:pt x="4056" y="887"/>
                    </a:cubicBezTo>
                    <a:cubicBezTo>
                      <a:pt x="4278" y="423"/>
                      <a:pt x="4046" y="159"/>
                      <a:pt x="3423" y="106"/>
                    </a:cubicBezTo>
                    <a:cubicBezTo>
                      <a:pt x="3322" y="95"/>
                      <a:pt x="3222" y="90"/>
                      <a:pt x="3122" y="90"/>
                    </a:cubicBezTo>
                    <a:close/>
                  </a:path>
                </a:pathLst>
              </a:custGeom>
              <a:solidFill>
                <a:srgbClr val="4F93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32"/>
              <p:cNvSpPr/>
              <p:nvPr/>
            </p:nvSpPr>
            <p:spPr>
              <a:xfrm>
                <a:off x="3491661" y="7427483"/>
                <a:ext cx="205695" cy="317960"/>
              </a:xfrm>
              <a:custGeom>
                <a:rect b="b" l="l" r="r" t="t"/>
                <a:pathLst>
                  <a:path extrusionOk="0" h="3022" w="1955">
                    <a:moveTo>
                      <a:pt x="1109" y="1"/>
                    </a:moveTo>
                    <a:cubicBezTo>
                      <a:pt x="1120" y="159"/>
                      <a:pt x="1130" y="318"/>
                      <a:pt x="1130" y="476"/>
                    </a:cubicBezTo>
                    <a:cubicBezTo>
                      <a:pt x="1109" y="1437"/>
                      <a:pt x="708" y="2367"/>
                      <a:pt x="0" y="3021"/>
                    </a:cubicBezTo>
                    <a:cubicBezTo>
                      <a:pt x="592" y="2958"/>
                      <a:pt x="887" y="2874"/>
                      <a:pt x="1046" y="2525"/>
                    </a:cubicBezTo>
                    <a:cubicBezTo>
                      <a:pt x="1246" y="2081"/>
                      <a:pt x="1447" y="1395"/>
                      <a:pt x="1732" y="782"/>
                    </a:cubicBezTo>
                    <a:cubicBezTo>
                      <a:pt x="1954" y="318"/>
                      <a:pt x="1722" y="54"/>
                      <a:pt x="1109" y="1"/>
                    </a:cubicBezTo>
                    <a:close/>
                  </a:path>
                </a:pathLst>
              </a:custGeom>
              <a:solidFill>
                <a:srgbClr val="1A34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32"/>
              <p:cNvSpPr/>
              <p:nvPr/>
            </p:nvSpPr>
            <p:spPr>
              <a:xfrm>
                <a:off x="3393810" y="7636444"/>
                <a:ext cx="161295" cy="38298"/>
              </a:xfrm>
              <a:custGeom>
                <a:rect b="b" l="l" r="r" t="t"/>
                <a:pathLst>
                  <a:path extrusionOk="0" h="364" w="1533">
                    <a:moveTo>
                      <a:pt x="22" y="0"/>
                    </a:moveTo>
                    <a:lnTo>
                      <a:pt x="22" y="0"/>
                    </a:lnTo>
                    <a:cubicBezTo>
                      <a:pt x="1" y="74"/>
                      <a:pt x="32" y="159"/>
                      <a:pt x="96" y="212"/>
                    </a:cubicBezTo>
                    <a:cubicBezTo>
                      <a:pt x="159" y="254"/>
                      <a:pt x="223" y="296"/>
                      <a:pt x="297" y="317"/>
                    </a:cubicBezTo>
                    <a:cubicBezTo>
                      <a:pt x="409" y="350"/>
                      <a:pt x="516" y="363"/>
                      <a:pt x="626" y="363"/>
                    </a:cubicBezTo>
                    <a:cubicBezTo>
                      <a:pt x="660" y="363"/>
                      <a:pt x="695" y="362"/>
                      <a:pt x="730" y="360"/>
                    </a:cubicBezTo>
                    <a:cubicBezTo>
                      <a:pt x="803" y="360"/>
                      <a:pt x="867" y="349"/>
                      <a:pt x="941" y="338"/>
                    </a:cubicBezTo>
                    <a:cubicBezTo>
                      <a:pt x="1004" y="328"/>
                      <a:pt x="1078" y="307"/>
                      <a:pt x="1141" y="286"/>
                    </a:cubicBezTo>
                    <a:cubicBezTo>
                      <a:pt x="1279" y="243"/>
                      <a:pt x="1405" y="191"/>
                      <a:pt x="1532" y="117"/>
                    </a:cubicBezTo>
                    <a:cubicBezTo>
                      <a:pt x="1428" y="109"/>
                      <a:pt x="1328" y="102"/>
                      <a:pt x="1231" y="102"/>
                    </a:cubicBezTo>
                    <a:cubicBezTo>
                      <a:pt x="1190" y="102"/>
                      <a:pt x="1150" y="103"/>
                      <a:pt x="1110" y="106"/>
                    </a:cubicBezTo>
                    <a:lnTo>
                      <a:pt x="909" y="117"/>
                    </a:lnTo>
                    <a:lnTo>
                      <a:pt x="719" y="127"/>
                    </a:lnTo>
                    <a:cubicBezTo>
                      <a:pt x="592" y="138"/>
                      <a:pt x="465" y="138"/>
                      <a:pt x="339" y="138"/>
                    </a:cubicBezTo>
                    <a:cubicBezTo>
                      <a:pt x="275" y="138"/>
                      <a:pt x="212" y="127"/>
                      <a:pt x="159" y="117"/>
                    </a:cubicBezTo>
                    <a:cubicBezTo>
                      <a:pt x="96" y="95"/>
                      <a:pt x="43" y="53"/>
                      <a:pt x="22" y="0"/>
                    </a:cubicBezTo>
                    <a:close/>
                  </a:path>
                </a:pathLst>
              </a:custGeom>
              <a:solidFill>
                <a:srgbClr val="1A34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32"/>
              <p:cNvSpPr/>
              <p:nvPr/>
            </p:nvSpPr>
            <p:spPr>
              <a:xfrm>
                <a:off x="3852131" y="5900257"/>
                <a:ext cx="167818" cy="293760"/>
              </a:xfrm>
              <a:custGeom>
                <a:rect b="b" l="l" r="r" t="t"/>
                <a:pathLst>
                  <a:path extrusionOk="0" h="2792" w="1595">
                    <a:moveTo>
                      <a:pt x="55" y="1"/>
                    </a:moveTo>
                    <a:cubicBezTo>
                      <a:pt x="29" y="1"/>
                      <a:pt x="0" y="25"/>
                      <a:pt x="7" y="57"/>
                    </a:cubicBezTo>
                    <a:cubicBezTo>
                      <a:pt x="81" y="585"/>
                      <a:pt x="260" y="1103"/>
                      <a:pt x="514" y="1578"/>
                    </a:cubicBezTo>
                    <a:cubicBezTo>
                      <a:pt x="757" y="2022"/>
                      <a:pt x="1073" y="2497"/>
                      <a:pt x="1506" y="2782"/>
                    </a:cubicBezTo>
                    <a:cubicBezTo>
                      <a:pt x="1515" y="2789"/>
                      <a:pt x="1525" y="2792"/>
                      <a:pt x="1533" y="2792"/>
                    </a:cubicBezTo>
                    <a:cubicBezTo>
                      <a:pt x="1567" y="2792"/>
                      <a:pt x="1595" y="2750"/>
                      <a:pt x="1570" y="2708"/>
                    </a:cubicBezTo>
                    <a:cubicBezTo>
                      <a:pt x="1422" y="2507"/>
                      <a:pt x="1253" y="2317"/>
                      <a:pt x="1094" y="2117"/>
                    </a:cubicBezTo>
                    <a:cubicBezTo>
                      <a:pt x="936" y="1916"/>
                      <a:pt x="799" y="1705"/>
                      <a:pt x="672" y="1483"/>
                    </a:cubicBezTo>
                    <a:cubicBezTo>
                      <a:pt x="408" y="1029"/>
                      <a:pt x="218" y="543"/>
                      <a:pt x="91" y="36"/>
                    </a:cubicBezTo>
                    <a:cubicBezTo>
                      <a:pt x="87" y="11"/>
                      <a:pt x="71" y="1"/>
                      <a:pt x="55" y="1"/>
                    </a:cubicBezTo>
                    <a:close/>
                  </a:path>
                </a:pathLst>
              </a:custGeom>
              <a:solidFill>
                <a:srgbClr val="9443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32"/>
              <p:cNvSpPr/>
              <p:nvPr/>
            </p:nvSpPr>
            <p:spPr>
              <a:xfrm>
                <a:off x="3632756" y="5924563"/>
                <a:ext cx="233156" cy="690736"/>
              </a:xfrm>
              <a:custGeom>
                <a:rect b="b" l="l" r="r" t="t"/>
                <a:pathLst>
                  <a:path extrusionOk="0" h="6565" w="2216">
                    <a:moveTo>
                      <a:pt x="258" y="0"/>
                    </a:moveTo>
                    <a:cubicBezTo>
                      <a:pt x="233" y="0"/>
                      <a:pt x="206" y="16"/>
                      <a:pt x="201" y="48"/>
                    </a:cubicBezTo>
                    <a:lnTo>
                      <a:pt x="212" y="48"/>
                    </a:lnTo>
                    <a:cubicBezTo>
                      <a:pt x="1" y="1875"/>
                      <a:pt x="360" y="3723"/>
                      <a:pt x="1247" y="5329"/>
                    </a:cubicBezTo>
                    <a:cubicBezTo>
                      <a:pt x="1373" y="5561"/>
                      <a:pt x="1511" y="5793"/>
                      <a:pt x="1659" y="6005"/>
                    </a:cubicBezTo>
                    <a:cubicBezTo>
                      <a:pt x="1785" y="6184"/>
                      <a:pt x="1933" y="6448"/>
                      <a:pt x="2123" y="6554"/>
                    </a:cubicBezTo>
                    <a:cubicBezTo>
                      <a:pt x="2133" y="6561"/>
                      <a:pt x="2144" y="6565"/>
                      <a:pt x="2154" y="6565"/>
                    </a:cubicBezTo>
                    <a:cubicBezTo>
                      <a:pt x="2187" y="6565"/>
                      <a:pt x="2216" y="6531"/>
                      <a:pt x="2208" y="6491"/>
                    </a:cubicBezTo>
                    <a:cubicBezTo>
                      <a:pt x="2155" y="6374"/>
                      <a:pt x="2092" y="6258"/>
                      <a:pt x="2007" y="6153"/>
                    </a:cubicBezTo>
                    <a:cubicBezTo>
                      <a:pt x="1923" y="6026"/>
                      <a:pt x="1849" y="5910"/>
                      <a:pt x="1775" y="5783"/>
                    </a:cubicBezTo>
                    <a:cubicBezTo>
                      <a:pt x="1627" y="5551"/>
                      <a:pt x="1490" y="5318"/>
                      <a:pt x="1363" y="5075"/>
                    </a:cubicBezTo>
                    <a:cubicBezTo>
                      <a:pt x="1088" y="4558"/>
                      <a:pt x="867" y="4009"/>
                      <a:pt x="698" y="3459"/>
                    </a:cubicBezTo>
                    <a:cubicBezTo>
                      <a:pt x="370" y="2350"/>
                      <a:pt x="233" y="1199"/>
                      <a:pt x="307" y="48"/>
                    </a:cubicBezTo>
                    <a:cubicBezTo>
                      <a:pt x="307" y="16"/>
                      <a:pt x="283" y="0"/>
                      <a:pt x="258" y="0"/>
                    </a:cubicBezTo>
                    <a:close/>
                  </a:path>
                </a:pathLst>
              </a:custGeom>
              <a:solidFill>
                <a:srgbClr val="9443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32"/>
              <p:cNvSpPr/>
              <p:nvPr/>
            </p:nvSpPr>
            <p:spPr>
              <a:xfrm>
                <a:off x="3482718" y="5939924"/>
                <a:ext cx="48715" cy="238733"/>
              </a:xfrm>
              <a:custGeom>
                <a:rect b="b" l="l" r="r" t="t"/>
                <a:pathLst>
                  <a:path extrusionOk="0" h="2269" w="463">
                    <a:moveTo>
                      <a:pt x="387" y="0"/>
                    </a:moveTo>
                    <a:cubicBezTo>
                      <a:pt x="359" y="0"/>
                      <a:pt x="331" y="15"/>
                      <a:pt x="318" y="50"/>
                    </a:cubicBezTo>
                    <a:cubicBezTo>
                      <a:pt x="180" y="388"/>
                      <a:pt x="85" y="757"/>
                      <a:pt x="43" y="1127"/>
                    </a:cubicBezTo>
                    <a:cubicBezTo>
                      <a:pt x="11" y="1486"/>
                      <a:pt x="1" y="1888"/>
                      <a:pt x="138" y="2226"/>
                    </a:cubicBezTo>
                    <a:cubicBezTo>
                      <a:pt x="143" y="2255"/>
                      <a:pt x="163" y="2268"/>
                      <a:pt x="184" y="2268"/>
                    </a:cubicBezTo>
                    <a:cubicBezTo>
                      <a:pt x="208" y="2268"/>
                      <a:pt x="233" y="2249"/>
                      <a:pt x="233" y="2215"/>
                    </a:cubicBezTo>
                    <a:cubicBezTo>
                      <a:pt x="233" y="1856"/>
                      <a:pt x="191" y="1507"/>
                      <a:pt x="222" y="1148"/>
                    </a:cubicBezTo>
                    <a:cubicBezTo>
                      <a:pt x="244" y="779"/>
                      <a:pt x="328" y="420"/>
                      <a:pt x="444" y="82"/>
                    </a:cubicBezTo>
                    <a:cubicBezTo>
                      <a:pt x="463" y="32"/>
                      <a:pt x="426" y="0"/>
                      <a:pt x="387" y="0"/>
                    </a:cubicBezTo>
                    <a:close/>
                  </a:path>
                </a:pathLst>
              </a:custGeom>
              <a:solidFill>
                <a:srgbClr val="9443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32"/>
              <p:cNvSpPr/>
              <p:nvPr/>
            </p:nvSpPr>
            <p:spPr>
              <a:xfrm>
                <a:off x="3406283" y="4920784"/>
                <a:ext cx="1022212" cy="426867"/>
              </a:xfrm>
              <a:custGeom>
                <a:rect b="b" l="l" r="r" t="t"/>
                <a:pathLst>
                  <a:path extrusionOk="0" h="4057" w="9675">
                    <a:moveTo>
                      <a:pt x="3528" y="1"/>
                    </a:moveTo>
                    <a:cubicBezTo>
                      <a:pt x="2484" y="1"/>
                      <a:pt x="1685" y="181"/>
                      <a:pt x="919" y="716"/>
                    </a:cubicBezTo>
                    <a:cubicBezTo>
                      <a:pt x="264" y="1139"/>
                      <a:pt x="0" y="1973"/>
                      <a:pt x="296" y="2691"/>
                    </a:cubicBezTo>
                    <a:cubicBezTo>
                      <a:pt x="388" y="2695"/>
                      <a:pt x="478" y="2697"/>
                      <a:pt x="566" y="2697"/>
                    </a:cubicBezTo>
                    <a:cubicBezTo>
                      <a:pt x="2854" y="2697"/>
                      <a:pt x="3686" y="1424"/>
                      <a:pt x="3686" y="1424"/>
                    </a:cubicBezTo>
                    <a:cubicBezTo>
                      <a:pt x="4389" y="3661"/>
                      <a:pt x="6328" y="4057"/>
                      <a:pt x="7614" y="4057"/>
                    </a:cubicBezTo>
                    <a:cubicBezTo>
                      <a:pt x="8320" y="4057"/>
                      <a:pt x="8830" y="3938"/>
                      <a:pt x="8830" y="3938"/>
                    </a:cubicBezTo>
                    <a:cubicBezTo>
                      <a:pt x="8830" y="3938"/>
                      <a:pt x="9675" y="2026"/>
                      <a:pt x="8618" y="1181"/>
                    </a:cubicBezTo>
                    <a:cubicBezTo>
                      <a:pt x="7974" y="674"/>
                      <a:pt x="5788" y="136"/>
                      <a:pt x="4330" y="30"/>
                    </a:cubicBezTo>
                    <a:cubicBezTo>
                      <a:pt x="4047" y="11"/>
                      <a:pt x="3780" y="1"/>
                      <a:pt x="3528" y="1"/>
                    </a:cubicBezTo>
                    <a:close/>
                  </a:path>
                </a:pathLst>
              </a:custGeom>
              <a:solidFill>
                <a:srgbClr val="DE556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32"/>
              <p:cNvSpPr/>
              <p:nvPr/>
            </p:nvSpPr>
            <p:spPr>
              <a:xfrm>
                <a:off x="3793841" y="4957513"/>
                <a:ext cx="161295" cy="157507"/>
              </a:xfrm>
              <a:custGeom>
                <a:rect b="b" l="l" r="r" t="t"/>
                <a:pathLst>
                  <a:path extrusionOk="0" h="1497" w="1533">
                    <a:moveTo>
                      <a:pt x="1043" y="229"/>
                    </a:moveTo>
                    <a:cubicBezTo>
                      <a:pt x="1055" y="229"/>
                      <a:pt x="1066" y="230"/>
                      <a:pt x="1078" y="230"/>
                    </a:cubicBezTo>
                    <a:cubicBezTo>
                      <a:pt x="1184" y="230"/>
                      <a:pt x="1268" y="325"/>
                      <a:pt x="1279" y="431"/>
                    </a:cubicBezTo>
                    <a:cubicBezTo>
                      <a:pt x="1289" y="568"/>
                      <a:pt x="1279" y="705"/>
                      <a:pt x="1237" y="832"/>
                    </a:cubicBezTo>
                    <a:cubicBezTo>
                      <a:pt x="1163" y="1075"/>
                      <a:pt x="951" y="1255"/>
                      <a:pt x="698" y="1286"/>
                    </a:cubicBezTo>
                    <a:cubicBezTo>
                      <a:pt x="678" y="1289"/>
                      <a:pt x="658" y="1291"/>
                      <a:pt x="638" y="1291"/>
                    </a:cubicBezTo>
                    <a:cubicBezTo>
                      <a:pt x="524" y="1291"/>
                      <a:pt x="418" y="1241"/>
                      <a:pt x="328" y="1159"/>
                    </a:cubicBezTo>
                    <a:cubicBezTo>
                      <a:pt x="286" y="1117"/>
                      <a:pt x="244" y="1064"/>
                      <a:pt x="223" y="1012"/>
                    </a:cubicBezTo>
                    <a:cubicBezTo>
                      <a:pt x="205" y="977"/>
                      <a:pt x="194" y="942"/>
                      <a:pt x="182" y="908"/>
                    </a:cubicBezTo>
                    <a:lnTo>
                      <a:pt x="182" y="908"/>
                    </a:lnTo>
                    <a:cubicBezTo>
                      <a:pt x="242" y="750"/>
                      <a:pt x="335" y="604"/>
                      <a:pt x="455" y="484"/>
                    </a:cubicBezTo>
                    <a:cubicBezTo>
                      <a:pt x="605" y="323"/>
                      <a:pt x="823" y="229"/>
                      <a:pt x="1043" y="229"/>
                    </a:cubicBezTo>
                    <a:close/>
                    <a:moveTo>
                      <a:pt x="1044" y="1"/>
                    </a:moveTo>
                    <a:cubicBezTo>
                      <a:pt x="839" y="1"/>
                      <a:pt x="618" y="98"/>
                      <a:pt x="466" y="209"/>
                    </a:cubicBezTo>
                    <a:cubicBezTo>
                      <a:pt x="170" y="410"/>
                      <a:pt x="1" y="737"/>
                      <a:pt x="11" y="1096"/>
                    </a:cubicBezTo>
                    <a:cubicBezTo>
                      <a:pt x="11" y="1131"/>
                      <a:pt x="43" y="1153"/>
                      <a:pt x="73" y="1155"/>
                    </a:cubicBezTo>
                    <a:lnTo>
                      <a:pt x="73" y="1155"/>
                    </a:lnTo>
                    <a:cubicBezTo>
                      <a:pt x="93" y="1192"/>
                      <a:pt x="115" y="1226"/>
                      <a:pt x="138" y="1255"/>
                    </a:cubicBezTo>
                    <a:cubicBezTo>
                      <a:pt x="233" y="1381"/>
                      <a:pt x="381" y="1466"/>
                      <a:pt x="540" y="1487"/>
                    </a:cubicBezTo>
                    <a:cubicBezTo>
                      <a:pt x="579" y="1493"/>
                      <a:pt x="618" y="1496"/>
                      <a:pt x="658" y="1496"/>
                    </a:cubicBezTo>
                    <a:cubicBezTo>
                      <a:pt x="954" y="1496"/>
                      <a:pt x="1235" y="1324"/>
                      <a:pt x="1384" y="1054"/>
                    </a:cubicBezTo>
                    <a:cubicBezTo>
                      <a:pt x="1458" y="895"/>
                      <a:pt x="1511" y="726"/>
                      <a:pt x="1511" y="547"/>
                    </a:cubicBezTo>
                    <a:cubicBezTo>
                      <a:pt x="1532" y="378"/>
                      <a:pt x="1469" y="209"/>
                      <a:pt x="1342" y="93"/>
                    </a:cubicBezTo>
                    <a:cubicBezTo>
                      <a:pt x="1255" y="27"/>
                      <a:pt x="1152" y="1"/>
                      <a:pt x="1044" y="1"/>
                    </a:cubicBezTo>
                    <a:close/>
                  </a:path>
                </a:pathLst>
              </a:custGeom>
              <a:solidFill>
                <a:srgbClr val="9443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32"/>
              <p:cNvSpPr/>
              <p:nvPr/>
            </p:nvSpPr>
            <p:spPr>
              <a:xfrm>
                <a:off x="3657166" y="4980239"/>
                <a:ext cx="172342" cy="143198"/>
              </a:xfrm>
              <a:custGeom>
                <a:rect b="b" l="l" r="r" t="t"/>
                <a:pathLst>
                  <a:path extrusionOk="0" h="1361" w="1638">
                    <a:moveTo>
                      <a:pt x="814" y="1"/>
                    </a:moveTo>
                    <a:cubicBezTo>
                      <a:pt x="678" y="1"/>
                      <a:pt x="538" y="86"/>
                      <a:pt x="423" y="162"/>
                    </a:cubicBezTo>
                    <a:cubicBezTo>
                      <a:pt x="286" y="236"/>
                      <a:pt x="170" y="352"/>
                      <a:pt x="85" y="489"/>
                    </a:cubicBezTo>
                    <a:cubicBezTo>
                      <a:pt x="11" y="627"/>
                      <a:pt x="1" y="785"/>
                      <a:pt x="54" y="933"/>
                    </a:cubicBezTo>
                    <a:cubicBezTo>
                      <a:pt x="106" y="1070"/>
                      <a:pt x="212" y="1186"/>
                      <a:pt x="349" y="1260"/>
                    </a:cubicBezTo>
                    <a:cubicBezTo>
                      <a:pt x="479" y="1325"/>
                      <a:pt x="622" y="1361"/>
                      <a:pt x="766" y="1361"/>
                    </a:cubicBezTo>
                    <a:cubicBezTo>
                      <a:pt x="879" y="1361"/>
                      <a:pt x="992" y="1339"/>
                      <a:pt x="1099" y="1292"/>
                    </a:cubicBezTo>
                    <a:cubicBezTo>
                      <a:pt x="1237" y="1239"/>
                      <a:pt x="1353" y="1155"/>
                      <a:pt x="1448" y="1039"/>
                    </a:cubicBezTo>
                    <a:cubicBezTo>
                      <a:pt x="1532" y="943"/>
                      <a:pt x="1638" y="764"/>
                      <a:pt x="1596" y="637"/>
                    </a:cubicBezTo>
                    <a:cubicBezTo>
                      <a:pt x="1589" y="609"/>
                      <a:pt x="1563" y="595"/>
                      <a:pt x="1537" y="595"/>
                    </a:cubicBezTo>
                    <a:cubicBezTo>
                      <a:pt x="1524" y="595"/>
                      <a:pt x="1511" y="598"/>
                      <a:pt x="1501" y="606"/>
                    </a:cubicBezTo>
                    <a:cubicBezTo>
                      <a:pt x="1469" y="637"/>
                      <a:pt x="1437" y="679"/>
                      <a:pt x="1416" y="722"/>
                    </a:cubicBezTo>
                    <a:cubicBezTo>
                      <a:pt x="1395" y="764"/>
                      <a:pt x="1363" y="796"/>
                      <a:pt x="1332" y="827"/>
                    </a:cubicBezTo>
                    <a:cubicBezTo>
                      <a:pt x="1268" y="901"/>
                      <a:pt x="1194" y="954"/>
                      <a:pt x="1110" y="1007"/>
                    </a:cubicBezTo>
                    <a:cubicBezTo>
                      <a:pt x="991" y="1078"/>
                      <a:pt x="860" y="1114"/>
                      <a:pt x="727" y="1114"/>
                    </a:cubicBezTo>
                    <a:cubicBezTo>
                      <a:pt x="682" y="1114"/>
                      <a:pt x="637" y="1110"/>
                      <a:pt x="592" y="1102"/>
                    </a:cubicBezTo>
                    <a:cubicBezTo>
                      <a:pt x="392" y="1060"/>
                      <a:pt x="180" y="912"/>
                      <a:pt x="202" y="679"/>
                    </a:cubicBezTo>
                    <a:cubicBezTo>
                      <a:pt x="223" y="415"/>
                      <a:pt x="497" y="225"/>
                      <a:pt x="730" y="141"/>
                    </a:cubicBezTo>
                    <a:cubicBezTo>
                      <a:pt x="763" y="128"/>
                      <a:pt x="793" y="122"/>
                      <a:pt x="822" y="122"/>
                    </a:cubicBezTo>
                    <a:cubicBezTo>
                      <a:pt x="931" y="122"/>
                      <a:pt x="1013" y="207"/>
                      <a:pt x="1089" y="299"/>
                    </a:cubicBezTo>
                    <a:cubicBezTo>
                      <a:pt x="1194" y="415"/>
                      <a:pt x="1268" y="553"/>
                      <a:pt x="1332" y="701"/>
                    </a:cubicBezTo>
                    <a:cubicBezTo>
                      <a:pt x="1340" y="722"/>
                      <a:pt x="1359" y="731"/>
                      <a:pt x="1377" y="731"/>
                    </a:cubicBezTo>
                    <a:cubicBezTo>
                      <a:pt x="1404" y="731"/>
                      <a:pt x="1429" y="711"/>
                      <a:pt x="1416" y="679"/>
                    </a:cubicBezTo>
                    <a:cubicBezTo>
                      <a:pt x="1363" y="521"/>
                      <a:pt x="1289" y="373"/>
                      <a:pt x="1194" y="246"/>
                    </a:cubicBezTo>
                    <a:cubicBezTo>
                      <a:pt x="1120" y="130"/>
                      <a:pt x="1004" y="35"/>
                      <a:pt x="856" y="4"/>
                    </a:cubicBezTo>
                    <a:cubicBezTo>
                      <a:pt x="842" y="1"/>
                      <a:pt x="828" y="1"/>
                      <a:pt x="814" y="1"/>
                    </a:cubicBezTo>
                    <a:close/>
                  </a:path>
                </a:pathLst>
              </a:custGeom>
              <a:solidFill>
                <a:srgbClr val="9443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32"/>
              <p:cNvSpPr/>
              <p:nvPr/>
            </p:nvSpPr>
            <p:spPr>
              <a:xfrm>
                <a:off x="4260579" y="4123247"/>
                <a:ext cx="130993" cy="536386"/>
              </a:xfrm>
              <a:custGeom>
                <a:rect b="b" l="l" r="r" t="t"/>
                <a:pathLst>
                  <a:path extrusionOk="0" h="5098" w="1245">
                    <a:moveTo>
                      <a:pt x="134" y="0"/>
                    </a:moveTo>
                    <a:cubicBezTo>
                      <a:pt x="102" y="0"/>
                      <a:pt x="72" y="28"/>
                      <a:pt x="85" y="69"/>
                    </a:cubicBezTo>
                    <a:cubicBezTo>
                      <a:pt x="149" y="301"/>
                      <a:pt x="170" y="544"/>
                      <a:pt x="159" y="787"/>
                    </a:cubicBezTo>
                    <a:cubicBezTo>
                      <a:pt x="127" y="1030"/>
                      <a:pt x="96" y="1262"/>
                      <a:pt x="64" y="1495"/>
                    </a:cubicBezTo>
                    <a:cubicBezTo>
                      <a:pt x="1" y="2012"/>
                      <a:pt x="1" y="2519"/>
                      <a:pt x="64" y="3026"/>
                    </a:cubicBezTo>
                    <a:cubicBezTo>
                      <a:pt x="117" y="3438"/>
                      <a:pt x="233" y="3839"/>
                      <a:pt x="413" y="4209"/>
                    </a:cubicBezTo>
                    <a:cubicBezTo>
                      <a:pt x="571" y="4526"/>
                      <a:pt x="825" y="4980"/>
                      <a:pt x="1173" y="5096"/>
                    </a:cubicBezTo>
                    <a:cubicBezTo>
                      <a:pt x="1178" y="5097"/>
                      <a:pt x="1182" y="5098"/>
                      <a:pt x="1186" y="5098"/>
                    </a:cubicBezTo>
                    <a:cubicBezTo>
                      <a:pt x="1221" y="5098"/>
                      <a:pt x="1245" y="5060"/>
                      <a:pt x="1226" y="5022"/>
                    </a:cubicBezTo>
                    <a:cubicBezTo>
                      <a:pt x="1120" y="4853"/>
                      <a:pt x="993" y="4695"/>
                      <a:pt x="856" y="4547"/>
                    </a:cubicBezTo>
                    <a:cubicBezTo>
                      <a:pt x="740" y="4389"/>
                      <a:pt x="634" y="4220"/>
                      <a:pt x="550" y="4040"/>
                    </a:cubicBezTo>
                    <a:cubicBezTo>
                      <a:pt x="370" y="3618"/>
                      <a:pt x="254" y="3174"/>
                      <a:pt x="223" y="2720"/>
                    </a:cubicBezTo>
                    <a:cubicBezTo>
                      <a:pt x="191" y="2234"/>
                      <a:pt x="201" y="1748"/>
                      <a:pt x="254" y="1273"/>
                    </a:cubicBezTo>
                    <a:cubicBezTo>
                      <a:pt x="286" y="893"/>
                      <a:pt x="402" y="375"/>
                      <a:pt x="180" y="27"/>
                    </a:cubicBezTo>
                    <a:cubicBezTo>
                      <a:pt x="169" y="8"/>
                      <a:pt x="152" y="0"/>
                      <a:pt x="134" y="0"/>
                    </a:cubicBezTo>
                    <a:close/>
                  </a:path>
                </a:pathLst>
              </a:custGeom>
              <a:solidFill>
                <a:srgbClr val="9443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32"/>
              <p:cNvSpPr/>
              <p:nvPr/>
            </p:nvSpPr>
            <p:spPr>
              <a:xfrm>
                <a:off x="3686100" y="4352304"/>
                <a:ext cx="125627" cy="212008"/>
              </a:xfrm>
              <a:custGeom>
                <a:rect b="b" l="l" r="r" t="t"/>
                <a:pathLst>
                  <a:path extrusionOk="0" h="2015" w="1194">
                    <a:moveTo>
                      <a:pt x="1167" y="0"/>
                    </a:moveTo>
                    <a:cubicBezTo>
                      <a:pt x="1162" y="0"/>
                      <a:pt x="1157" y="2"/>
                      <a:pt x="1152" y="4"/>
                    </a:cubicBezTo>
                    <a:lnTo>
                      <a:pt x="1131" y="25"/>
                    </a:lnTo>
                    <a:cubicBezTo>
                      <a:pt x="1099" y="300"/>
                      <a:pt x="1046" y="575"/>
                      <a:pt x="972" y="849"/>
                    </a:cubicBezTo>
                    <a:cubicBezTo>
                      <a:pt x="940" y="987"/>
                      <a:pt x="919" y="1229"/>
                      <a:pt x="803" y="1324"/>
                    </a:cubicBezTo>
                    <a:cubicBezTo>
                      <a:pt x="738" y="1383"/>
                      <a:pt x="645" y="1398"/>
                      <a:pt x="551" y="1398"/>
                    </a:cubicBezTo>
                    <a:cubicBezTo>
                      <a:pt x="492" y="1398"/>
                      <a:pt x="433" y="1392"/>
                      <a:pt x="381" y="1388"/>
                    </a:cubicBezTo>
                    <a:cubicBezTo>
                      <a:pt x="328" y="1382"/>
                      <a:pt x="265" y="1366"/>
                      <a:pt x="207" y="1366"/>
                    </a:cubicBezTo>
                    <a:cubicBezTo>
                      <a:pt x="161" y="1366"/>
                      <a:pt x="118" y="1376"/>
                      <a:pt x="85" y="1409"/>
                    </a:cubicBezTo>
                    <a:cubicBezTo>
                      <a:pt x="0" y="1483"/>
                      <a:pt x="32" y="1610"/>
                      <a:pt x="74" y="1694"/>
                    </a:cubicBezTo>
                    <a:cubicBezTo>
                      <a:pt x="117" y="1800"/>
                      <a:pt x="201" y="1884"/>
                      <a:pt x="307" y="1948"/>
                    </a:cubicBezTo>
                    <a:cubicBezTo>
                      <a:pt x="365" y="1991"/>
                      <a:pt x="439" y="2015"/>
                      <a:pt x="510" y="2015"/>
                    </a:cubicBezTo>
                    <a:cubicBezTo>
                      <a:pt x="542" y="2015"/>
                      <a:pt x="573" y="2010"/>
                      <a:pt x="602" y="2000"/>
                    </a:cubicBezTo>
                    <a:cubicBezTo>
                      <a:pt x="634" y="1979"/>
                      <a:pt x="634" y="1937"/>
                      <a:pt x="602" y="1926"/>
                    </a:cubicBezTo>
                    <a:cubicBezTo>
                      <a:pt x="560" y="1905"/>
                      <a:pt x="507" y="1895"/>
                      <a:pt x="455" y="1895"/>
                    </a:cubicBezTo>
                    <a:cubicBezTo>
                      <a:pt x="391" y="1874"/>
                      <a:pt x="328" y="1842"/>
                      <a:pt x="286" y="1800"/>
                    </a:cubicBezTo>
                    <a:cubicBezTo>
                      <a:pt x="201" y="1726"/>
                      <a:pt x="43" y="1504"/>
                      <a:pt x="212" y="1462"/>
                    </a:cubicBezTo>
                    <a:cubicBezTo>
                      <a:pt x="328" y="1441"/>
                      <a:pt x="433" y="1441"/>
                      <a:pt x="550" y="1441"/>
                    </a:cubicBezTo>
                    <a:cubicBezTo>
                      <a:pt x="645" y="1441"/>
                      <a:pt x="740" y="1409"/>
                      <a:pt x="814" y="1356"/>
                    </a:cubicBezTo>
                    <a:cubicBezTo>
                      <a:pt x="1004" y="1219"/>
                      <a:pt x="1025" y="923"/>
                      <a:pt x="1078" y="712"/>
                    </a:cubicBezTo>
                    <a:cubicBezTo>
                      <a:pt x="1141" y="490"/>
                      <a:pt x="1173" y="268"/>
                      <a:pt x="1194" y="36"/>
                    </a:cubicBezTo>
                    <a:cubicBezTo>
                      <a:pt x="1194" y="12"/>
                      <a:pt x="1182" y="0"/>
                      <a:pt x="1167" y="0"/>
                    </a:cubicBezTo>
                    <a:close/>
                  </a:path>
                </a:pathLst>
              </a:custGeom>
              <a:solidFill>
                <a:srgbClr val="E6A2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8" name="Google Shape;398;p32"/>
            <p:cNvSpPr/>
            <p:nvPr/>
          </p:nvSpPr>
          <p:spPr>
            <a:xfrm rot="10800000">
              <a:off x="4401958" y="5127961"/>
              <a:ext cx="139076" cy="85600"/>
            </a:xfrm>
            <a:custGeom>
              <a:rect b="b" l="l" r="r" t="t"/>
              <a:pathLst>
                <a:path extrusionOk="0" h="930" w="1511">
                  <a:moveTo>
                    <a:pt x="171" y="0"/>
                  </a:moveTo>
                  <a:cubicBezTo>
                    <a:pt x="85" y="0"/>
                    <a:pt x="0" y="93"/>
                    <a:pt x="59" y="196"/>
                  </a:cubicBezTo>
                  <a:lnTo>
                    <a:pt x="59" y="186"/>
                  </a:lnTo>
                  <a:cubicBezTo>
                    <a:pt x="165" y="418"/>
                    <a:pt x="344" y="608"/>
                    <a:pt x="566" y="735"/>
                  </a:cubicBezTo>
                  <a:cubicBezTo>
                    <a:pt x="682" y="798"/>
                    <a:pt x="798" y="851"/>
                    <a:pt x="925" y="883"/>
                  </a:cubicBezTo>
                  <a:cubicBezTo>
                    <a:pt x="978" y="904"/>
                    <a:pt x="1041" y="914"/>
                    <a:pt x="1094" y="925"/>
                  </a:cubicBezTo>
                  <a:cubicBezTo>
                    <a:pt x="1119" y="928"/>
                    <a:pt x="1144" y="929"/>
                    <a:pt x="1168" y="929"/>
                  </a:cubicBezTo>
                  <a:cubicBezTo>
                    <a:pt x="1227" y="929"/>
                    <a:pt x="1285" y="922"/>
                    <a:pt x="1337" y="914"/>
                  </a:cubicBezTo>
                  <a:cubicBezTo>
                    <a:pt x="1372" y="900"/>
                    <a:pt x="1402" y="877"/>
                    <a:pt x="1422" y="851"/>
                  </a:cubicBezTo>
                  <a:lnTo>
                    <a:pt x="1422" y="851"/>
                  </a:lnTo>
                  <a:cubicBezTo>
                    <a:pt x="1511" y="821"/>
                    <a:pt x="1479" y="698"/>
                    <a:pt x="1413" y="666"/>
                  </a:cubicBezTo>
                  <a:lnTo>
                    <a:pt x="1413" y="666"/>
                  </a:lnTo>
                  <a:cubicBezTo>
                    <a:pt x="1394" y="641"/>
                    <a:pt x="1367" y="625"/>
                    <a:pt x="1337" y="619"/>
                  </a:cubicBezTo>
                  <a:lnTo>
                    <a:pt x="1253" y="598"/>
                  </a:lnTo>
                  <a:cubicBezTo>
                    <a:pt x="1221" y="587"/>
                    <a:pt x="1179" y="576"/>
                    <a:pt x="1136" y="576"/>
                  </a:cubicBezTo>
                  <a:cubicBezTo>
                    <a:pt x="1132" y="576"/>
                    <a:pt x="1129" y="577"/>
                    <a:pt x="1129" y="577"/>
                  </a:cubicBezTo>
                  <a:lnTo>
                    <a:pt x="1129" y="577"/>
                  </a:lnTo>
                  <a:cubicBezTo>
                    <a:pt x="1128" y="577"/>
                    <a:pt x="1127" y="577"/>
                    <a:pt x="1126" y="576"/>
                  </a:cubicBezTo>
                  <a:lnTo>
                    <a:pt x="1094" y="576"/>
                  </a:lnTo>
                  <a:cubicBezTo>
                    <a:pt x="1031" y="566"/>
                    <a:pt x="967" y="545"/>
                    <a:pt x="915" y="534"/>
                  </a:cubicBezTo>
                  <a:cubicBezTo>
                    <a:pt x="872" y="513"/>
                    <a:pt x="830" y="492"/>
                    <a:pt x="777" y="471"/>
                  </a:cubicBezTo>
                  <a:cubicBezTo>
                    <a:pt x="587" y="376"/>
                    <a:pt x="408" y="239"/>
                    <a:pt x="270" y="59"/>
                  </a:cubicBezTo>
                  <a:cubicBezTo>
                    <a:pt x="245" y="18"/>
                    <a:pt x="208" y="0"/>
                    <a:pt x="171" y="0"/>
                  </a:cubicBezTo>
                  <a:close/>
                </a:path>
              </a:pathLst>
            </a:custGeom>
            <a:solidFill>
              <a:srgbClr val="31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9" name="Google Shape;399;p32"/>
          <p:cNvGrpSpPr/>
          <p:nvPr/>
        </p:nvGrpSpPr>
        <p:grpSpPr>
          <a:xfrm>
            <a:off x="1247273" y="7127034"/>
            <a:ext cx="963937" cy="1283469"/>
            <a:chOff x="5620744" y="6827350"/>
            <a:chExt cx="1354606" cy="2009502"/>
          </a:xfrm>
        </p:grpSpPr>
        <p:sp>
          <p:nvSpPr>
            <p:cNvPr id="400" name="Google Shape;400;p32"/>
            <p:cNvSpPr/>
            <p:nvPr/>
          </p:nvSpPr>
          <p:spPr>
            <a:xfrm flipH="1" rot="-5400000">
              <a:off x="6185422" y="8144003"/>
              <a:ext cx="225252" cy="1160445"/>
            </a:xfrm>
            <a:custGeom>
              <a:rect b="b" l="l" r="r" t="t"/>
              <a:pathLst>
                <a:path extrusionOk="0" h="5632" w="3265">
                  <a:moveTo>
                    <a:pt x="1586" y="0"/>
                  </a:moveTo>
                  <a:cubicBezTo>
                    <a:pt x="750" y="0"/>
                    <a:pt x="482" y="1000"/>
                    <a:pt x="286" y="1773"/>
                  </a:cubicBezTo>
                  <a:cubicBezTo>
                    <a:pt x="1" y="2829"/>
                    <a:pt x="43" y="3938"/>
                    <a:pt x="413" y="4963"/>
                  </a:cubicBezTo>
                  <a:cubicBezTo>
                    <a:pt x="465" y="5142"/>
                    <a:pt x="571" y="5311"/>
                    <a:pt x="708" y="5438"/>
                  </a:cubicBezTo>
                  <a:cubicBezTo>
                    <a:pt x="835" y="5522"/>
                    <a:pt x="983" y="5565"/>
                    <a:pt x="1131" y="5586"/>
                  </a:cubicBezTo>
                  <a:cubicBezTo>
                    <a:pt x="1293" y="5611"/>
                    <a:pt x="1458" y="5632"/>
                    <a:pt x="1620" y="5632"/>
                  </a:cubicBezTo>
                  <a:cubicBezTo>
                    <a:pt x="1859" y="5632"/>
                    <a:pt x="2091" y="5587"/>
                    <a:pt x="2293" y="5448"/>
                  </a:cubicBezTo>
                  <a:cubicBezTo>
                    <a:pt x="2535" y="5280"/>
                    <a:pt x="2694" y="4984"/>
                    <a:pt x="2821" y="4688"/>
                  </a:cubicBezTo>
                  <a:cubicBezTo>
                    <a:pt x="3127" y="3928"/>
                    <a:pt x="3264" y="3093"/>
                    <a:pt x="3222" y="2269"/>
                  </a:cubicBezTo>
                  <a:cubicBezTo>
                    <a:pt x="3211" y="1773"/>
                    <a:pt x="3085" y="1298"/>
                    <a:pt x="2863" y="854"/>
                  </a:cubicBezTo>
                  <a:cubicBezTo>
                    <a:pt x="2631" y="432"/>
                    <a:pt x="2240" y="94"/>
                    <a:pt x="1796" y="20"/>
                  </a:cubicBezTo>
                  <a:cubicBezTo>
                    <a:pt x="1722" y="7"/>
                    <a:pt x="1653" y="0"/>
                    <a:pt x="1586" y="0"/>
                  </a:cubicBezTo>
                  <a:close/>
                </a:path>
              </a:pathLst>
            </a:custGeom>
            <a:solidFill>
              <a:srgbClr val="000000">
                <a:alpha val="29910"/>
              </a:srgbClr>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grpSp>
          <p:nvGrpSpPr>
            <p:cNvPr id="401" name="Google Shape;401;p32"/>
            <p:cNvGrpSpPr/>
            <p:nvPr/>
          </p:nvGrpSpPr>
          <p:grpSpPr>
            <a:xfrm>
              <a:off x="5620744" y="6827350"/>
              <a:ext cx="1354606" cy="1917798"/>
              <a:chOff x="5620744" y="6943150"/>
              <a:chExt cx="1354606" cy="1917798"/>
            </a:xfrm>
          </p:grpSpPr>
          <p:sp>
            <p:nvSpPr>
              <p:cNvPr id="402" name="Google Shape;402;p32"/>
              <p:cNvSpPr/>
              <p:nvPr/>
            </p:nvSpPr>
            <p:spPr>
              <a:xfrm flipH="1">
                <a:off x="5917976" y="7155606"/>
                <a:ext cx="129159" cy="118537"/>
              </a:xfrm>
              <a:custGeom>
                <a:rect b="b" l="l" r="r" t="t"/>
                <a:pathLst>
                  <a:path extrusionOk="0" h="5498" w="5990">
                    <a:moveTo>
                      <a:pt x="3060" y="0"/>
                    </a:moveTo>
                    <a:cubicBezTo>
                      <a:pt x="2825" y="0"/>
                      <a:pt x="2589" y="31"/>
                      <a:pt x="2356" y="95"/>
                    </a:cubicBezTo>
                    <a:cubicBezTo>
                      <a:pt x="1807" y="232"/>
                      <a:pt x="1310" y="518"/>
                      <a:pt x="930" y="929"/>
                    </a:cubicBezTo>
                    <a:cubicBezTo>
                      <a:pt x="85" y="1848"/>
                      <a:pt x="1" y="3369"/>
                      <a:pt x="687" y="4394"/>
                    </a:cubicBezTo>
                    <a:cubicBezTo>
                      <a:pt x="1078" y="4985"/>
                      <a:pt x="1701" y="5386"/>
                      <a:pt x="2409" y="5481"/>
                    </a:cubicBezTo>
                    <a:cubicBezTo>
                      <a:pt x="2504" y="5492"/>
                      <a:pt x="2600" y="5498"/>
                      <a:pt x="2697" y="5498"/>
                    </a:cubicBezTo>
                    <a:cubicBezTo>
                      <a:pt x="3622" y="5498"/>
                      <a:pt x="4562" y="5005"/>
                      <a:pt x="5155" y="4288"/>
                    </a:cubicBezTo>
                    <a:cubicBezTo>
                      <a:pt x="5725" y="3612"/>
                      <a:pt x="5989" y="2704"/>
                      <a:pt x="5630" y="1795"/>
                    </a:cubicBezTo>
                    <a:cubicBezTo>
                      <a:pt x="5620" y="1774"/>
                      <a:pt x="5609" y="1753"/>
                      <a:pt x="5598" y="1732"/>
                    </a:cubicBezTo>
                    <a:cubicBezTo>
                      <a:pt x="5503" y="1468"/>
                      <a:pt x="5355" y="1236"/>
                      <a:pt x="5176" y="1024"/>
                    </a:cubicBezTo>
                    <a:cubicBezTo>
                      <a:pt x="4660" y="369"/>
                      <a:pt x="3871" y="0"/>
                      <a:pt x="3060" y="0"/>
                    </a:cubicBezTo>
                    <a:close/>
                  </a:path>
                </a:pathLst>
              </a:custGeom>
              <a:solidFill>
                <a:srgbClr val="FFFFFF"/>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03" name="Google Shape;403;p32"/>
              <p:cNvSpPr/>
              <p:nvPr/>
            </p:nvSpPr>
            <p:spPr>
              <a:xfrm flipH="1" rot="1578398">
                <a:off x="5922948" y="7133738"/>
                <a:ext cx="121460" cy="38836"/>
              </a:xfrm>
              <a:custGeom>
                <a:rect b="b" l="l" r="r" t="t"/>
                <a:pathLst>
                  <a:path extrusionOk="0" h="1801" w="5632">
                    <a:moveTo>
                      <a:pt x="1641" y="1"/>
                    </a:moveTo>
                    <a:cubicBezTo>
                      <a:pt x="1249" y="1"/>
                      <a:pt x="863" y="69"/>
                      <a:pt x="518" y="248"/>
                    </a:cubicBezTo>
                    <a:cubicBezTo>
                      <a:pt x="349" y="321"/>
                      <a:pt x="201" y="438"/>
                      <a:pt x="106" y="596"/>
                    </a:cubicBezTo>
                    <a:cubicBezTo>
                      <a:pt x="1" y="744"/>
                      <a:pt x="1" y="945"/>
                      <a:pt x="106" y="1103"/>
                    </a:cubicBezTo>
                    <a:cubicBezTo>
                      <a:pt x="170" y="1177"/>
                      <a:pt x="244" y="1240"/>
                      <a:pt x="339" y="1272"/>
                    </a:cubicBezTo>
                    <a:cubicBezTo>
                      <a:pt x="613" y="1399"/>
                      <a:pt x="898" y="1473"/>
                      <a:pt x="1194" y="1525"/>
                    </a:cubicBezTo>
                    <a:cubicBezTo>
                      <a:pt x="2028" y="1673"/>
                      <a:pt x="2863" y="1758"/>
                      <a:pt x="3708" y="1800"/>
                    </a:cubicBezTo>
                    <a:cubicBezTo>
                      <a:pt x="3722" y="1800"/>
                      <a:pt x="3739" y="1801"/>
                      <a:pt x="3756" y="1801"/>
                    </a:cubicBezTo>
                    <a:cubicBezTo>
                      <a:pt x="4219" y="1801"/>
                      <a:pt x="5632" y="1660"/>
                      <a:pt x="4848" y="1019"/>
                    </a:cubicBezTo>
                    <a:cubicBezTo>
                      <a:pt x="4267" y="543"/>
                      <a:pt x="3349" y="279"/>
                      <a:pt x="2620" y="121"/>
                    </a:cubicBezTo>
                    <a:cubicBezTo>
                      <a:pt x="2302" y="49"/>
                      <a:pt x="1970" y="1"/>
                      <a:pt x="1641"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04" name="Google Shape;404;p32"/>
              <p:cNvSpPr/>
              <p:nvPr/>
            </p:nvSpPr>
            <p:spPr>
              <a:xfrm flipH="1" rot="-2402878">
                <a:off x="5914686" y="7182860"/>
                <a:ext cx="72218" cy="75021"/>
              </a:xfrm>
              <a:custGeom>
                <a:rect b="b" l="l" r="r" t="t"/>
                <a:pathLst>
                  <a:path extrusionOk="0" h="3479" w="3349">
                    <a:moveTo>
                      <a:pt x="1036" y="1"/>
                    </a:moveTo>
                    <a:cubicBezTo>
                      <a:pt x="843" y="1"/>
                      <a:pt x="647" y="27"/>
                      <a:pt x="455" y="80"/>
                    </a:cubicBezTo>
                    <a:cubicBezTo>
                      <a:pt x="254" y="334"/>
                      <a:pt x="117" y="640"/>
                      <a:pt x="64" y="957"/>
                    </a:cubicBezTo>
                    <a:cubicBezTo>
                      <a:pt x="0" y="1253"/>
                      <a:pt x="0" y="1570"/>
                      <a:pt x="64" y="1865"/>
                    </a:cubicBezTo>
                    <a:lnTo>
                      <a:pt x="719" y="1823"/>
                    </a:lnTo>
                    <a:lnTo>
                      <a:pt x="1606" y="1770"/>
                    </a:lnTo>
                    <a:lnTo>
                      <a:pt x="1204" y="2562"/>
                    </a:lnTo>
                    <a:lnTo>
                      <a:pt x="930" y="3112"/>
                    </a:lnTo>
                    <a:cubicBezTo>
                      <a:pt x="1294" y="3352"/>
                      <a:pt x="1716" y="3479"/>
                      <a:pt x="2144" y="3479"/>
                    </a:cubicBezTo>
                    <a:cubicBezTo>
                      <a:pt x="2299" y="3479"/>
                      <a:pt x="2455" y="3462"/>
                      <a:pt x="2609" y="3428"/>
                    </a:cubicBezTo>
                    <a:lnTo>
                      <a:pt x="2683" y="3407"/>
                    </a:lnTo>
                    <a:cubicBezTo>
                      <a:pt x="3137" y="2869"/>
                      <a:pt x="3348" y="2150"/>
                      <a:pt x="3063" y="1432"/>
                    </a:cubicBezTo>
                    <a:cubicBezTo>
                      <a:pt x="3053" y="1411"/>
                      <a:pt x="3053" y="1390"/>
                      <a:pt x="3042" y="1379"/>
                    </a:cubicBezTo>
                    <a:cubicBezTo>
                      <a:pt x="2968" y="1168"/>
                      <a:pt x="2852" y="978"/>
                      <a:pt x="2704" y="809"/>
                    </a:cubicBezTo>
                    <a:cubicBezTo>
                      <a:pt x="2298" y="289"/>
                      <a:pt x="1680" y="1"/>
                      <a:pt x="1036"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05" name="Google Shape;405;p32"/>
              <p:cNvSpPr/>
              <p:nvPr/>
            </p:nvSpPr>
            <p:spPr>
              <a:xfrm>
                <a:off x="5620744" y="6943150"/>
                <a:ext cx="1354606" cy="1917798"/>
              </a:xfrm>
              <a:custGeom>
                <a:rect b="b" l="l" r="r" t="t"/>
                <a:pathLst>
                  <a:path extrusionOk="0" h="175502" w="123963">
                    <a:moveTo>
                      <a:pt x="36336" y="0"/>
                    </a:moveTo>
                    <a:lnTo>
                      <a:pt x="36336" y="0"/>
                    </a:lnTo>
                    <a:cubicBezTo>
                      <a:pt x="36336" y="0"/>
                      <a:pt x="35756" y="6256"/>
                      <a:pt x="38283" y="10731"/>
                    </a:cubicBezTo>
                    <a:cubicBezTo>
                      <a:pt x="40810" y="15247"/>
                      <a:pt x="42177" y="16407"/>
                      <a:pt x="42177" y="16407"/>
                    </a:cubicBezTo>
                    <a:cubicBezTo>
                      <a:pt x="42177" y="16407"/>
                      <a:pt x="40810" y="21876"/>
                      <a:pt x="33228" y="26764"/>
                    </a:cubicBezTo>
                    <a:cubicBezTo>
                      <a:pt x="25605" y="31653"/>
                      <a:pt x="13300" y="35341"/>
                      <a:pt x="13300" y="35341"/>
                    </a:cubicBezTo>
                    <a:lnTo>
                      <a:pt x="9405" y="43130"/>
                    </a:lnTo>
                    <a:cubicBezTo>
                      <a:pt x="9405" y="43130"/>
                      <a:pt x="9985" y="50173"/>
                      <a:pt x="14501" y="52493"/>
                    </a:cubicBezTo>
                    <a:cubicBezTo>
                      <a:pt x="21847" y="56345"/>
                      <a:pt x="29450" y="56883"/>
                      <a:pt x="33124" y="56883"/>
                    </a:cubicBezTo>
                    <a:cubicBezTo>
                      <a:pt x="34549" y="56883"/>
                      <a:pt x="35383" y="56802"/>
                      <a:pt x="35383" y="56802"/>
                    </a:cubicBezTo>
                    <a:lnTo>
                      <a:pt x="35383" y="56802"/>
                    </a:lnTo>
                    <a:cubicBezTo>
                      <a:pt x="32317" y="57838"/>
                      <a:pt x="29168" y="58708"/>
                      <a:pt x="25978" y="59329"/>
                    </a:cubicBezTo>
                    <a:cubicBezTo>
                      <a:pt x="21710" y="60116"/>
                      <a:pt x="21296" y="61691"/>
                      <a:pt x="21296" y="61691"/>
                    </a:cubicBezTo>
                    <a:lnTo>
                      <a:pt x="24611" y="62851"/>
                    </a:lnTo>
                    <a:cubicBezTo>
                      <a:pt x="24611" y="62851"/>
                      <a:pt x="19763" y="64384"/>
                      <a:pt x="16614" y="66538"/>
                    </a:cubicBezTo>
                    <a:cubicBezTo>
                      <a:pt x="14791" y="67822"/>
                      <a:pt x="13217" y="69397"/>
                      <a:pt x="11974" y="71261"/>
                    </a:cubicBezTo>
                    <a:lnTo>
                      <a:pt x="15082" y="72794"/>
                    </a:lnTo>
                    <a:cubicBezTo>
                      <a:pt x="15082" y="72794"/>
                      <a:pt x="9033" y="73581"/>
                      <a:pt x="6878" y="76316"/>
                    </a:cubicBezTo>
                    <a:cubicBezTo>
                      <a:pt x="5635" y="77849"/>
                      <a:pt x="4641" y="79547"/>
                      <a:pt x="3937" y="81370"/>
                    </a:cubicBezTo>
                    <a:lnTo>
                      <a:pt x="7458" y="82158"/>
                    </a:lnTo>
                    <a:cubicBezTo>
                      <a:pt x="7458" y="82158"/>
                      <a:pt x="4144" y="84685"/>
                      <a:pt x="2404" y="87626"/>
                    </a:cubicBezTo>
                    <a:cubicBezTo>
                      <a:pt x="622" y="90568"/>
                      <a:pt x="415" y="92722"/>
                      <a:pt x="415" y="92722"/>
                    </a:cubicBezTo>
                    <a:lnTo>
                      <a:pt x="3149" y="91355"/>
                    </a:lnTo>
                    <a:lnTo>
                      <a:pt x="3149" y="91355"/>
                    </a:lnTo>
                    <a:cubicBezTo>
                      <a:pt x="3149" y="91356"/>
                      <a:pt x="1202" y="97197"/>
                      <a:pt x="1202" y="99931"/>
                    </a:cubicBezTo>
                    <a:lnTo>
                      <a:pt x="1202" y="104820"/>
                    </a:lnTo>
                    <a:lnTo>
                      <a:pt x="4309" y="100884"/>
                    </a:lnTo>
                    <a:cubicBezTo>
                      <a:pt x="4309" y="100884"/>
                      <a:pt x="4517" y="105193"/>
                      <a:pt x="4889" y="107348"/>
                    </a:cubicBezTo>
                    <a:cubicBezTo>
                      <a:pt x="5262" y="109502"/>
                      <a:pt x="5469" y="110455"/>
                      <a:pt x="5469" y="110455"/>
                    </a:cubicBezTo>
                    <a:cubicBezTo>
                      <a:pt x="5469" y="110455"/>
                      <a:pt x="5395" y="110445"/>
                      <a:pt x="5264" y="110445"/>
                    </a:cubicBezTo>
                    <a:cubicBezTo>
                      <a:pt x="4552" y="110445"/>
                      <a:pt x="2176" y="110741"/>
                      <a:pt x="1161" y="114557"/>
                    </a:cubicBezTo>
                    <a:cubicBezTo>
                      <a:pt x="1" y="119031"/>
                      <a:pt x="2528" y="120606"/>
                      <a:pt x="2528" y="120606"/>
                    </a:cubicBezTo>
                    <a:cubicBezTo>
                      <a:pt x="2528" y="120606"/>
                      <a:pt x="3149" y="117084"/>
                      <a:pt x="4682" y="115924"/>
                    </a:cubicBezTo>
                    <a:cubicBezTo>
                      <a:pt x="5511" y="115302"/>
                      <a:pt x="6422" y="114805"/>
                      <a:pt x="7417" y="114557"/>
                    </a:cubicBezTo>
                    <a:lnTo>
                      <a:pt x="7417" y="114557"/>
                    </a:lnTo>
                    <a:cubicBezTo>
                      <a:pt x="7417" y="114557"/>
                      <a:pt x="4889" y="118078"/>
                      <a:pt x="5097" y="121393"/>
                    </a:cubicBezTo>
                    <a:cubicBezTo>
                      <a:pt x="5262" y="124707"/>
                      <a:pt x="10566" y="127649"/>
                      <a:pt x="10566" y="127649"/>
                    </a:cubicBezTo>
                    <a:cubicBezTo>
                      <a:pt x="10566" y="127649"/>
                      <a:pt x="8411" y="123547"/>
                      <a:pt x="8991" y="120813"/>
                    </a:cubicBezTo>
                    <a:cubicBezTo>
                      <a:pt x="9240" y="119363"/>
                      <a:pt x="9778" y="117954"/>
                      <a:pt x="10566" y="116711"/>
                    </a:cubicBezTo>
                    <a:cubicBezTo>
                      <a:pt x="10566" y="116711"/>
                      <a:pt x="10566" y="120440"/>
                      <a:pt x="13093" y="122553"/>
                    </a:cubicBezTo>
                    <a:cubicBezTo>
                      <a:pt x="14970" y="124153"/>
                      <a:pt x="18151" y="124359"/>
                      <a:pt x="19662" y="124359"/>
                    </a:cubicBezTo>
                    <a:cubicBezTo>
                      <a:pt x="20186" y="124359"/>
                      <a:pt x="20509" y="124334"/>
                      <a:pt x="20509" y="124334"/>
                    </a:cubicBezTo>
                    <a:cubicBezTo>
                      <a:pt x="20509" y="124334"/>
                      <a:pt x="16780" y="121393"/>
                      <a:pt x="15413" y="119238"/>
                    </a:cubicBezTo>
                    <a:cubicBezTo>
                      <a:pt x="14626" y="117954"/>
                      <a:pt x="14211" y="116462"/>
                      <a:pt x="14253" y="114971"/>
                    </a:cubicBezTo>
                    <a:lnTo>
                      <a:pt x="14253" y="114971"/>
                    </a:lnTo>
                    <a:cubicBezTo>
                      <a:pt x="14253" y="114971"/>
                      <a:pt x="15993" y="118658"/>
                      <a:pt x="19349" y="120025"/>
                    </a:cubicBezTo>
                    <a:cubicBezTo>
                      <a:pt x="19947" y="120272"/>
                      <a:pt x="20563" y="120373"/>
                      <a:pt x="21172" y="120373"/>
                    </a:cubicBezTo>
                    <a:cubicBezTo>
                      <a:pt x="23941" y="120373"/>
                      <a:pt x="26558" y="118285"/>
                      <a:pt x="26558" y="118285"/>
                    </a:cubicBezTo>
                    <a:cubicBezTo>
                      <a:pt x="26558" y="118285"/>
                      <a:pt x="21089" y="116918"/>
                      <a:pt x="18935" y="114764"/>
                    </a:cubicBezTo>
                    <a:cubicBezTo>
                      <a:pt x="16780" y="112609"/>
                      <a:pt x="15620" y="109295"/>
                      <a:pt x="17567" y="108342"/>
                    </a:cubicBezTo>
                    <a:cubicBezTo>
                      <a:pt x="17784" y="108231"/>
                      <a:pt x="18021" y="108184"/>
                      <a:pt x="18271" y="108184"/>
                    </a:cubicBezTo>
                    <a:cubicBezTo>
                      <a:pt x="19786" y="108184"/>
                      <a:pt x="21800" y="109930"/>
                      <a:pt x="22987" y="109930"/>
                    </a:cubicBezTo>
                    <a:cubicBezTo>
                      <a:pt x="23362" y="109930"/>
                      <a:pt x="23655" y="109755"/>
                      <a:pt x="23823" y="109295"/>
                    </a:cubicBezTo>
                    <a:cubicBezTo>
                      <a:pt x="24611" y="107182"/>
                      <a:pt x="23036" y="103826"/>
                      <a:pt x="20095" y="103619"/>
                    </a:cubicBezTo>
                    <a:cubicBezTo>
                      <a:pt x="20003" y="103614"/>
                      <a:pt x="19910" y="103611"/>
                      <a:pt x="19817" y="103611"/>
                    </a:cubicBezTo>
                    <a:cubicBezTo>
                      <a:pt x="16987" y="103611"/>
                      <a:pt x="13880" y="105980"/>
                      <a:pt x="13880" y="105980"/>
                    </a:cubicBezTo>
                    <a:cubicBezTo>
                      <a:pt x="13880" y="105980"/>
                      <a:pt x="9778" y="93095"/>
                      <a:pt x="18355" y="83691"/>
                    </a:cubicBezTo>
                    <a:cubicBezTo>
                      <a:pt x="24804" y="76683"/>
                      <a:pt x="29257" y="75802"/>
                      <a:pt x="31090" y="75802"/>
                    </a:cubicBezTo>
                    <a:cubicBezTo>
                      <a:pt x="31707" y="75802"/>
                      <a:pt x="32027" y="75902"/>
                      <a:pt x="32027" y="75902"/>
                    </a:cubicBezTo>
                    <a:cubicBezTo>
                      <a:pt x="32027" y="75902"/>
                      <a:pt x="29292" y="91894"/>
                      <a:pt x="36336" y="103619"/>
                    </a:cubicBezTo>
                    <a:cubicBezTo>
                      <a:pt x="41224" y="111574"/>
                      <a:pt x="46569" y="119280"/>
                      <a:pt x="52328" y="126654"/>
                    </a:cubicBezTo>
                    <a:cubicBezTo>
                      <a:pt x="51621" y="126455"/>
                      <a:pt x="50897" y="126359"/>
                      <a:pt x="50175" y="126359"/>
                    </a:cubicBezTo>
                    <a:cubicBezTo>
                      <a:pt x="49249" y="126359"/>
                      <a:pt x="48324" y="126517"/>
                      <a:pt x="47439" y="126820"/>
                    </a:cubicBezTo>
                    <a:cubicBezTo>
                      <a:pt x="45119" y="127815"/>
                      <a:pt x="41597" y="130549"/>
                      <a:pt x="41597" y="130549"/>
                    </a:cubicBezTo>
                    <a:lnTo>
                      <a:pt x="45326" y="130756"/>
                    </a:lnTo>
                    <a:cubicBezTo>
                      <a:pt x="45326" y="130756"/>
                      <a:pt x="40437" y="134443"/>
                      <a:pt x="38490" y="136805"/>
                    </a:cubicBezTo>
                    <a:cubicBezTo>
                      <a:pt x="37164" y="138504"/>
                      <a:pt x="36170" y="140410"/>
                      <a:pt x="35548" y="142440"/>
                    </a:cubicBezTo>
                    <a:lnTo>
                      <a:pt x="39650" y="139705"/>
                    </a:lnTo>
                    <a:lnTo>
                      <a:pt x="39650" y="139705"/>
                    </a:lnTo>
                    <a:cubicBezTo>
                      <a:pt x="39650" y="139706"/>
                      <a:pt x="35548" y="144594"/>
                      <a:pt x="34388" y="148530"/>
                    </a:cubicBezTo>
                    <a:cubicBezTo>
                      <a:pt x="33684" y="150767"/>
                      <a:pt x="33270" y="153046"/>
                      <a:pt x="33063" y="155366"/>
                    </a:cubicBezTo>
                    <a:lnTo>
                      <a:pt x="37330" y="153046"/>
                    </a:lnTo>
                    <a:lnTo>
                      <a:pt x="37330" y="153046"/>
                    </a:lnTo>
                    <a:cubicBezTo>
                      <a:pt x="37330" y="153046"/>
                      <a:pt x="35010" y="156361"/>
                      <a:pt x="34596" y="159095"/>
                    </a:cubicBezTo>
                    <a:cubicBezTo>
                      <a:pt x="34223" y="161829"/>
                      <a:pt x="33808" y="163569"/>
                      <a:pt x="33808" y="163569"/>
                    </a:cubicBezTo>
                    <a:cubicBezTo>
                      <a:pt x="32965" y="163281"/>
                      <a:pt x="32095" y="163141"/>
                      <a:pt x="31232" y="163141"/>
                    </a:cubicBezTo>
                    <a:cubicBezTo>
                      <a:pt x="28874" y="163141"/>
                      <a:pt x="26572" y="164186"/>
                      <a:pt x="25025" y="166097"/>
                    </a:cubicBezTo>
                    <a:cubicBezTo>
                      <a:pt x="21130" y="170571"/>
                      <a:pt x="21918" y="174922"/>
                      <a:pt x="21918" y="174922"/>
                    </a:cubicBezTo>
                    <a:cubicBezTo>
                      <a:pt x="21918" y="174922"/>
                      <a:pt x="34430" y="175502"/>
                      <a:pt x="38904" y="175502"/>
                    </a:cubicBezTo>
                    <a:cubicBezTo>
                      <a:pt x="43420" y="175502"/>
                      <a:pt x="51168" y="173679"/>
                      <a:pt x="51168" y="173679"/>
                    </a:cubicBezTo>
                    <a:cubicBezTo>
                      <a:pt x="51168" y="173679"/>
                      <a:pt x="47273" y="154372"/>
                      <a:pt x="53695" y="144014"/>
                    </a:cubicBezTo>
                    <a:cubicBezTo>
                      <a:pt x="56808" y="139045"/>
                      <a:pt x="60863" y="136873"/>
                      <a:pt x="64777" y="136873"/>
                    </a:cubicBezTo>
                    <a:cubicBezTo>
                      <a:pt x="68989" y="136873"/>
                      <a:pt x="73037" y="139389"/>
                      <a:pt x="75571" y="143641"/>
                    </a:cubicBezTo>
                    <a:cubicBezTo>
                      <a:pt x="80460" y="151844"/>
                      <a:pt x="77518" y="172146"/>
                      <a:pt x="77518" y="172146"/>
                    </a:cubicBezTo>
                    <a:cubicBezTo>
                      <a:pt x="77518" y="172146"/>
                      <a:pt x="86509" y="173306"/>
                      <a:pt x="93510" y="173306"/>
                    </a:cubicBezTo>
                    <a:cubicBezTo>
                      <a:pt x="100554" y="173306"/>
                      <a:pt x="108177" y="172891"/>
                      <a:pt x="108177" y="172891"/>
                    </a:cubicBezTo>
                    <a:cubicBezTo>
                      <a:pt x="108177" y="172891"/>
                      <a:pt x="109917" y="166055"/>
                      <a:pt x="105608" y="161995"/>
                    </a:cubicBezTo>
                    <a:cubicBezTo>
                      <a:pt x="103527" y="159995"/>
                      <a:pt x="100372" y="159482"/>
                      <a:pt x="97685" y="159482"/>
                    </a:cubicBezTo>
                    <a:cubicBezTo>
                      <a:pt x="94863" y="159482"/>
                      <a:pt x="92558" y="160048"/>
                      <a:pt x="92558" y="160048"/>
                    </a:cubicBezTo>
                    <a:cubicBezTo>
                      <a:pt x="93469" y="157521"/>
                      <a:pt x="93469" y="154745"/>
                      <a:pt x="92558" y="152217"/>
                    </a:cubicBezTo>
                    <a:cubicBezTo>
                      <a:pt x="90983" y="148116"/>
                      <a:pt x="87876" y="143642"/>
                      <a:pt x="87876" y="143641"/>
                    </a:cubicBezTo>
                    <a:lnTo>
                      <a:pt x="87876" y="143641"/>
                    </a:lnTo>
                    <a:lnTo>
                      <a:pt x="92392" y="146583"/>
                    </a:lnTo>
                    <a:cubicBezTo>
                      <a:pt x="91936" y="143558"/>
                      <a:pt x="90569" y="140782"/>
                      <a:pt x="88456" y="138587"/>
                    </a:cubicBezTo>
                    <a:cubicBezTo>
                      <a:pt x="84934" y="134858"/>
                      <a:pt x="82780" y="133491"/>
                      <a:pt x="82780" y="133491"/>
                    </a:cubicBezTo>
                    <a:lnTo>
                      <a:pt x="82780" y="133491"/>
                    </a:lnTo>
                    <a:lnTo>
                      <a:pt x="87669" y="135065"/>
                    </a:lnTo>
                    <a:cubicBezTo>
                      <a:pt x="87669" y="135065"/>
                      <a:pt x="85514" y="129596"/>
                      <a:pt x="82407" y="127815"/>
                    </a:cubicBezTo>
                    <a:cubicBezTo>
                      <a:pt x="79300" y="126074"/>
                      <a:pt x="76731" y="124914"/>
                      <a:pt x="76731" y="124914"/>
                    </a:cubicBezTo>
                    <a:cubicBezTo>
                      <a:pt x="76731" y="124914"/>
                      <a:pt x="89450" y="112029"/>
                      <a:pt x="90817" y="93468"/>
                    </a:cubicBezTo>
                    <a:cubicBezTo>
                      <a:pt x="92185" y="74949"/>
                      <a:pt x="85721" y="66331"/>
                      <a:pt x="85721" y="66331"/>
                    </a:cubicBezTo>
                    <a:cubicBezTo>
                      <a:pt x="85721" y="66331"/>
                      <a:pt x="86942" y="66013"/>
                      <a:pt x="88816" y="66013"/>
                    </a:cubicBezTo>
                    <a:cubicBezTo>
                      <a:pt x="92604" y="66013"/>
                      <a:pt x="99060" y="67311"/>
                      <a:pt x="103495" y="75156"/>
                    </a:cubicBezTo>
                    <a:cubicBezTo>
                      <a:pt x="110124" y="86881"/>
                      <a:pt x="108757" y="101713"/>
                      <a:pt x="108757" y="101713"/>
                    </a:cubicBezTo>
                    <a:cubicBezTo>
                      <a:pt x="108757" y="101713"/>
                      <a:pt x="107014" y="98864"/>
                      <a:pt x="104101" y="98864"/>
                    </a:cubicBezTo>
                    <a:cubicBezTo>
                      <a:pt x="103775" y="98864"/>
                      <a:pt x="103435" y="98899"/>
                      <a:pt x="103081" y="98979"/>
                    </a:cubicBezTo>
                    <a:cubicBezTo>
                      <a:pt x="99559" y="99766"/>
                      <a:pt x="98607" y="103246"/>
                      <a:pt x="99394" y="104240"/>
                    </a:cubicBezTo>
                    <a:cubicBezTo>
                      <a:pt x="99483" y="104348"/>
                      <a:pt x="99623" y="104394"/>
                      <a:pt x="99805" y="104394"/>
                    </a:cubicBezTo>
                    <a:cubicBezTo>
                      <a:pt x="100852" y="104394"/>
                      <a:pt x="103269" y="102869"/>
                      <a:pt x="105034" y="102869"/>
                    </a:cubicBezTo>
                    <a:cubicBezTo>
                      <a:pt x="105675" y="102869"/>
                      <a:pt x="106231" y="103070"/>
                      <a:pt x="106603" y="103619"/>
                    </a:cubicBezTo>
                    <a:cubicBezTo>
                      <a:pt x="108136" y="105980"/>
                      <a:pt x="106976" y="109088"/>
                      <a:pt x="104241" y="110455"/>
                    </a:cubicBezTo>
                    <a:cubicBezTo>
                      <a:pt x="102418" y="111325"/>
                      <a:pt x="100512" y="112071"/>
                      <a:pt x="98565" y="112609"/>
                    </a:cubicBezTo>
                    <a:cubicBezTo>
                      <a:pt x="98565" y="112609"/>
                      <a:pt x="99530" y="114517"/>
                      <a:pt x="101823" y="114517"/>
                    </a:cubicBezTo>
                    <a:cubicBezTo>
                      <a:pt x="102646" y="114517"/>
                      <a:pt x="103640" y="114271"/>
                      <a:pt x="104821" y="113604"/>
                    </a:cubicBezTo>
                    <a:cubicBezTo>
                      <a:pt x="109295" y="111035"/>
                      <a:pt x="109917" y="108135"/>
                      <a:pt x="109917" y="108135"/>
                    </a:cubicBezTo>
                    <a:lnTo>
                      <a:pt x="109917" y="108135"/>
                    </a:lnTo>
                    <a:cubicBezTo>
                      <a:pt x="109917" y="108136"/>
                      <a:pt x="110083" y="112609"/>
                      <a:pt x="109130" y="113977"/>
                    </a:cubicBezTo>
                    <a:cubicBezTo>
                      <a:pt x="108136" y="115344"/>
                      <a:pt x="106023" y="118451"/>
                      <a:pt x="106023" y="118451"/>
                    </a:cubicBezTo>
                    <a:cubicBezTo>
                      <a:pt x="106023" y="118451"/>
                      <a:pt x="106710" y="118753"/>
                      <a:pt x="107684" y="118753"/>
                    </a:cubicBezTo>
                    <a:cubicBezTo>
                      <a:pt x="109077" y="118753"/>
                      <a:pt x="111055" y="118136"/>
                      <a:pt x="112444" y="115137"/>
                    </a:cubicBezTo>
                    <a:cubicBezTo>
                      <a:pt x="114764" y="110082"/>
                      <a:pt x="113853" y="107348"/>
                      <a:pt x="113853" y="107348"/>
                    </a:cubicBezTo>
                    <a:lnTo>
                      <a:pt x="113853" y="107348"/>
                    </a:lnTo>
                    <a:cubicBezTo>
                      <a:pt x="113853" y="107348"/>
                      <a:pt x="115593" y="109502"/>
                      <a:pt x="115800" y="111449"/>
                    </a:cubicBezTo>
                    <a:cubicBezTo>
                      <a:pt x="115966" y="113397"/>
                      <a:pt x="115386" y="116918"/>
                      <a:pt x="115386" y="116918"/>
                    </a:cubicBezTo>
                    <a:cubicBezTo>
                      <a:pt x="115386" y="116918"/>
                      <a:pt x="119861" y="114557"/>
                      <a:pt x="118493" y="110289"/>
                    </a:cubicBezTo>
                    <a:cubicBezTo>
                      <a:pt x="117831" y="108011"/>
                      <a:pt x="116919" y="105856"/>
                      <a:pt x="115759" y="103826"/>
                    </a:cubicBezTo>
                    <a:lnTo>
                      <a:pt x="115759" y="103826"/>
                    </a:lnTo>
                    <a:cubicBezTo>
                      <a:pt x="115759" y="103826"/>
                      <a:pt x="119488" y="106353"/>
                      <a:pt x="120068" y="107720"/>
                    </a:cubicBezTo>
                    <a:cubicBezTo>
                      <a:pt x="120648" y="109088"/>
                      <a:pt x="121228" y="110662"/>
                      <a:pt x="121228" y="110662"/>
                    </a:cubicBezTo>
                    <a:cubicBezTo>
                      <a:pt x="121228" y="110662"/>
                      <a:pt x="123962" y="107928"/>
                      <a:pt x="121642" y="103826"/>
                    </a:cubicBezTo>
                    <a:cubicBezTo>
                      <a:pt x="119281" y="99724"/>
                      <a:pt x="114392" y="98730"/>
                      <a:pt x="114392" y="98730"/>
                    </a:cubicBezTo>
                    <a:lnTo>
                      <a:pt x="115552" y="96037"/>
                    </a:lnTo>
                    <a:lnTo>
                      <a:pt x="116753" y="97777"/>
                    </a:lnTo>
                    <a:cubicBezTo>
                      <a:pt x="117913" y="95415"/>
                      <a:pt x="118493" y="92805"/>
                      <a:pt x="118493" y="90154"/>
                    </a:cubicBezTo>
                    <a:cubicBezTo>
                      <a:pt x="118535" y="87585"/>
                      <a:pt x="118121" y="85016"/>
                      <a:pt x="117333" y="82572"/>
                    </a:cubicBezTo>
                    <a:lnTo>
                      <a:pt x="117333" y="82572"/>
                    </a:lnTo>
                    <a:lnTo>
                      <a:pt x="119861" y="84105"/>
                    </a:lnTo>
                    <a:cubicBezTo>
                      <a:pt x="119861" y="84105"/>
                      <a:pt x="120441" y="79796"/>
                      <a:pt x="118701" y="76316"/>
                    </a:cubicBezTo>
                    <a:cubicBezTo>
                      <a:pt x="117831" y="74493"/>
                      <a:pt x="116836" y="72711"/>
                      <a:pt x="115759" y="71013"/>
                    </a:cubicBezTo>
                    <a:lnTo>
                      <a:pt x="115759" y="71013"/>
                    </a:lnTo>
                    <a:lnTo>
                      <a:pt x="118493" y="72214"/>
                    </a:lnTo>
                    <a:cubicBezTo>
                      <a:pt x="118452" y="69397"/>
                      <a:pt x="117582" y="66662"/>
                      <a:pt x="115966" y="64384"/>
                    </a:cubicBezTo>
                    <a:cubicBezTo>
                      <a:pt x="114433" y="62105"/>
                      <a:pt x="112237" y="60365"/>
                      <a:pt x="109710" y="59329"/>
                    </a:cubicBezTo>
                    <a:lnTo>
                      <a:pt x="112817" y="58915"/>
                    </a:lnTo>
                    <a:cubicBezTo>
                      <a:pt x="112817" y="58915"/>
                      <a:pt x="111284" y="53860"/>
                      <a:pt x="106188" y="51499"/>
                    </a:cubicBezTo>
                    <a:cubicBezTo>
                      <a:pt x="103247" y="50131"/>
                      <a:pt x="100057" y="49344"/>
                      <a:pt x="96825" y="49220"/>
                    </a:cubicBezTo>
                    <a:lnTo>
                      <a:pt x="99187" y="46858"/>
                    </a:lnTo>
                    <a:cubicBezTo>
                      <a:pt x="99187" y="46858"/>
                      <a:pt x="96401" y="46563"/>
                      <a:pt x="93252" y="46563"/>
                    </a:cubicBezTo>
                    <a:cubicBezTo>
                      <a:pt x="91263" y="46563"/>
                      <a:pt x="89129" y="46681"/>
                      <a:pt x="87462" y="47066"/>
                    </a:cubicBezTo>
                    <a:cubicBezTo>
                      <a:pt x="84851" y="47646"/>
                      <a:pt x="82283" y="48599"/>
                      <a:pt x="79880" y="49800"/>
                    </a:cubicBezTo>
                    <a:cubicBezTo>
                      <a:pt x="79880" y="49800"/>
                      <a:pt x="80045" y="45698"/>
                      <a:pt x="79258" y="43544"/>
                    </a:cubicBezTo>
                    <a:cubicBezTo>
                      <a:pt x="78720" y="42052"/>
                      <a:pt x="78057" y="40644"/>
                      <a:pt x="77311" y="39235"/>
                    </a:cubicBezTo>
                    <a:lnTo>
                      <a:pt x="77311" y="39235"/>
                    </a:lnTo>
                    <a:lnTo>
                      <a:pt x="81413" y="42342"/>
                    </a:lnTo>
                    <a:cubicBezTo>
                      <a:pt x="81413" y="42342"/>
                      <a:pt x="82200" y="35341"/>
                      <a:pt x="79465" y="31032"/>
                    </a:cubicBezTo>
                    <a:cubicBezTo>
                      <a:pt x="76731" y="26723"/>
                      <a:pt x="75571" y="24776"/>
                      <a:pt x="75571" y="24776"/>
                    </a:cubicBezTo>
                    <a:lnTo>
                      <a:pt x="75571" y="24776"/>
                    </a:lnTo>
                    <a:lnTo>
                      <a:pt x="80833" y="27344"/>
                    </a:lnTo>
                    <a:cubicBezTo>
                      <a:pt x="80543" y="23740"/>
                      <a:pt x="78305" y="20591"/>
                      <a:pt x="74991" y="19141"/>
                    </a:cubicBezTo>
                    <a:cubicBezTo>
                      <a:pt x="74991" y="19141"/>
                      <a:pt x="79465" y="16987"/>
                      <a:pt x="80087" y="10523"/>
                    </a:cubicBezTo>
                    <a:cubicBezTo>
                      <a:pt x="80667" y="4102"/>
                      <a:pt x="79673" y="1367"/>
                      <a:pt x="79673" y="1367"/>
                    </a:cubicBezTo>
                    <a:cubicBezTo>
                      <a:pt x="79673" y="1367"/>
                      <a:pt x="76565" y="3522"/>
                      <a:pt x="74204" y="4309"/>
                    </a:cubicBezTo>
                    <a:cubicBezTo>
                      <a:pt x="71842" y="5096"/>
                      <a:pt x="69688" y="7209"/>
                      <a:pt x="69108" y="8949"/>
                    </a:cubicBezTo>
                    <a:cubicBezTo>
                      <a:pt x="68528" y="10689"/>
                      <a:pt x="67740" y="14832"/>
                      <a:pt x="67740" y="14832"/>
                    </a:cubicBezTo>
                    <a:cubicBezTo>
                      <a:pt x="67865" y="12305"/>
                      <a:pt x="67077" y="9819"/>
                      <a:pt x="65586" y="7789"/>
                    </a:cubicBezTo>
                    <a:cubicBezTo>
                      <a:pt x="63059" y="4309"/>
                      <a:pt x="60532" y="3729"/>
                      <a:pt x="60531" y="3729"/>
                    </a:cubicBezTo>
                    <a:lnTo>
                      <a:pt x="60531" y="3729"/>
                    </a:lnTo>
                    <a:lnTo>
                      <a:pt x="62852" y="11145"/>
                    </a:lnTo>
                    <a:cubicBezTo>
                      <a:pt x="62852" y="11145"/>
                      <a:pt x="59993" y="4889"/>
                      <a:pt x="57631" y="3107"/>
                    </a:cubicBezTo>
                    <a:cubicBezTo>
                      <a:pt x="56019" y="1891"/>
                      <a:pt x="53867" y="1698"/>
                      <a:pt x="52663" y="1698"/>
                    </a:cubicBezTo>
                    <a:cubicBezTo>
                      <a:pt x="52103" y="1698"/>
                      <a:pt x="51748" y="1740"/>
                      <a:pt x="51748" y="1740"/>
                    </a:cubicBezTo>
                    <a:lnTo>
                      <a:pt x="55477" y="8576"/>
                    </a:lnTo>
                    <a:cubicBezTo>
                      <a:pt x="55477" y="8576"/>
                      <a:pt x="53115" y="6049"/>
                      <a:pt x="50381" y="5842"/>
                    </a:cubicBezTo>
                    <a:cubicBezTo>
                      <a:pt x="47646" y="5635"/>
                      <a:pt x="46486" y="5469"/>
                      <a:pt x="46486" y="5469"/>
                    </a:cubicBezTo>
                    <a:cubicBezTo>
                      <a:pt x="45492" y="3356"/>
                      <a:pt x="43627" y="1782"/>
                      <a:pt x="41432" y="1160"/>
                    </a:cubicBezTo>
                    <a:cubicBezTo>
                      <a:pt x="37703" y="207"/>
                      <a:pt x="36336" y="0"/>
                      <a:pt x="36336" y="0"/>
                    </a:cubicBezTo>
                    <a:close/>
                  </a:path>
                </a:pathLst>
              </a:custGeom>
              <a:solidFill>
                <a:srgbClr val="C96158"/>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06" name="Google Shape;406;p32"/>
              <p:cNvSpPr/>
              <p:nvPr/>
            </p:nvSpPr>
            <p:spPr>
              <a:xfrm>
                <a:off x="6044525" y="7556072"/>
                <a:ext cx="458453" cy="704463"/>
              </a:xfrm>
              <a:custGeom>
                <a:rect b="b" l="l" r="r" t="t"/>
                <a:pathLst>
                  <a:path extrusionOk="0" h="68295" w="44456">
                    <a:moveTo>
                      <a:pt x="17649" y="0"/>
                    </a:moveTo>
                    <a:cubicBezTo>
                      <a:pt x="15048" y="0"/>
                      <a:pt x="12792" y="1818"/>
                      <a:pt x="11021" y="3786"/>
                    </a:cubicBezTo>
                    <a:cubicBezTo>
                      <a:pt x="9115" y="5940"/>
                      <a:pt x="7499" y="8343"/>
                      <a:pt x="6256" y="10995"/>
                    </a:cubicBezTo>
                    <a:lnTo>
                      <a:pt x="3480" y="16340"/>
                    </a:lnTo>
                    <a:lnTo>
                      <a:pt x="7126" y="16174"/>
                    </a:lnTo>
                    <a:lnTo>
                      <a:pt x="7126" y="16215"/>
                    </a:lnTo>
                    <a:cubicBezTo>
                      <a:pt x="6588" y="16547"/>
                      <a:pt x="4392" y="18204"/>
                      <a:pt x="2320" y="23010"/>
                    </a:cubicBezTo>
                    <a:cubicBezTo>
                      <a:pt x="0" y="28438"/>
                      <a:pt x="1740" y="34694"/>
                      <a:pt x="1740" y="34694"/>
                    </a:cubicBezTo>
                    <a:lnTo>
                      <a:pt x="5055" y="31379"/>
                    </a:lnTo>
                    <a:lnTo>
                      <a:pt x="5055" y="31379"/>
                    </a:lnTo>
                    <a:cubicBezTo>
                      <a:pt x="4475" y="35398"/>
                      <a:pt x="4558" y="39500"/>
                      <a:pt x="5262" y="43477"/>
                    </a:cubicBezTo>
                    <a:cubicBezTo>
                      <a:pt x="6422" y="50520"/>
                      <a:pt x="12305" y="55782"/>
                      <a:pt x="12305" y="55782"/>
                    </a:cubicBezTo>
                    <a:lnTo>
                      <a:pt x="13838" y="52467"/>
                    </a:lnTo>
                    <a:cubicBezTo>
                      <a:pt x="13838" y="52467"/>
                      <a:pt x="14211" y="54000"/>
                      <a:pt x="16573" y="57936"/>
                    </a:cubicBezTo>
                    <a:cubicBezTo>
                      <a:pt x="18893" y="61831"/>
                      <a:pt x="27883" y="68294"/>
                      <a:pt x="27883" y="68294"/>
                    </a:cubicBezTo>
                    <a:lnTo>
                      <a:pt x="33352" y="57522"/>
                    </a:lnTo>
                    <a:lnTo>
                      <a:pt x="35299" y="59096"/>
                    </a:lnTo>
                    <a:cubicBezTo>
                      <a:pt x="38117" y="56445"/>
                      <a:pt x="40105" y="53048"/>
                      <a:pt x="41141" y="49319"/>
                    </a:cubicBezTo>
                    <a:cubicBezTo>
                      <a:pt x="42715" y="43270"/>
                      <a:pt x="39981" y="37221"/>
                      <a:pt x="39981" y="37221"/>
                    </a:cubicBezTo>
                    <a:lnTo>
                      <a:pt x="39981" y="37221"/>
                    </a:lnTo>
                    <a:lnTo>
                      <a:pt x="42508" y="39210"/>
                    </a:lnTo>
                    <a:cubicBezTo>
                      <a:pt x="42508" y="39210"/>
                      <a:pt x="44456" y="34486"/>
                      <a:pt x="42135" y="28272"/>
                    </a:cubicBezTo>
                    <a:cubicBezTo>
                      <a:pt x="39774" y="22016"/>
                      <a:pt x="36667" y="19281"/>
                      <a:pt x="36667" y="19281"/>
                    </a:cubicBezTo>
                    <a:lnTo>
                      <a:pt x="36667" y="19281"/>
                    </a:lnTo>
                    <a:lnTo>
                      <a:pt x="40561" y="19861"/>
                    </a:lnTo>
                    <a:cubicBezTo>
                      <a:pt x="39028" y="16837"/>
                      <a:pt x="37081" y="14102"/>
                      <a:pt x="34719" y="11658"/>
                    </a:cubicBezTo>
                    <a:cubicBezTo>
                      <a:pt x="33145" y="10084"/>
                      <a:pt x="31529" y="8551"/>
                      <a:pt x="29789" y="7183"/>
                    </a:cubicBezTo>
                    <a:cubicBezTo>
                      <a:pt x="28753" y="5816"/>
                      <a:pt x="27593" y="4532"/>
                      <a:pt x="26309" y="3413"/>
                    </a:cubicBezTo>
                    <a:cubicBezTo>
                      <a:pt x="23989" y="1425"/>
                      <a:pt x="21089" y="223"/>
                      <a:pt x="18064" y="16"/>
                    </a:cubicBezTo>
                    <a:cubicBezTo>
                      <a:pt x="17925" y="5"/>
                      <a:pt x="17786" y="0"/>
                      <a:pt x="17649" y="0"/>
                    </a:cubicBezTo>
                    <a:close/>
                  </a:path>
                </a:pathLst>
              </a:custGeom>
              <a:solidFill>
                <a:srgbClr val="E6A2A3"/>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07" name="Google Shape;407;p32"/>
              <p:cNvSpPr/>
              <p:nvPr/>
            </p:nvSpPr>
            <p:spPr>
              <a:xfrm>
                <a:off x="5664255" y="7311719"/>
                <a:ext cx="155236" cy="141402"/>
              </a:xfrm>
              <a:custGeom>
                <a:rect b="b" l="l" r="r" t="t"/>
                <a:pathLst>
                  <a:path extrusionOk="0" h="12940" w="14206">
                    <a:moveTo>
                      <a:pt x="7224" y="1"/>
                    </a:moveTo>
                    <a:cubicBezTo>
                      <a:pt x="4375" y="1"/>
                      <a:pt x="1434" y="1077"/>
                      <a:pt x="906" y="4087"/>
                    </a:cubicBezTo>
                    <a:cubicBezTo>
                      <a:pt x="0" y="9525"/>
                      <a:pt x="6852" y="12940"/>
                      <a:pt x="9520" y="12940"/>
                    </a:cubicBezTo>
                    <a:cubicBezTo>
                      <a:pt x="9657" y="12940"/>
                      <a:pt x="9784" y="12930"/>
                      <a:pt x="9897" y="12912"/>
                    </a:cubicBezTo>
                    <a:cubicBezTo>
                      <a:pt x="9897" y="12912"/>
                      <a:pt x="14206" y="4295"/>
                      <a:pt x="12839" y="1933"/>
                    </a:cubicBezTo>
                    <a:cubicBezTo>
                      <a:pt x="12197" y="844"/>
                      <a:pt x="9746" y="1"/>
                      <a:pt x="7224"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08" name="Google Shape;408;p32"/>
              <p:cNvSpPr/>
              <p:nvPr/>
            </p:nvSpPr>
            <p:spPr>
              <a:xfrm>
                <a:off x="5889587" y="8797563"/>
                <a:ext cx="40312" cy="59205"/>
              </a:xfrm>
              <a:custGeom>
                <a:rect b="b" l="l" r="r" t="t"/>
                <a:pathLst>
                  <a:path extrusionOk="0" h="5418" w="3689">
                    <a:moveTo>
                      <a:pt x="3315" y="0"/>
                    </a:moveTo>
                    <a:cubicBezTo>
                      <a:pt x="3274" y="0"/>
                      <a:pt x="3232" y="10"/>
                      <a:pt x="3191" y="30"/>
                    </a:cubicBezTo>
                    <a:cubicBezTo>
                      <a:pt x="1409" y="817"/>
                      <a:pt x="1" y="3220"/>
                      <a:pt x="829" y="5168"/>
                    </a:cubicBezTo>
                    <a:cubicBezTo>
                      <a:pt x="903" y="5345"/>
                      <a:pt x="1041" y="5417"/>
                      <a:pt x="1187" y="5417"/>
                    </a:cubicBezTo>
                    <a:cubicBezTo>
                      <a:pt x="1450" y="5417"/>
                      <a:pt x="1741" y="5185"/>
                      <a:pt x="1741" y="4919"/>
                    </a:cubicBezTo>
                    <a:cubicBezTo>
                      <a:pt x="1699" y="4090"/>
                      <a:pt x="1824" y="3303"/>
                      <a:pt x="2031" y="2516"/>
                    </a:cubicBezTo>
                    <a:cubicBezTo>
                      <a:pt x="2321" y="1687"/>
                      <a:pt x="2818" y="983"/>
                      <a:pt x="3481" y="444"/>
                    </a:cubicBezTo>
                    <a:cubicBezTo>
                      <a:pt x="3688" y="237"/>
                      <a:pt x="3520" y="0"/>
                      <a:pt x="3315" y="0"/>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09" name="Google Shape;409;p32"/>
              <p:cNvSpPr/>
              <p:nvPr/>
            </p:nvSpPr>
            <p:spPr>
              <a:xfrm>
                <a:off x="5960190" y="8808673"/>
                <a:ext cx="25909" cy="51720"/>
              </a:xfrm>
              <a:custGeom>
                <a:rect b="b" l="l" r="r" t="t"/>
                <a:pathLst>
                  <a:path extrusionOk="0" h="4733" w="2371">
                    <a:moveTo>
                      <a:pt x="1980" y="0"/>
                    </a:moveTo>
                    <a:cubicBezTo>
                      <a:pt x="1928" y="0"/>
                      <a:pt x="1874" y="15"/>
                      <a:pt x="1824" y="49"/>
                    </a:cubicBezTo>
                    <a:cubicBezTo>
                      <a:pt x="539" y="1085"/>
                      <a:pt x="1" y="2783"/>
                      <a:pt x="415" y="4358"/>
                    </a:cubicBezTo>
                    <a:cubicBezTo>
                      <a:pt x="481" y="4620"/>
                      <a:pt x="676" y="4733"/>
                      <a:pt x="878" y="4733"/>
                    </a:cubicBezTo>
                    <a:cubicBezTo>
                      <a:pt x="1186" y="4733"/>
                      <a:pt x="1510" y="4468"/>
                      <a:pt x="1410" y="4068"/>
                    </a:cubicBezTo>
                    <a:cubicBezTo>
                      <a:pt x="1120" y="2825"/>
                      <a:pt x="1410" y="1457"/>
                      <a:pt x="2238" y="463"/>
                    </a:cubicBezTo>
                    <a:cubicBezTo>
                      <a:pt x="2370" y="232"/>
                      <a:pt x="2186" y="0"/>
                      <a:pt x="1980" y="0"/>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10" name="Google Shape;410;p32"/>
              <p:cNvSpPr/>
              <p:nvPr/>
            </p:nvSpPr>
            <p:spPr>
              <a:xfrm>
                <a:off x="6741954" y="8766593"/>
                <a:ext cx="46070" cy="65794"/>
              </a:xfrm>
              <a:custGeom>
                <a:rect b="b" l="l" r="r" t="t"/>
                <a:pathLst>
                  <a:path extrusionOk="0" h="6021" w="4216">
                    <a:moveTo>
                      <a:pt x="236" y="1"/>
                    </a:moveTo>
                    <a:cubicBezTo>
                      <a:pt x="94" y="1"/>
                      <a:pt x="0" y="183"/>
                      <a:pt x="114" y="296"/>
                    </a:cubicBezTo>
                    <a:cubicBezTo>
                      <a:pt x="1067" y="918"/>
                      <a:pt x="1729" y="1871"/>
                      <a:pt x="2061" y="2948"/>
                    </a:cubicBezTo>
                    <a:cubicBezTo>
                      <a:pt x="2351" y="3818"/>
                      <a:pt x="2268" y="4688"/>
                      <a:pt x="2392" y="5600"/>
                    </a:cubicBezTo>
                    <a:cubicBezTo>
                      <a:pt x="2431" y="5893"/>
                      <a:pt x="2646" y="6020"/>
                      <a:pt x="2880" y="6020"/>
                    </a:cubicBezTo>
                    <a:cubicBezTo>
                      <a:pt x="3140" y="6020"/>
                      <a:pt x="3424" y="5862"/>
                      <a:pt x="3511" y="5600"/>
                    </a:cubicBezTo>
                    <a:cubicBezTo>
                      <a:pt x="4215" y="3404"/>
                      <a:pt x="2144" y="876"/>
                      <a:pt x="279" y="6"/>
                    </a:cubicBezTo>
                    <a:cubicBezTo>
                      <a:pt x="265" y="3"/>
                      <a:pt x="250" y="1"/>
                      <a:pt x="236"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11" name="Google Shape;411;p32"/>
              <p:cNvSpPr/>
              <p:nvPr/>
            </p:nvSpPr>
            <p:spPr>
              <a:xfrm>
                <a:off x="6704233" y="8780434"/>
                <a:ext cx="19965" cy="58987"/>
              </a:xfrm>
              <a:custGeom>
                <a:rect b="b" l="l" r="r" t="t"/>
                <a:pathLst>
                  <a:path extrusionOk="0" h="5398" w="1827">
                    <a:moveTo>
                      <a:pt x="407" y="0"/>
                    </a:moveTo>
                    <a:cubicBezTo>
                      <a:pt x="293" y="0"/>
                      <a:pt x="184" y="99"/>
                      <a:pt x="211" y="231"/>
                    </a:cubicBezTo>
                    <a:cubicBezTo>
                      <a:pt x="542" y="1847"/>
                      <a:pt x="252" y="3255"/>
                      <a:pt x="45" y="4830"/>
                    </a:cubicBezTo>
                    <a:cubicBezTo>
                      <a:pt x="0" y="5210"/>
                      <a:pt x="294" y="5397"/>
                      <a:pt x="607" y="5397"/>
                    </a:cubicBezTo>
                    <a:cubicBezTo>
                      <a:pt x="872" y="5397"/>
                      <a:pt x="1151" y="5262"/>
                      <a:pt x="1246" y="4995"/>
                    </a:cubicBezTo>
                    <a:cubicBezTo>
                      <a:pt x="1827" y="3421"/>
                      <a:pt x="1371" y="1515"/>
                      <a:pt x="584" y="107"/>
                    </a:cubicBezTo>
                    <a:cubicBezTo>
                      <a:pt x="539" y="32"/>
                      <a:pt x="472" y="0"/>
                      <a:pt x="407" y="0"/>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12" name="Google Shape;412;p32"/>
              <p:cNvSpPr/>
              <p:nvPr/>
            </p:nvSpPr>
            <p:spPr>
              <a:xfrm flipH="1">
                <a:off x="6066089" y="7194156"/>
                <a:ext cx="129159" cy="118537"/>
              </a:xfrm>
              <a:custGeom>
                <a:rect b="b" l="l" r="r" t="t"/>
                <a:pathLst>
                  <a:path extrusionOk="0" h="5498" w="5990">
                    <a:moveTo>
                      <a:pt x="3060" y="0"/>
                    </a:moveTo>
                    <a:cubicBezTo>
                      <a:pt x="2825" y="0"/>
                      <a:pt x="2589" y="31"/>
                      <a:pt x="2356" y="95"/>
                    </a:cubicBezTo>
                    <a:cubicBezTo>
                      <a:pt x="1807" y="232"/>
                      <a:pt x="1310" y="518"/>
                      <a:pt x="930" y="929"/>
                    </a:cubicBezTo>
                    <a:cubicBezTo>
                      <a:pt x="85" y="1848"/>
                      <a:pt x="1" y="3369"/>
                      <a:pt x="687" y="4394"/>
                    </a:cubicBezTo>
                    <a:cubicBezTo>
                      <a:pt x="1078" y="4985"/>
                      <a:pt x="1701" y="5386"/>
                      <a:pt x="2409" y="5481"/>
                    </a:cubicBezTo>
                    <a:cubicBezTo>
                      <a:pt x="2504" y="5492"/>
                      <a:pt x="2600" y="5498"/>
                      <a:pt x="2697" y="5498"/>
                    </a:cubicBezTo>
                    <a:cubicBezTo>
                      <a:pt x="3622" y="5498"/>
                      <a:pt x="4562" y="5005"/>
                      <a:pt x="5155" y="4288"/>
                    </a:cubicBezTo>
                    <a:cubicBezTo>
                      <a:pt x="5725" y="3612"/>
                      <a:pt x="5989" y="2704"/>
                      <a:pt x="5630" y="1795"/>
                    </a:cubicBezTo>
                    <a:cubicBezTo>
                      <a:pt x="5620" y="1774"/>
                      <a:pt x="5609" y="1753"/>
                      <a:pt x="5598" y="1732"/>
                    </a:cubicBezTo>
                    <a:cubicBezTo>
                      <a:pt x="5503" y="1468"/>
                      <a:pt x="5355" y="1236"/>
                      <a:pt x="5176" y="1024"/>
                    </a:cubicBezTo>
                    <a:cubicBezTo>
                      <a:pt x="4660" y="369"/>
                      <a:pt x="3871" y="0"/>
                      <a:pt x="3060" y="0"/>
                    </a:cubicBezTo>
                    <a:close/>
                  </a:path>
                </a:pathLst>
              </a:custGeom>
              <a:solidFill>
                <a:srgbClr val="FFFFFF"/>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13" name="Google Shape;413;p32"/>
              <p:cNvSpPr/>
              <p:nvPr/>
            </p:nvSpPr>
            <p:spPr>
              <a:xfrm flipH="1" rot="-314877">
                <a:off x="6071065" y="7172285"/>
                <a:ext cx="121456" cy="38835"/>
              </a:xfrm>
              <a:custGeom>
                <a:rect b="b" l="l" r="r" t="t"/>
                <a:pathLst>
                  <a:path extrusionOk="0" h="1801" w="5632">
                    <a:moveTo>
                      <a:pt x="1641" y="1"/>
                    </a:moveTo>
                    <a:cubicBezTo>
                      <a:pt x="1249" y="1"/>
                      <a:pt x="863" y="69"/>
                      <a:pt x="518" y="248"/>
                    </a:cubicBezTo>
                    <a:cubicBezTo>
                      <a:pt x="349" y="321"/>
                      <a:pt x="201" y="438"/>
                      <a:pt x="106" y="596"/>
                    </a:cubicBezTo>
                    <a:cubicBezTo>
                      <a:pt x="1" y="744"/>
                      <a:pt x="1" y="945"/>
                      <a:pt x="106" y="1103"/>
                    </a:cubicBezTo>
                    <a:cubicBezTo>
                      <a:pt x="170" y="1177"/>
                      <a:pt x="244" y="1240"/>
                      <a:pt x="339" y="1272"/>
                    </a:cubicBezTo>
                    <a:cubicBezTo>
                      <a:pt x="613" y="1399"/>
                      <a:pt x="898" y="1473"/>
                      <a:pt x="1194" y="1525"/>
                    </a:cubicBezTo>
                    <a:cubicBezTo>
                      <a:pt x="2028" y="1673"/>
                      <a:pt x="2863" y="1758"/>
                      <a:pt x="3708" y="1800"/>
                    </a:cubicBezTo>
                    <a:cubicBezTo>
                      <a:pt x="3722" y="1800"/>
                      <a:pt x="3739" y="1801"/>
                      <a:pt x="3756" y="1801"/>
                    </a:cubicBezTo>
                    <a:cubicBezTo>
                      <a:pt x="4219" y="1801"/>
                      <a:pt x="5632" y="1660"/>
                      <a:pt x="4848" y="1019"/>
                    </a:cubicBezTo>
                    <a:cubicBezTo>
                      <a:pt x="4267" y="543"/>
                      <a:pt x="3349" y="279"/>
                      <a:pt x="2620" y="121"/>
                    </a:cubicBezTo>
                    <a:cubicBezTo>
                      <a:pt x="2302" y="49"/>
                      <a:pt x="1970" y="1"/>
                      <a:pt x="1641"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14" name="Google Shape;414;p32"/>
              <p:cNvSpPr/>
              <p:nvPr/>
            </p:nvSpPr>
            <p:spPr>
              <a:xfrm flipH="1" rot="-2402878">
                <a:off x="6062799" y="7221410"/>
                <a:ext cx="72218" cy="75021"/>
              </a:xfrm>
              <a:custGeom>
                <a:rect b="b" l="l" r="r" t="t"/>
                <a:pathLst>
                  <a:path extrusionOk="0" h="3479" w="3349">
                    <a:moveTo>
                      <a:pt x="1036" y="1"/>
                    </a:moveTo>
                    <a:cubicBezTo>
                      <a:pt x="843" y="1"/>
                      <a:pt x="647" y="27"/>
                      <a:pt x="455" y="80"/>
                    </a:cubicBezTo>
                    <a:cubicBezTo>
                      <a:pt x="254" y="334"/>
                      <a:pt x="117" y="640"/>
                      <a:pt x="64" y="957"/>
                    </a:cubicBezTo>
                    <a:cubicBezTo>
                      <a:pt x="0" y="1253"/>
                      <a:pt x="0" y="1570"/>
                      <a:pt x="64" y="1865"/>
                    </a:cubicBezTo>
                    <a:lnTo>
                      <a:pt x="719" y="1823"/>
                    </a:lnTo>
                    <a:lnTo>
                      <a:pt x="1606" y="1770"/>
                    </a:lnTo>
                    <a:lnTo>
                      <a:pt x="1204" y="2562"/>
                    </a:lnTo>
                    <a:lnTo>
                      <a:pt x="930" y="3112"/>
                    </a:lnTo>
                    <a:cubicBezTo>
                      <a:pt x="1294" y="3352"/>
                      <a:pt x="1716" y="3479"/>
                      <a:pt x="2144" y="3479"/>
                    </a:cubicBezTo>
                    <a:cubicBezTo>
                      <a:pt x="2299" y="3479"/>
                      <a:pt x="2455" y="3462"/>
                      <a:pt x="2609" y="3428"/>
                    </a:cubicBezTo>
                    <a:lnTo>
                      <a:pt x="2683" y="3407"/>
                    </a:lnTo>
                    <a:cubicBezTo>
                      <a:pt x="3137" y="2869"/>
                      <a:pt x="3348" y="2150"/>
                      <a:pt x="3063" y="1432"/>
                    </a:cubicBezTo>
                    <a:cubicBezTo>
                      <a:pt x="3053" y="1411"/>
                      <a:pt x="3053" y="1390"/>
                      <a:pt x="3042" y="1379"/>
                    </a:cubicBezTo>
                    <a:cubicBezTo>
                      <a:pt x="2968" y="1168"/>
                      <a:pt x="2852" y="978"/>
                      <a:pt x="2704" y="809"/>
                    </a:cubicBezTo>
                    <a:cubicBezTo>
                      <a:pt x="2298" y="289"/>
                      <a:pt x="1680" y="1"/>
                      <a:pt x="1036"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15" name="Google Shape;415;p32"/>
              <p:cNvSpPr/>
              <p:nvPr/>
            </p:nvSpPr>
            <p:spPr>
              <a:xfrm flipH="1" rot="292343">
                <a:off x="5762814" y="7348945"/>
                <a:ext cx="462764" cy="188612"/>
              </a:xfrm>
              <a:custGeom>
                <a:rect b="b" l="l" r="r" t="t"/>
                <a:pathLst>
                  <a:path extrusionOk="0" h="6462" w="18155">
                    <a:moveTo>
                      <a:pt x="170" y="0"/>
                    </a:moveTo>
                    <a:cubicBezTo>
                      <a:pt x="81" y="0"/>
                      <a:pt x="1" y="122"/>
                      <a:pt x="82" y="219"/>
                    </a:cubicBezTo>
                    <a:cubicBezTo>
                      <a:pt x="493" y="715"/>
                      <a:pt x="937" y="1201"/>
                      <a:pt x="1412" y="1655"/>
                    </a:cubicBezTo>
                    <a:cubicBezTo>
                      <a:pt x="1856" y="2056"/>
                      <a:pt x="2321" y="2426"/>
                      <a:pt x="2806" y="2785"/>
                    </a:cubicBezTo>
                    <a:cubicBezTo>
                      <a:pt x="3852" y="3535"/>
                      <a:pt x="4961" y="4179"/>
                      <a:pt x="6133" y="4697"/>
                    </a:cubicBezTo>
                    <a:cubicBezTo>
                      <a:pt x="8469" y="5761"/>
                      <a:pt x="11047" y="6462"/>
                      <a:pt x="13620" y="6462"/>
                    </a:cubicBezTo>
                    <a:cubicBezTo>
                      <a:pt x="13677" y="6462"/>
                      <a:pt x="13734" y="6461"/>
                      <a:pt x="13790" y="6460"/>
                    </a:cubicBezTo>
                    <a:cubicBezTo>
                      <a:pt x="14561" y="6450"/>
                      <a:pt x="15322" y="6365"/>
                      <a:pt x="16082" y="6207"/>
                    </a:cubicBezTo>
                    <a:cubicBezTo>
                      <a:pt x="16716" y="6059"/>
                      <a:pt x="17603" y="5858"/>
                      <a:pt x="18057" y="5352"/>
                    </a:cubicBezTo>
                    <a:cubicBezTo>
                      <a:pt x="18154" y="5245"/>
                      <a:pt x="18072" y="5084"/>
                      <a:pt x="17935" y="5084"/>
                    </a:cubicBezTo>
                    <a:cubicBezTo>
                      <a:pt x="17923" y="5084"/>
                      <a:pt x="17911" y="5085"/>
                      <a:pt x="17899" y="5087"/>
                    </a:cubicBezTo>
                    <a:cubicBezTo>
                      <a:pt x="17603" y="5151"/>
                      <a:pt x="17339" y="5299"/>
                      <a:pt x="17064" y="5404"/>
                    </a:cubicBezTo>
                    <a:cubicBezTo>
                      <a:pt x="16737" y="5521"/>
                      <a:pt x="16399" y="5626"/>
                      <a:pt x="16061" y="5700"/>
                    </a:cubicBezTo>
                    <a:cubicBezTo>
                      <a:pt x="15438" y="5827"/>
                      <a:pt x="14804" y="5901"/>
                      <a:pt x="14170" y="5911"/>
                    </a:cubicBezTo>
                    <a:cubicBezTo>
                      <a:pt x="14012" y="5916"/>
                      <a:pt x="13854" y="5919"/>
                      <a:pt x="13696" y="5919"/>
                    </a:cubicBezTo>
                    <a:cubicBezTo>
                      <a:pt x="12515" y="5919"/>
                      <a:pt x="11344" y="5780"/>
                      <a:pt x="10189" y="5510"/>
                    </a:cubicBezTo>
                    <a:cubicBezTo>
                      <a:pt x="7812" y="4940"/>
                      <a:pt x="5489" y="4021"/>
                      <a:pt x="3429" y="2679"/>
                    </a:cubicBezTo>
                    <a:cubicBezTo>
                      <a:pt x="2849" y="2310"/>
                      <a:pt x="2299" y="1887"/>
                      <a:pt x="1771" y="1444"/>
                    </a:cubicBezTo>
                    <a:cubicBezTo>
                      <a:pt x="1233" y="1011"/>
                      <a:pt x="726" y="546"/>
                      <a:pt x="250" y="39"/>
                    </a:cubicBezTo>
                    <a:cubicBezTo>
                      <a:pt x="226" y="12"/>
                      <a:pt x="197" y="0"/>
                      <a:pt x="170" y="0"/>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16" name="Google Shape;416;p32"/>
              <p:cNvSpPr/>
              <p:nvPr/>
            </p:nvSpPr>
            <p:spPr>
              <a:xfrm flipH="1">
                <a:off x="6061242" y="7261370"/>
                <a:ext cx="103555" cy="56862"/>
              </a:xfrm>
              <a:custGeom>
                <a:rect b="b" l="l" r="r" t="t"/>
                <a:pathLst>
                  <a:path extrusionOk="0" h="2740" w="4993">
                    <a:moveTo>
                      <a:pt x="8" y="2079"/>
                    </a:moveTo>
                    <a:cubicBezTo>
                      <a:pt x="3" y="2083"/>
                      <a:pt x="1" y="2090"/>
                      <a:pt x="8" y="2097"/>
                    </a:cubicBezTo>
                    <a:lnTo>
                      <a:pt x="8" y="2079"/>
                    </a:lnTo>
                    <a:close/>
                    <a:moveTo>
                      <a:pt x="4743" y="1"/>
                    </a:moveTo>
                    <a:cubicBezTo>
                      <a:pt x="4664" y="1"/>
                      <a:pt x="4564" y="64"/>
                      <a:pt x="4579" y="134"/>
                    </a:cubicBezTo>
                    <a:lnTo>
                      <a:pt x="4579" y="134"/>
                    </a:lnTo>
                    <a:cubicBezTo>
                      <a:pt x="4574" y="210"/>
                      <a:pt x="4570" y="286"/>
                      <a:pt x="4567" y="361"/>
                    </a:cubicBezTo>
                    <a:lnTo>
                      <a:pt x="4567" y="361"/>
                    </a:lnTo>
                    <a:cubicBezTo>
                      <a:pt x="4530" y="431"/>
                      <a:pt x="4476" y="495"/>
                      <a:pt x="4443" y="534"/>
                    </a:cubicBezTo>
                    <a:lnTo>
                      <a:pt x="4338" y="650"/>
                    </a:lnTo>
                    <a:cubicBezTo>
                      <a:pt x="4274" y="734"/>
                      <a:pt x="4200" y="808"/>
                      <a:pt x="4137" y="893"/>
                    </a:cubicBezTo>
                    <a:cubicBezTo>
                      <a:pt x="3968" y="1093"/>
                      <a:pt x="3810" y="1294"/>
                      <a:pt x="3620" y="1484"/>
                    </a:cubicBezTo>
                    <a:cubicBezTo>
                      <a:pt x="3313" y="1801"/>
                      <a:pt x="2922" y="2044"/>
                      <a:pt x="2500" y="2181"/>
                    </a:cubicBezTo>
                    <a:cubicBezTo>
                      <a:pt x="2165" y="2290"/>
                      <a:pt x="1815" y="2344"/>
                      <a:pt x="1462" y="2344"/>
                    </a:cubicBezTo>
                    <a:cubicBezTo>
                      <a:pt x="1403" y="2344"/>
                      <a:pt x="1344" y="2343"/>
                      <a:pt x="1285" y="2340"/>
                    </a:cubicBezTo>
                    <a:cubicBezTo>
                      <a:pt x="842" y="2308"/>
                      <a:pt x="451" y="2150"/>
                      <a:pt x="18" y="2076"/>
                    </a:cubicBezTo>
                    <a:cubicBezTo>
                      <a:pt x="15" y="2076"/>
                      <a:pt x="12" y="2076"/>
                      <a:pt x="10" y="2078"/>
                    </a:cubicBezTo>
                    <a:lnTo>
                      <a:pt x="10" y="2078"/>
                    </a:lnTo>
                    <a:cubicBezTo>
                      <a:pt x="9" y="2077"/>
                      <a:pt x="8" y="2076"/>
                      <a:pt x="8" y="2076"/>
                    </a:cubicBezTo>
                    <a:lnTo>
                      <a:pt x="8" y="2079"/>
                    </a:lnTo>
                    <a:lnTo>
                      <a:pt x="8" y="2079"/>
                    </a:lnTo>
                    <a:cubicBezTo>
                      <a:pt x="8" y="2079"/>
                      <a:pt x="9" y="2078"/>
                      <a:pt x="10" y="2078"/>
                    </a:cubicBezTo>
                    <a:lnTo>
                      <a:pt x="10" y="2078"/>
                    </a:lnTo>
                    <a:cubicBezTo>
                      <a:pt x="295" y="2404"/>
                      <a:pt x="801" y="2530"/>
                      <a:pt x="1212" y="2572"/>
                    </a:cubicBezTo>
                    <a:cubicBezTo>
                      <a:pt x="1324" y="2584"/>
                      <a:pt x="1437" y="2590"/>
                      <a:pt x="1550" y="2590"/>
                    </a:cubicBezTo>
                    <a:cubicBezTo>
                      <a:pt x="1921" y="2590"/>
                      <a:pt x="2289" y="2525"/>
                      <a:pt x="2637" y="2403"/>
                    </a:cubicBezTo>
                    <a:cubicBezTo>
                      <a:pt x="3070" y="2245"/>
                      <a:pt x="3472" y="1991"/>
                      <a:pt x="3810" y="1664"/>
                    </a:cubicBezTo>
                    <a:cubicBezTo>
                      <a:pt x="4000" y="1463"/>
                      <a:pt x="4179" y="1241"/>
                      <a:pt x="4338" y="998"/>
                    </a:cubicBezTo>
                    <a:cubicBezTo>
                      <a:pt x="4418" y="867"/>
                      <a:pt x="4482" y="701"/>
                      <a:pt x="4560" y="545"/>
                    </a:cubicBezTo>
                    <a:lnTo>
                      <a:pt x="4560" y="545"/>
                    </a:lnTo>
                    <a:cubicBezTo>
                      <a:pt x="4550" y="829"/>
                      <a:pt x="4538" y="1112"/>
                      <a:pt x="4475" y="1400"/>
                    </a:cubicBezTo>
                    <a:cubicBezTo>
                      <a:pt x="4433" y="1600"/>
                      <a:pt x="4380" y="1790"/>
                      <a:pt x="4306" y="1981"/>
                    </a:cubicBezTo>
                    <a:cubicBezTo>
                      <a:pt x="4222" y="2202"/>
                      <a:pt x="4169" y="2424"/>
                      <a:pt x="4074" y="2646"/>
                    </a:cubicBezTo>
                    <a:cubicBezTo>
                      <a:pt x="4050" y="2693"/>
                      <a:pt x="4084" y="2740"/>
                      <a:pt x="4125" y="2740"/>
                    </a:cubicBezTo>
                    <a:cubicBezTo>
                      <a:pt x="4140" y="2740"/>
                      <a:pt x="4155" y="2734"/>
                      <a:pt x="4169" y="2720"/>
                    </a:cubicBezTo>
                    <a:cubicBezTo>
                      <a:pt x="4348" y="2561"/>
                      <a:pt x="4496" y="2371"/>
                      <a:pt x="4612" y="2160"/>
                    </a:cubicBezTo>
                    <a:cubicBezTo>
                      <a:pt x="4707" y="1949"/>
                      <a:pt x="4781" y="1727"/>
                      <a:pt x="4845" y="1505"/>
                    </a:cubicBezTo>
                    <a:cubicBezTo>
                      <a:pt x="4950" y="1051"/>
                      <a:pt x="4993" y="523"/>
                      <a:pt x="4834" y="80"/>
                    </a:cubicBezTo>
                    <a:cubicBezTo>
                      <a:pt x="4831" y="23"/>
                      <a:pt x="4791" y="1"/>
                      <a:pt x="4743"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17" name="Google Shape;417;p32"/>
              <p:cNvSpPr/>
              <p:nvPr/>
            </p:nvSpPr>
            <p:spPr>
              <a:xfrm rot="-281165">
                <a:off x="5826238" y="7165550"/>
                <a:ext cx="249136" cy="130056"/>
              </a:xfrm>
              <a:custGeom>
                <a:rect b="b" l="l" r="r" t="t"/>
                <a:pathLst>
                  <a:path extrusionOk="0" h="5202" w="9965">
                    <a:moveTo>
                      <a:pt x="9965" y="0"/>
                    </a:moveTo>
                    <a:cubicBezTo>
                      <a:pt x="7315" y="2650"/>
                      <a:pt x="3654" y="4371"/>
                      <a:pt x="0" y="5202"/>
                    </a:cubicBezTo>
                  </a:path>
                </a:pathLst>
              </a:custGeom>
              <a:noFill/>
              <a:ln cap="rnd" cmpd="sng" w="8775">
                <a:solidFill>
                  <a:srgbClr val="311D26"/>
                </a:solidFill>
                <a:prstDash val="solid"/>
                <a:round/>
                <a:headEnd len="med" w="med" type="none"/>
                <a:tailEnd len="med" w="med" type="none"/>
              </a:ln>
            </p:spPr>
          </p:sp>
          <p:sp>
            <p:nvSpPr>
              <p:cNvPr id="418" name="Google Shape;418;p32"/>
              <p:cNvSpPr/>
              <p:nvPr/>
            </p:nvSpPr>
            <p:spPr>
              <a:xfrm>
                <a:off x="5876950" y="7300163"/>
                <a:ext cx="51050" cy="48600"/>
              </a:xfrm>
              <a:custGeom>
                <a:rect b="b" l="l" r="r" t="t"/>
                <a:pathLst>
                  <a:path extrusionOk="0" h="1944" w="2042">
                    <a:moveTo>
                      <a:pt x="2042" y="1944"/>
                    </a:moveTo>
                    <a:cubicBezTo>
                      <a:pt x="1529" y="1157"/>
                      <a:pt x="897" y="280"/>
                      <a:pt x="0" y="0"/>
                    </a:cubicBezTo>
                  </a:path>
                </a:pathLst>
              </a:custGeom>
              <a:noFill/>
              <a:ln cap="rnd" cmpd="sng" w="8775">
                <a:solidFill>
                  <a:srgbClr val="311D26"/>
                </a:solidFill>
                <a:prstDash val="solid"/>
                <a:round/>
                <a:headEnd len="med" w="med" type="none"/>
                <a:tailEnd len="med" w="med" type="none"/>
              </a:ln>
            </p:spPr>
          </p:sp>
          <p:sp>
            <p:nvSpPr>
              <p:cNvPr id="419" name="Google Shape;419;p32"/>
              <p:cNvSpPr/>
              <p:nvPr/>
            </p:nvSpPr>
            <p:spPr>
              <a:xfrm>
                <a:off x="5910825" y="7285473"/>
                <a:ext cx="40325" cy="29447"/>
              </a:xfrm>
              <a:custGeom>
                <a:rect b="b" l="l" r="r" t="t"/>
                <a:pathLst>
                  <a:path extrusionOk="0" h="1313" w="1798">
                    <a:moveTo>
                      <a:pt x="1798" y="1313"/>
                    </a:moveTo>
                    <a:cubicBezTo>
                      <a:pt x="1287" y="775"/>
                      <a:pt x="692" y="269"/>
                      <a:pt x="0" y="0"/>
                    </a:cubicBezTo>
                  </a:path>
                </a:pathLst>
              </a:custGeom>
              <a:noFill/>
              <a:ln cap="rnd" cmpd="sng" w="8775">
                <a:solidFill>
                  <a:srgbClr val="311D26"/>
                </a:solidFill>
                <a:prstDash val="solid"/>
                <a:round/>
                <a:headEnd len="med" w="med" type="none"/>
                <a:tailEnd len="med" w="med" type="none"/>
              </a:ln>
            </p:spPr>
          </p:sp>
          <p:sp>
            <p:nvSpPr>
              <p:cNvPr id="420" name="Google Shape;420;p32"/>
              <p:cNvSpPr/>
              <p:nvPr/>
            </p:nvSpPr>
            <p:spPr>
              <a:xfrm>
                <a:off x="6405661" y="7038775"/>
                <a:ext cx="35225" cy="75350"/>
              </a:xfrm>
              <a:custGeom>
                <a:rect b="b" l="l" r="r" t="t"/>
                <a:pathLst>
                  <a:path extrusionOk="0" h="3014" w="1409">
                    <a:moveTo>
                      <a:pt x="48" y="3014"/>
                    </a:moveTo>
                    <a:cubicBezTo>
                      <a:pt x="-134" y="1927"/>
                      <a:pt x="377" y="387"/>
                      <a:pt x="1409" y="0"/>
                    </a:cubicBezTo>
                  </a:path>
                </a:pathLst>
              </a:custGeom>
              <a:noFill/>
              <a:ln cap="rnd" cmpd="sng" w="8775">
                <a:solidFill>
                  <a:srgbClr val="311D26"/>
                </a:solidFill>
                <a:prstDash val="solid"/>
                <a:round/>
                <a:headEnd len="med" w="med" type="none"/>
                <a:tailEnd len="med" w="med" type="none"/>
              </a:ln>
            </p:spPr>
          </p:sp>
          <p:sp>
            <p:nvSpPr>
              <p:cNvPr id="421" name="Google Shape;421;p32"/>
              <p:cNvSpPr/>
              <p:nvPr/>
            </p:nvSpPr>
            <p:spPr>
              <a:xfrm>
                <a:off x="6418025" y="7062425"/>
                <a:ext cx="10475" cy="77775"/>
              </a:xfrm>
              <a:custGeom>
                <a:rect b="b" l="l" r="r" t="t"/>
                <a:pathLst>
                  <a:path extrusionOk="0" h="3111" w="419">
                    <a:moveTo>
                      <a:pt x="0" y="0"/>
                    </a:moveTo>
                    <a:cubicBezTo>
                      <a:pt x="129" y="1034"/>
                      <a:pt x="657" y="2135"/>
                      <a:pt x="292" y="3111"/>
                    </a:cubicBezTo>
                  </a:path>
                </a:pathLst>
              </a:custGeom>
              <a:noFill/>
              <a:ln cap="rnd" cmpd="sng" w="8775">
                <a:solidFill>
                  <a:srgbClr val="311D26"/>
                </a:solidFill>
                <a:prstDash val="solid"/>
                <a:round/>
                <a:headEnd len="med" w="med" type="none"/>
                <a:tailEnd len="med" w="med" type="none"/>
              </a:ln>
            </p:spPr>
          </p:sp>
          <p:grpSp>
            <p:nvGrpSpPr>
              <p:cNvPr id="422" name="Google Shape;422;p32"/>
              <p:cNvGrpSpPr/>
              <p:nvPr/>
            </p:nvGrpSpPr>
            <p:grpSpPr>
              <a:xfrm flipH="1">
                <a:off x="6202504" y="7250164"/>
                <a:ext cx="238372" cy="312697"/>
                <a:chOff x="2800801" y="3875962"/>
                <a:chExt cx="651824" cy="854830"/>
              </a:xfrm>
            </p:grpSpPr>
            <p:sp>
              <p:nvSpPr>
                <p:cNvPr id="423" name="Google Shape;423;p32"/>
                <p:cNvSpPr/>
                <p:nvPr/>
              </p:nvSpPr>
              <p:spPr>
                <a:xfrm>
                  <a:off x="2992250" y="4373589"/>
                  <a:ext cx="118202" cy="207106"/>
                </a:xfrm>
                <a:custGeom>
                  <a:rect b="b" l="l" r="r" t="t"/>
                  <a:pathLst>
                    <a:path extrusionOk="0" h="2870" w="1638">
                      <a:moveTo>
                        <a:pt x="1501" y="0"/>
                      </a:moveTo>
                      <a:cubicBezTo>
                        <a:pt x="1278" y="0"/>
                        <a:pt x="1085" y="333"/>
                        <a:pt x="983" y="487"/>
                      </a:cubicBezTo>
                      <a:cubicBezTo>
                        <a:pt x="814" y="719"/>
                        <a:pt x="677" y="962"/>
                        <a:pt x="539" y="1216"/>
                      </a:cubicBezTo>
                      <a:cubicBezTo>
                        <a:pt x="413" y="1459"/>
                        <a:pt x="307" y="1701"/>
                        <a:pt x="222" y="1965"/>
                      </a:cubicBezTo>
                      <a:cubicBezTo>
                        <a:pt x="138" y="2208"/>
                        <a:pt x="1" y="2504"/>
                        <a:pt x="22" y="2768"/>
                      </a:cubicBezTo>
                      <a:cubicBezTo>
                        <a:pt x="22" y="2832"/>
                        <a:pt x="73" y="2869"/>
                        <a:pt x="124" y="2869"/>
                      </a:cubicBezTo>
                      <a:cubicBezTo>
                        <a:pt x="158" y="2869"/>
                        <a:pt x="191" y="2854"/>
                        <a:pt x="212" y="2821"/>
                      </a:cubicBezTo>
                      <a:lnTo>
                        <a:pt x="222" y="2821"/>
                      </a:lnTo>
                      <a:cubicBezTo>
                        <a:pt x="275" y="2705"/>
                        <a:pt x="318" y="2589"/>
                        <a:pt x="349" y="2472"/>
                      </a:cubicBezTo>
                      <a:cubicBezTo>
                        <a:pt x="391" y="2335"/>
                        <a:pt x="444" y="2208"/>
                        <a:pt x="497" y="2082"/>
                      </a:cubicBezTo>
                      <a:cubicBezTo>
                        <a:pt x="592" y="1839"/>
                        <a:pt x="708" y="1596"/>
                        <a:pt x="835" y="1353"/>
                      </a:cubicBezTo>
                      <a:cubicBezTo>
                        <a:pt x="962" y="1131"/>
                        <a:pt x="1099" y="909"/>
                        <a:pt x="1247" y="698"/>
                      </a:cubicBezTo>
                      <a:cubicBezTo>
                        <a:pt x="1363" y="529"/>
                        <a:pt x="1638" y="276"/>
                        <a:pt x="1585" y="54"/>
                      </a:cubicBezTo>
                      <a:cubicBezTo>
                        <a:pt x="1574" y="22"/>
                        <a:pt x="1553" y="1"/>
                        <a:pt x="1522" y="1"/>
                      </a:cubicBezTo>
                      <a:cubicBezTo>
                        <a:pt x="1515" y="0"/>
                        <a:pt x="1508" y="0"/>
                        <a:pt x="1501" y="0"/>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24" name="Google Shape;424;p32"/>
                <p:cNvSpPr/>
                <p:nvPr/>
              </p:nvSpPr>
              <p:spPr>
                <a:xfrm>
                  <a:off x="3181586" y="4473460"/>
                  <a:ext cx="78152" cy="257331"/>
                </a:xfrm>
                <a:custGeom>
                  <a:rect b="b" l="l" r="r" t="t"/>
                  <a:pathLst>
                    <a:path extrusionOk="0" h="3566" w="1083">
                      <a:moveTo>
                        <a:pt x="1005" y="0"/>
                      </a:moveTo>
                      <a:cubicBezTo>
                        <a:pt x="991" y="0"/>
                        <a:pt x="976" y="4"/>
                        <a:pt x="961" y="11"/>
                      </a:cubicBezTo>
                      <a:cubicBezTo>
                        <a:pt x="687" y="138"/>
                        <a:pt x="549" y="391"/>
                        <a:pt x="423" y="666"/>
                      </a:cubicBezTo>
                      <a:cubicBezTo>
                        <a:pt x="296" y="951"/>
                        <a:pt x="190" y="1257"/>
                        <a:pt x="127" y="1564"/>
                      </a:cubicBezTo>
                      <a:cubicBezTo>
                        <a:pt x="63" y="1881"/>
                        <a:pt x="21" y="2218"/>
                        <a:pt x="11" y="2546"/>
                      </a:cubicBezTo>
                      <a:cubicBezTo>
                        <a:pt x="0" y="2715"/>
                        <a:pt x="0" y="2894"/>
                        <a:pt x="11" y="3063"/>
                      </a:cubicBezTo>
                      <a:cubicBezTo>
                        <a:pt x="21" y="3232"/>
                        <a:pt x="11" y="3391"/>
                        <a:pt x="95" y="3518"/>
                      </a:cubicBezTo>
                      <a:cubicBezTo>
                        <a:pt x="111" y="3549"/>
                        <a:pt x="140" y="3565"/>
                        <a:pt x="170" y="3565"/>
                      </a:cubicBezTo>
                      <a:cubicBezTo>
                        <a:pt x="201" y="3565"/>
                        <a:pt x="232" y="3549"/>
                        <a:pt x="254" y="3518"/>
                      </a:cubicBezTo>
                      <a:cubicBezTo>
                        <a:pt x="306" y="3380"/>
                        <a:pt x="338" y="3232"/>
                        <a:pt x="317" y="3085"/>
                      </a:cubicBezTo>
                      <a:cubicBezTo>
                        <a:pt x="317" y="2937"/>
                        <a:pt x="317" y="2789"/>
                        <a:pt x="328" y="2641"/>
                      </a:cubicBezTo>
                      <a:cubicBezTo>
                        <a:pt x="338" y="2314"/>
                        <a:pt x="380" y="1986"/>
                        <a:pt x="444" y="1669"/>
                      </a:cubicBezTo>
                      <a:cubicBezTo>
                        <a:pt x="507" y="1384"/>
                        <a:pt x="592" y="1099"/>
                        <a:pt x="718" y="835"/>
                      </a:cubicBezTo>
                      <a:cubicBezTo>
                        <a:pt x="845" y="581"/>
                        <a:pt x="993" y="360"/>
                        <a:pt x="1067" y="85"/>
                      </a:cubicBezTo>
                      <a:cubicBezTo>
                        <a:pt x="1083" y="37"/>
                        <a:pt x="1050" y="0"/>
                        <a:pt x="1005" y="0"/>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25" name="Google Shape;425;p32"/>
                <p:cNvSpPr/>
                <p:nvPr/>
              </p:nvSpPr>
              <p:spPr>
                <a:xfrm>
                  <a:off x="3381257" y="4560199"/>
                  <a:ext cx="71369" cy="154716"/>
                </a:xfrm>
                <a:custGeom>
                  <a:rect b="b" l="l" r="r" t="t"/>
                  <a:pathLst>
                    <a:path extrusionOk="0" h="2144" w="989">
                      <a:moveTo>
                        <a:pt x="870" y="1"/>
                      </a:moveTo>
                      <a:cubicBezTo>
                        <a:pt x="854" y="1"/>
                        <a:pt x="839" y="5"/>
                        <a:pt x="824" y="13"/>
                      </a:cubicBezTo>
                      <a:cubicBezTo>
                        <a:pt x="666" y="108"/>
                        <a:pt x="528" y="256"/>
                        <a:pt x="454" y="425"/>
                      </a:cubicBezTo>
                      <a:cubicBezTo>
                        <a:pt x="359" y="594"/>
                        <a:pt x="285" y="774"/>
                        <a:pt x="222" y="953"/>
                      </a:cubicBezTo>
                      <a:cubicBezTo>
                        <a:pt x="95" y="1302"/>
                        <a:pt x="0" y="1714"/>
                        <a:pt x="64" y="2073"/>
                      </a:cubicBezTo>
                      <a:cubicBezTo>
                        <a:pt x="79" y="2120"/>
                        <a:pt x="124" y="2144"/>
                        <a:pt x="169" y="2144"/>
                      </a:cubicBezTo>
                      <a:cubicBezTo>
                        <a:pt x="214" y="2144"/>
                        <a:pt x="259" y="2120"/>
                        <a:pt x="275" y="2073"/>
                      </a:cubicBezTo>
                      <a:cubicBezTo>
                        <a:pt x="307" y="1904"/>
                        <a:pt x="317" y="1735"/>
                        <a:pt x="349" y="1555"/>
                      </a:cubicBezTo>
                      <a:cubicBezTo>
                        <a:pt x="391" y="1386"/>
                        <a:pt x="433" y="1217"/>
                        <a:pt x="497" y="1059"/>
                      </a:cubicBezTo>
                      <a:cubicBezTo>
                        <a:pt x="560" y="890"/>
                        <a:pt x="634" y="731"/>
                        <a:pt x="729" y="583"/>
                      </a:cubicBezTo>
                      <a:cubicBezTo>
                        <a:pt x="835" y="446"/>
                        <a:pt x="909" y="298"/>
                        <a:pt x="972" y="129"/>
                      </a:cubicBezTo>
                      <a:cubicBezTo>
                        <a:pt x="989" y="62"/>
                        <a:pt x="931" y="1"/>
                        <a:pt x="870"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26" name="Google Shape;426;p32"/>
                <p:cNvSpPr/>
                <p:nvPr/>
              </p:nvSpPr>
              <p:spPr>
                <a:xfrm>
                  <a:off x="3237944" y="4474615"/>
                  <a:ext cx="154067" cy="242827"/>
                </a:xfrm>
                <a:custGeom>
                  <a:rect b="b" l="l" r="r" t="t"/>
                  <a:pathLst>
                    <a:path extrusionOk="0" h="3365" w="2135">
                      <a:moveTo>
                        <a:pt x="219" y="1"/>
                      </a:moveTo>
                      <a:cubicBezTo>
                        <a:pt x="180" y="1"/>
                        <a:pt x="141" y="22"/>
                        <a:pt x="127" y="69"/>
                      </a:cubicBezTo>
                      <a:cubicBezTo>
                        <a:pt x="1" y="766"/>
                        <a:pt x="360" y="1463"/>
                        <a:pt x="698" y="2044"/>
                      </a:cubicBezTo>
                      <a:cubicBezTo>
                        <a:pt x="846" y="2319"/>
                        <a:pt x="1036" y="2583"/>
                        <a:pt x="1236" y="2826"/>
                      </a:cubicBezTo>
                      <a:cubicBezTo>
                        <a:pt x="1448" y="3058"/>
                        <a:pt x="1691" y="3311"/>
                        <a:pt x="2018" y="3364"/>
                      </a:cubicBezTo>
                      <a:cubicBezTo>
                        <a:pt x="2071" y="3364"/>
                        <a:pt x="2134" y="3322"/>
                        <a:pt x="2092" y="3269"/>
                      </a:cubicBezTo>
                      <a:cubicBezTo>
                        <a:pt x="1923" y="3047"/>
                        <a:pt x="1691" y="2878"/>
                        <a:pt x="1500" y="2678"/>
                      </a:cubicBezTo>
                      <a:cubicBezTo>
                        <a:pt x="1289" y="2445"/>
                        <a:pt x="1110" y="2202"/>
                        <a:pt x="951" y="1949"/>
                      </a:cubicBezTo>
                      <a:cubicBezTo>
                        <a:pt x="592" y="1379"/>
                        <a:pt x="286" y="787"/>
                        <a:pt x="318" y="101"/>
                      </a:cubicBezTo>
                      <a:cubicBezTo>
                        <a:pt x="318" y="36"/>
                        <a:pt x="268" y="1"/>
                        <a:pt x="219"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27" name="Google Shape;427;p32"/>
                <p:cNvSpPr/>
                <p:nvPr/>
              </p:nvSpPr>
              <p:spPr>
                <a:xfrm>
                  <a:off x="2800801" y="3875962"/>
                  <a:ext cx="191447" cy="652638"/>
                </a:xfrm>
                <a:custGeom>
                  <a:rect b="b" l="l" r="r" t="t"/>
                  <a:pathLst>
                    <a:path extrusionOk="0" h="9044" w="2653">
                      <a:moveTo>
                        <a:pt x="1763" y="1"/>
                      </a:moveTo>
                      <a:cubicBezTo>
                        <a:pt x="1745" y="1"/>
                        <a:pt x="1728" y="7"/>
                        <a:pt x="1713" y="22"/>
                      </a:cubicBezTo>
                      <a:cubicBezTo>
                        <a:pt x="973" y="972"/>
                        <a:pt x="403" y="2028"/>
                        <a:pt x="23" y="3169"/>
                      </a:cubicBezTo>
                      <a:cubicBezTo>
                        <a:pt x="0" y="3260"/>
                        <a:pt x="75" y="3334"/>
                        <a:pt x="158" y="3334"/>
                      </a:cubicBezTo>
                      <a:cubicBezTo>
                        <a:pt x="191" y="3334"/>
                        <a:pt x="225" y="3323"/>
                        <a:pt x="255" y="3296"/>
                      </a:cubicBezTo>
                      <a:cubicBezTo>
                        <a:pt x="727" y="2798"/>
                        <a:pt x="1350" y="2466"/>
                        <a:pt x="2024" y="2342"/>
                      </a:cubicBezTo>
                      <a:lnTo>
                        <a:pt x="2024" y="2342"/>
                      </a:lnTo>
                      <a:cubicBezTo>
                        <a:pt x="1507" y="2900"/>
                        <a:pt x="1098" y="3549"/>
                        <a:pt x="815" y="4257"/>
                      </a:cubicBezTo>
                      <a:cubicBezTo>
                        <a:pt x="456" y="5186"/>
                        <a:pt x="255" y="6179"/>
                        <a:pt x="234" y="7172"/>
                      </a:cubicBezTo>
                      <a:cubicBezTo>
                        <a:pt x="224" y="7478"/>
                        <a:pt x="224" y="7774"/>
                        <a:pt x="245" y="8069"/>
                      </a:cubicBezTo>
                      <a:cubicBezTo>
                        <a:pt x="255" y="8376"/>
                        <a:pt x="287" y="8671"/>
                        <a:pt x="361" y="8967"/>
                      </a:cubicBezTo>
                      <a:cubicBezTo>
                        <a:pt x="380" y="9019"/>
                        <a:pt x="426" y="9043"/>
                        <a:pt x="471" y="9043"/>
                      </a:cubicBezTo>
                      <a:cubicBezTo>
                        <a:pt x="528" y="9043"/>
                        <a:pt x="583" y="9006"/>
                        <a:pt x="583" y="8935"/>
                      </a:cubicBezTo>
                      <a:cubicBezTo>
                        <a:pt x="593" y="8671"/>
                        <a:pt x="583" y="8407"/>
                        <a:pt x="572" y="8154"/>
                      </a:cubicBezTo>
                      <a:cubicBezTo>
                        <a:pt x="562" y="7890"/>
                        <a:pt x="562" y="7647"/>
                        <a:pt x="562" y="7393"/>
                      </a:cubicBezTo>
                      <a:cubicBezTo>
                        <a:pt x="572" y="6886"/>
                        <a:pt x="614" y="6380"/>
                        <a:pt x="699" y="5883"/>
                      </a:cubicBezTo>
                      <a:cubicBezTo>
                        <a:pt x="836" y="4985"/>
                        <a:pt x="1153" y="4140"/>
                        <a:pt x="1628" y="3369"/>
                      </a:cubicBezTo>
                      <a:cubicBezTo>
                        <a:pt x="1892" y="2958"/>
                        <a:pt x="2199" y="2588"/>
                        <a:pt x="2558" y="2250"/>
                      </a:cubicBezTo>
                      <a:cubicBezTo>
                        <a:pt x="2653" y="2155"/>
                        <a:pt x="2589" y="1997"/>
                        <a:pt x="2452" y="1986"/>
                      </a:cubicBezTo>
                      <a:cubicBezTo>
                        <a:pt x="1720" y="2020"/>
                        <a:pt x="1028" y="2281"/>
                        <a:pt x="461" y="2729"/>
                      </a:cubicBezTo>
                      <a:lnTo>
                        <a:pt x="461" y="2729"/>
                      </a:lnTo>
                      <a:cubicBezTo>
                        <a:pt x="802" y="1799"/>
                        <a:pt x="1268" y="920"/>
                        <a:pt x="1840" y="117"/>
                      </a:cubicBezTo>
                      <a:cubicBezTo>
                        <a:pt x="1880" y="68"/>
                        <a:pt x="1821" y="1"/>
                        <a:pt x="1763"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grpSp>
          <p:grpSp>
            <p:nvGrpSpPr>
              <p:cNvPr id="428" name="Google Shape;428;p32"/>
              <p:cNvGrpSpPr/>
              <p:nvPr/>
            </p:nvGrpSpPr>
            <p:grpSpPr>
              <a:xfrm>
                <a:off x="6125655" y="7036102"/>
                <a:ext cx="84971" cy="80673"/>
                <a:chOff x="3181586" y="4473460"/>
                <a:chExt cx="271040" cy="257331"/>
              </a:xfrm>
            </p:grpSpPr>
            <p:sp>
              <p:nvSpPr>
                <p:cNvPr id="429" name="Google Shape;429;p32"/>
                <p:cNvSpPr/>
                <p:nvPr/>
              </p:nvSpPr>
              <p:spPr>
                <a:xfrm>
                  <a:off x="3181586" y="4473460"/>
                  <a:ext cx="78152" cy="257331"/>
                </a:xfrm>
                <a:custGeom>
                  <a:rect b="b" l="l" r="r" t="t"/>
                  <a:pathLst>
                    <a:path extrusionOk="0" h="3566" w="1083">
                      <a:moveTo>
                        <a:pt x="1005" y="0"/>
                      </a:moveTo>
                      <a:cubicBezTo>
                        <a:pt x="991" y="0"/>
                        <a:pt x="976" y="4"/>
                        <a:pt x="961" y="11"/>
                      </a:cubicBezTo>
                      <a:cubicBezTo>
                        <a:pt x="687" y="138"/>
                        <a:pt x="549" y="391"/>
                        <a:pt x="423" y="666"/>
                      </a:cubicBezTo>
                      <a:cubicBezTo>
                        <a:pt x="296" y="951"/>
                        <a:pt x="190" y="1257"/>
                        <a:pt x="127" y="1564"/>
                      </a:cubicBezTo>
                      <a:cubicBezTo>
                        <a:pt x="63" y="1881"/>
                        <a:pt x="21" y="2218"/>
                        <a:pt x="11" y="2546"/>
                      </a:cubicBezTo>
                      <a:cubicBezTo>
                        <a:pt x="0" y="2715"/>
                        <a:pt x="0" y="2894"/>
                        <a:pt x="11" y="3063"/>
                      </a:cubicBezTo>
                      <a:cubicBezTo>
                        <a:pt x="21" y="3232"/>
                        <a:pt x="11" y="3391"/>
                        <a:pt x="95" y="3518"/>
                      </a:cubicBezTo>
                      <a:cubicBezTo>
                        <a:pt x="111" y="3549"/>
                        <a:pt x="140" y="3565"/>
                        <a:pt x="170" y="3565"/>
                      </a:cubicBezTo>
                      <a:cubicBezTo>
                        <a:pt x="201" y="3565"/>
                        <a:pt x="232" y="3549"/>
                        <a:pt x="254" y="3518"/>
                      </a:cubicBezTo>
                      <a:cubicBezTo>
                        <a:pt x="306" y="3380"/>
                        <a:pt x="338" y="3232"/>
                        <a:pt x="317" y="3085"/>
                      </a:cubicBezTo>
                      <a:cubicBezTo>
                        <a:pt x="317" y="2937"/>
                        <a:pt x="317" y="2789"/>
                        <a:pt x="328" y="2641"/>
                      </a:cubicBezTo>
                      <a:cubicBezTo>
                        <a:pt x="338" y="2314"/>
                        <a:pt x="380" y="1986"/>
                        <a:pt x="444" y="1669"/>
                      </a:cubicBezTo>
                      <a:cubicBezTo>
                        <a:pt x="507" y="1384"/>
                        <a:pt x="592" y="1099"/>
                        <a:pt x="718" y="835"/>
                      </a:cubicBezTo>
                      <a:cubicBezTo>
                        <a:pt x="845" y="581"/>
                        <a:pt x="993" y="360"/>
                        <a:pt x="1067" y="85"/>
                      </a:cubicBezTo>
                      <a:cubicBezTo>
                        <a:pt x="1083" y="37"/>
                        <a:pt x="1050" y="0"/>
                        <a:pt x="1005" y="0"/>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30" name="Google Shape;430;p32"/>
                <p:cNvSpPr/>
                <p:nvPr/>
              </p:nvSpPr>
              <p:spPr>
                <a:xfrm>
                  <a:off x="3381257" y="4560199"/>
                  <a:ext cx="71369" cy="154716"/>
                </a:xfrm>
                <a:custGeom>
                  <a:rect b="b" l="l" r="r" t="t"/>
                  <a:pathLst>
                    <a:path extrusionOk="0" h="2144" w="989">
                      <a:moveTo>
                        <a:pt x="870" y="1"/>
                      </a:moveTo>
                      <a:cubicBezTo>
                        <a:pt x="854" y="1"/>
                        <a:pt x="839" y="5"/>
                        <a:pt x="824" y="13"/>
                      </a:cubicBezTo>
                      <a:cubicBezTo>
                        <a:pt x="666" y="108"/>
                        <a:pt x="528" y="256"/>
                        <a:pt x="454" y="425"/>
                      </a:cubicBezTo>
                      <a:cubicBezTo>
                        <a:pt x="359" y="594"/>
                        <a:pt x="285" y="774"/>
                        <a:pt x="222" y="953"/>
                      </a:cubicBezTo>
                      <a:cubicBezTo>
                        <a:pt x="95" y="1302"/>
                        <a:pt x="0" y="1714"/>
                        <a:pt x="64" y="2073"/>
                      </a:cubicBezTo>
                      <a:cubicBezTo>
                        <a:pt x="79" y="2120"/>
                        <a:pt x="124" y="2144"/>
                        <a:pt x="169" y="2144"/>
                      </a:cubicBezTo>
                      <a:cubicBezTo>
                        <a:pt x="214" y="2144"/>
                        <a:pt x="259" y="2120"/>
                        <a:pt x="275" y="2073"/>
                      </a:cubicBezTo>
                      <a:cubicBezTo>
                        <a:pt x="307" y="1904"/>
                        <a:pt x="317" y="1735"/>
                        <a:pt x="349" y="1555"/>
                      </a:cubicBezTo>
                      <a:cubicBezTo>
                        <a:pt x="391" y="1386"/>
                        <a:pt x="433" y="1217"/>
                        <a:pt x="497" y="1059"/>
                      </a:cubicBezTo>
                      <a:cubicBezTo>
                        <a:pt x="560" y="890"/>
                        <a:pt x="634" y="731"/>
                        <a:pt x="729" y="583"/>
                      </a:cubicBezTo>
                      <a:cubicBezTo>
                        <a:pt x="835" y="446"/>
                        <a:pt x="909" y="298"/>
                        <a:pt x="972" y="129"/>
                      </a:cubicBezTo>
                      <a:cubicBezTo>
                        <a:pt x="989" y="62"/>
                        <a:pt x="931" y="1"/>
                        <a:pt x="870"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31" name="Google Shape;431;p32"/>
                <p:cNvSpPr/>
                <p:nvPr/>
              </p:nvSpPr>
              <p:spPr>
                <a:xfrm>
                  <a:off x="3237944" y="4474615"/>
                  <a:ext cx="154067" cy="242827"/>
                </a:xfrm>
                <a:custGeom>
                  <a:rect b="b" l="l" r="r" t="t"/>
                  <a:pathLst>
                    <a:path extrusionOk="0" h="3365" w="2135">
                      <a:moveTo>
                        <a:pt x="219" y="1"/>
                      </a:moveTo>
                      <a:cubicBezTo>
                        <a:pt x="180" y="1"/>
                        <a:pt x="141" y="22"/>
                        <a:pt x="127" y="69"/>
                      </a:cubicBezTo>
                      <a:cubicBezTo>
                        <a:pt x="1" y="766"/>
                        <a:pt x="360" y="1463"/>
                        <a:pt x="698" y="2044"/>
                      </a:cubicBezTo>
                      <a:cubicBezTo>
                        <a:pt x="846" y="2319"/>
                        <a:pt x="1036" y="2583"/>
                        <a:pt x="1236" y="2826"/>
                      </a:cubicBezTo>
                      <a:cubicBezTo>
                        <a:pt x="1448" y="3058"/>
                        <a:pt x="1691" y="3311"/>
                        <a:pt x="2018" y="3364"/>
                      </a:cubicBezTo>
                      <a:cubicBezTo>
                        <a:pt x="2071" y="3364"/>
                        <a:pt x="2134" y="3322"/>
                        <a:pt x="2092" y="3269"/>
                      </a:cubicBezTo>
                      <a:cubicBezTo>
                        <a:pt x="1923" y="3047"/>
                        <a:pt x="1691" y="2878"/>
                        <a:pt x="1500" y="2678"/>
                      </a:cubicBezTo>
                      <a:cubicBezTo>
                        <a:pt x="1289" y="2445"/>
                        <a:pt x="1110" y="2202"/>
                        <a:pt x="951" y="1949"/>
                      </a:cubicBezTo>
                      <a:cubicBezTo>
                        <a:pt x="592" y="1379"/>
                        <a:pt x="286" y="787"/>
                        <a:pt x="318" y="101"/>
                      </a:cubicBezTo>
                      <a:cubicBezTo>
                        <a:pt x="318" y="36"/>
                        <a:pt x="268" y="1"/>
                        <a:pt x="219"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grpSp>
          <p:sp>
            <p:nvSpPr>
              <p:cNvPr id="432" name="Google Shape;432;p32"/>
              <p:cNvSpPr/>
              <p:nvPr/>
            </p:nvSpPr>
            <p:spPr>
              <a:xfrm rot="8351753">
                <a:off x="6482781" y="7915019"/>
                <a:ext cx="76996" cy="83246"/>
              </a:xfrm>
              <a:custGeom>
                <a:rect b="b" l="l" r="r" t="t"/>
                <a:pathLst>
                  <a:path extrusionOk="0" h="2504" w="2316">
                    <a:moveTo>
                      <a:pt x="2158" y="1"/>
                    </a:moveTo>
                    <a:cubicBezTo>
                      <a:pt x="2139" y="1"/>
                      <a:pt x="2119" y="7"/>
                      <a:pt x="2100" y="20"/>
                    </a:cubicBezTo>
                    <a:lnTo>
                      <a:pt x="2110" y="20"/>
                    </a:lnTo>
                    <a:cubicBezTo>
                      <a:pt x="1677" y="337"/>
                      <a:pt x="1287" y="696"/>
                      <a:pt x="928" y="1097"/>
                    </a:cubicBezTo>
                    <a:cubicBezTo>
                      <a:pt x="748" y="1287"/>
                      <a:pt x="569" y="1499"/>
                      <a:pt x="410" y="1710"/>
                    </a:cubicBezTo>
                    <a:cubicBezTo>
                      <a:pt x="326" y="1816"/>
                      <a:pt x="252" y="1921"/>
                      <a:pt x="178" y="2037"/>
                    </a:cubicBezTo>
                    <a:cubicBezTo>
                      <a:pt x="104" y="2143"/>
                      <a:pt x="40" y="2259"/>
                      <a:pt x="9" y="2386"/>
                    </a:cubicBezTo>
                    <a:cubicBezTo>
                      <a:pt x="0" y="2445"/>
                      <a:pt x="46" y="2504"/>
                      <a:pt x="102" y="2504"/>
                    </a:cubicBezTo>
                    <a:cubicBezTo>
                      <a:pt x="116" y="2504"/>
                      <a:pt x="131" y="2500"/>
                      <a:pt x="146" y="2491"/>
                    </a:cubicBezTo>
                    <a:cubicBezTo>
                      <a:pt x="199" y="2449"/>
                      <a:pt x="241" y="2407"/>
                      <a:pt x="283" y="2354"/>
                    </a:cubicBezTo>
                    <a:cubicBezTo>
                      <a:pt x="326" y="2301"/>
                      <a:pt x="357" y="2249"/>
                      <a:pt x="400" y="2196"/>
                    </a:cubicBezTo>
                    <a:cubicBezTo>
                      <a:pt x="473" y="2080"/>
                      <a:pt x="558" y="1974"/>
                      <a:pt x="632" y="1868"/>
                    </a:cubicBezTo>
                    <a:cubicBezTo>
                      <a:pt x="780" y="1657"/>
                      <a:pt x="938" y="1467"/>
                      <a:pt x="1107" y="1266"/>
                    </a:cubicBezTo>
                    <a:cubicBezTo>
                      <a:pt x="1456" y="876"/>
                      <a:pt x="1825" y="506"/>
                      <a:pt x="2237" y="178"/>
                    </a:cubicBezTo>
                    <a:cubicBezTo>
                      <a:pt x="2315" y="118"/>
                      <a:pt x="2244" y="1"/>
                      <a:pt x="2158"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33" name="Google Shape;433;p32"/>
              <p:cNvSpPr/>
              <p:nvPr/>
            </p:nvSpPr>
            <p:spPr>
              <a:xfrm>
                <a:off x="6472986" y="7604777"/>
                <a:ext cx="46075" cy="129990"/>
              </a:xfrm>
              <a:custGeom>
                <a:rect b="b" l="l" r="r" t="t"/>
                <a:pathLst>
                  <a:path extrusionOk="0" h="5603" w="1986">
                    <a:moveTo>
                      <a:pt x="668" y="0"/>
                    </a:moveTo>
                    <a:cubicBezTo>
                      <a:pt x="606" y="0"/>
                      <a:pt x="543" y="52"/>
                      <a:pt x="571" y="121"/>
                    </a:cubicBezTo>
                    <a:lnTo>
                      <a:pt x="571" y="110"/>
                    </a:lnTo>
                    <a:cubicBezTo>
                      <a:pt x="761" y="596"/>
                      <a:pt x="951" y="1093"/>
                      <a:pt x="1109" y="1589"/>
                    </a:cubicBezTo>
                    <a:cubicBezTo>
                      <a:pt x="1121" y="1630"/>
                      <a:pt x="1133" y="1671"/>
                      <a:pt x="1146" y="1712"/>
                    </a:cubicBezTo>
                    <a:lnTo>
                      <a:pt x="1146" y="1712"/>
                    </a:lnTo>
                    <a:cubicBezTo>
                      <a:pt x="905" y="1446"/>
                      <a:pt x="619" y="1229"/>
                      <a:pt x="264" y="1103"/>
                    </a:cubicBezTo>
                    <a:cubicBezTo>
                      <a:pt x="249" y="1099"/>
                      <a:pt x="234" y="1097"/>
                      <a:pt x="218" y="1097"/>
                    </a:cubicBezTo>
                    <a:cubicBezTo>
                      <a:pt x="117" y="1097"/>
                      <a:pt x="21" y="1183"/>
                      <a:pt x="21" y="1293"/>
                    </a:cubicBezTo>
                    <a:cubicBezTo>
                      <a:pt x="0" y="1568"/>
                      <a:pt x="148" y="1853"/>
                      <a:pt x="233" y="2107"/>
                    </a:cubicBezTo>
                    <a:cubicBezTo>
                      <a:pt x="317" y="2371"/>
                      <a:pt x="391" y="2656"/>
                      <a:pt x="465" y="2930"/>
                    </a:cubicBezTo>
                    <a:cubicBezTo>
                      <a:pt x="602" y="3469"/>
                      <a:pt x="697" y="4018"/>
                      <a:pt x="761" y="4567"/>
                    </a:cubicBezTo>
                    <a:cubicBezTo>
                      <a:pt x="782" y="4726"/>
                      <a:pt x="792" y="4874"/>
                      <a:pt x="814" y="5032"/>
                    </a:cubicBezTo>
                    <a:cubicBezTo>
                      <a:pt x="824" y="5117"/>
                      <a:pt x="835" y="5190"/>
                      <a:pt x="845" y="5275"/>
                    </a:cubicBezTo>
                    <a:cubicBezTo>
                      <a:pt x="845" y="5317"/>
                      <a:pt x="856" y="5359"/>
                      <a:pt x="866" y="5412"/>
                    </a:cubicBezTo>
                    <a:cubicBezTo>
                      <a:pt x="877" y="5455"/>
                      <a:pt x="898" y="5497"/>
                      <a:pt x="930" y="5539"/>
                    </a:cubicBezTo>
                    <a:cubicBezTo>
                      <a:pt x="961" y="5581"/>
                      <a:pt x="1009" y="5602"/>
                      <a:pt x="1055" y="5602"/>
                    </a:cubicBezTo>
                    <a:cubicBezTo>
                      <a:pt x="1101" y="5602"/>
                      <a:pt x="1146" y="5581"/>
                      <a:pt x="1173" y="5539"/>
                    </a:cubicBezTo>
                    <a:cubicBezTo>
                      <a:pt x="1215" y="5476"/>
                      <a:pt x="1236" y="5402"/>
                      <a:pt x="1247" y="5328"/>
                    </a:cubicBezTo>
                    <a:lnTo>
                      <a:pt x="1247" y="5095"/>
                    </a:lnTo>
                    <a:cubicBezTo>
                      <a:pt x="1247" y="4958"/>
                      <a:pt x="1236" y="4821"/>
                      <a:pt x="1225" y="4684"/>
                    </a:cubicBezTo>
                    <a:cubicBezTo>
                      <a:pt x="1204" y="4388"/>
                      <a:pt x="1162" y="4103"/>
                      <a:pt x="1109" y="3817"/>
                    </a:cubicBezTo>
                    <a:cubicBezTo>
                      <a:pt x="1014" y="3258"/>
                      <a:pt x="866" y="2709"/>
                      <a:pt x="676" y="2170"/>
                    </a:cubicBezTo>
                    <a:cubicBezTo>
                      <a:pt x="623" y="2022"/>
                      <a:pt x="571" y="1885"/>
                      <a:pt x="507" y="1737"/>
                    </a:cubicBezTo>
                    <a:cubicBezTo>
                      <a:pt x="493" y="1705"/>
                      <a:pt x="480" y="1673"/>
                      <a:pt x="469" y="1641"/>
                    </a:cubicBezTo>
                    <a:lnTo>
                      <a:pt x="469" y="1641"/>
                    </a:lnTo>
                    <a:cubicBezTo>
                      <a:pt x="990" y="1982"/>
                      <a:pt x="1319" y="2608"/>
                      <a:pt x="1595" y="3152"/>
                    </a:cubicBezTo>
                    <a:cubicBezTo>
                      <a:pt x="1635" y="3217"/>
                      <a:pt x="1696" y="3245"/>
                      <a:pt x="1756" y="3245"/>
                    </a:cubicBezTo>
                    <a:cubicBezTo>
                      <a:pt x="1872" y="3245"/>
                      <a:pt x="1985" y="3143"/>
                      <a:pt x="1944" y="3004"/>
                    </a:cubicBezTo>
                    <a:cubicBezTo>
                      <a:pt x="1939" y="2987"/>
                      <a:pt x="1934" y="2970"/>
                      <a:pt x="1930" y="2953"/>
                    </a:cubicBezTo>
                    <a:lnTo>
                      <a:pt x="1930" y="2953"/>
                    </a:lnTo>
                    <a:lnTo>
                      <a:pt x="1933" y="2951"/>
                    </a:lnTo>
                    <a:cubicBezTo>
                      <a:pt x="1930" y="2946"/>
                      <a:pt x="1928" y="2941"/>
                      <a:pt x="1925" y="2936"/>
                    </a:cubicBezTo>
                    <a:lnTo>
                      <a:pt x="1925" y="2936"/>
                    </a:lnTo>
                    <a:cubicBezTo>
                      <a:pt x="1790" y="2442"/>
                      <a:pt x="1617" y="1958"/>
                      <a:pt x="1416" y="1483"/>
                    </a:cubicBezTo>
                    <a:cubicBezTo>
                      <a:pt x="1204" y="998"/>
                      <a:pt x="982" y="522"/>
                      <a:pt x="750" y="47"/>
                    </a:cubicBezTo>
                    <a:cubicBezTo>
                      <a:pt x="732" y="14"/>
                      <a:pt x="700" y="0"/>
                      <a:pt x="668" y="0"/>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sp>
            <p:nvSpPr>
              <p:cNvPr id="434" name="Google Shape;434;p32"/>
              <p:cNvSpPr/>
              <p:nvPr/>
            </p:nvSpPr>
            <p:spPr>
              <a:xfrm>
                <a:off x="6002575" y="7756878"/>
                <a:ext cx="35226" cy="158139"/>
              </a:xfrm>
              <a:custGeom>
                <a:rect b="b" l="l" r="r" t="t"/>
                <a:pathLst>
                  <a:path extrusionOk="0" h="8259" w="1839">
                    <a:moveTo>
                      <a:pt x="1072" y="1"/>
                    </a:moveTo>
                    <a:cubicBezTo>
                      <a:pt x="1050" y="1"/>
                      <a:pt x="1028" y="12"/>
                      <a:pt x="1014" y="39"/>
                    </a:cubicBezTo>
                    <a:cubicBezTo>
                      <a:pt x="729" y="429"/>
                      <a:pt x="529" y="862"/>
                      <a:pt x="402" y="1327"/>
                    </a:cubicBezTo>
                    <a:cubicBezTo>
                      <a:pt x="275" y="1792"/>
                      <a:pt x="222" y="2267"/>
                      <a:pt x="243" y="2753"/>
                    </a:cubicBezTo>
                    <a:cubicBezTo>
                      <a:pt x="243" y="2848"/>
                      <a:pt x="321" y="2913"/>
                      <a:pt x="404" y="2913"/>
                    </a:cubicBezTo>
                    <a:cubicBezTo>
                      <a:pt x="432" y="2913"/>
                      <a:pt x="460" y="2906"/>
                      <a:pt x="486" y="2890"/>
                    </a:cubicBezTo>
                    <a:cubicBezTo>
                      <a:pt x="814" y="2711"/>
                      <a:pt x="951" y="2362"/>
                      <a:pt x="1088" y="2035"/>
                    </a:cubicBezTo>
                    <a:cubicBezTo>
                      <a:pt x="1141" y="1897"/>
                      <a:pt x="1215" y="1771"/>
                      <a:pt x="1300" y="1655"/>
                    </a:cubicBezTo>
                    <a:cubicBezTo>
                      <a:pt x="1342" y="1604"/>
                      <a:pt x="1384" y="1567"/>
                      <a:pt x="1426" y="1532"/>
                    </a:cubicBezTo>
                    <a:lnTo>
                      <a:pt x="1426" y="1532"/>
                    </a:lnTo>
                    <a:cubicBezTo>
                      <a:pt x="1370" y="1894"/>
                      <a:pt x="1216" y="2234"/>
                      <a:pt x="1088" y="2573"/>
                    </a:cubicBezTo>
                    <a:cubicBezTo>
                      <a:pt x="940" y="3006"/>
                      <a:pt x="793" y="3450"/>
                      <a:pt x="666" y="3894"/>
                    </a:cubicBezTo>
                    <a:cubicBezTo>
                      <a:pt x="412" y="4791"/>
                      <a:pt x="222" y="5710"/>
                      <a:pt x="96" y="6629"/>
                    </a:cubicBezTo>
                    <a:cubicBezTo>
                      <a:pt x="64" y="6893"/>
                      <a:pt x="32" y="7146"/>
                      <a:pt x="22" y="7411"/>
                    </a:cubicBezTo>
                    <a:cubicBezTo>
                      <a:pt x="0" y="7675"/>
                      <a:pt x="22" y="7939"/>
                      <a:pt x="74" y="8203"/>
                    </a:cubicBezTo>
                    <a:cubicBezTo>
                      <a:pt x="85" y="8240"/>
                      <a:pt x="119" y="8258"/>
                      <a:pt x="154" y="8258"/>
                    </a:cubicBezTo>
                    <a:cubicBezTo>
                      <a:pt x="188" y="8258"/>
                      <a:pt x="222" y="8240"/>
                      <a:pt x="233" y="8203"/>
                    </a:cubicBezTo>
                    <a:cubicBezTo>
                      <a:pt x="307" y="7970"/>
                      <a:pt x="360" y="7738"/>
                      <a:pt x="381" y="7506"/>
                    </a:cubicBezTo>
                    <a:cubicBezTo>
                      <a:pt x="423" y="7273"/>
                      <a:pt x="455" y="7041"/>
                      <a:pt x="476" y="6809"/>
                    </a:cubicBezTo>
                    <a:cubicBezTo>
                      <a:pt x="539" y="6354"/>
                      <a:pt x="613" y="5911"/>
                      <a:pt x="698" y="5457"/>
                    </a:cubicBezTo>
                    <a:cubicBezTo>
                      <a:pt x="877" y="4548"/>
                      <a:pt x="1131" y="3651"/>
                      <a:pt x="1437" y="2774"/>
                    </a:cubicBezTo>
                    <a:cubicBezTo>
                      <a:pt x="1616" y="2288"/>
                      <a:pt x="1838" y="1802"/>
                      <a:pt x="1828" y="1274"/>
                    </a:cubicBezTo>
                    <a:cubicBezTo>
                      <a:pt x="1828" y="1169"/>
                      <a:pt x="1743" y="1084"/>
                      <a:pt x="1638" y="1074"/>
                    </a:cubicBezTo>
                    <a:cubicBezTo>
                      <a:pt x="1247" y="1095"/>
                      <a:pt x="983" y="1412"/>
                      <a:pt x="824" y="1739"/>
                    </a:cubicBezTo>
                    <a:cubicBezTo>
                      <a:pt x="730" y="1934"/>
                      <a:pt x="666" y="2183"/>
                      <a:pt x="544" y="2378"/>
                    </a:cubicBezTo>
                    <a:lnTo>
                      <a:pt x="544" y="2378"/>
                    </a:lnTo>
                    <a:cubicBezTo>
                      <a:pt x="535" y="2046"/>
                      <a:pt x="565" y="1713"/>
                      <a:pt x="634" y="1390"/>
                    </a:cubicBezTo>
                    <a:cubicBezTo>
                      <a:pt x="740" y="936"/>
                      <a:pt x="909" y="514"/>
                      <a:pt x="1131" y="102"/>
                    </a:cubicBezTo>
                    <a:cubicBezTo>
                      <a:pt x="1167" y="51"/>
                      <a:pt x="1119" y="1"/>
                      <a:pt x="1072" y="1"/>
                    </a:cubicBezTo>
                    <a:close/>
                  </a:path>
                </a:pathLst>
              </a:custGeom>
              <a:solidFill>
                <a:srgbClr val="311D26"/>
              </a:solidFill>
              <a:ln>
                <a:noFill/>
              </a:ln>
            </p:spPr>
            <p:txBody>
              <a:bodyPr anchorCtr="0" anchor="ctr" bIns="84200" lIns="84200" spcFirstLastPara="1" rIns="84200" wrap="square" tIns="84200">
                <a:noAutofit/>
              </a:bodyPr>
              <a:lstStyle/>
              <a:p>
                <a:pPr indent="0" lvl="0" marL="0" rtl="0" algn="l">
                  <a:spcBef>
                    <a:spcPts val="0"/>
                  </a:spcBef>
                  <a:spcAft>
                    <a:spcPts val="0"/>
                  </a:spcAft>
                  <a:buNone/>
                </a:pPr>
                <a:r>
                  <a:t/>
                </a:r>
                <a:endParaRPr/>
              </a:p>
            </p:txBody>
          </p:sp>
        </p:grpSp>
      </p:grpSp>
      <p:grpSp>
        <p:nvGrpSpPr>
          <p:cNvPr id="435" name="Google Shape;435;p32"/>
          <p:cNvGrpSpPr/>
          <p:nvPr/>
        </p:nvGrpSpPr>
        <p:grpSpPr>
          <a:xfrm>
            <a:off x="1164782" y="4398006"/>
            <a:ext cx="1216532" cy="1172641"/>
            <a:chOff x="1460950" y="2689430"/>
            <a:chExt cx="1433069" cy="1512695"/>
          </a:xfrm>
        </p:grpSpPr>
        <p:sp>
          <p:nvSpPr>
            <p:cNvPr id="436" name="Google Shape;436;p32"/>
            <p:cNvSpPr/>
            <p:nvPr/>
          </p:nvSpPr>
          <p:spPr>
            <a:xfrm rot="-248534">
              <a:off x="1814220" y="3093336"/>
              <a:ext cx="714707" cy="787270"/>
            </a:xfrm>
            <a:custGeom>
              <a:rect b="b" l="l" r="r" t="t"/>
              <a:pathLst>
                <a:path extrusionOk="0" h="9176" w="8330">
                  <a:moveTo>
                    <a:pt x="4165" y="1"/>
                  </a:moveTo>
                  <a:cubicBezTo>
                    <a:pt x="1" y="1"/>
                    <a:pt x="296" y="3607"/>
                    <a:pt x="296" y="3607"/>
                  </a:cubicBezTo>
                  <a:cubicBezTo>
                    <a:pt x="296" y="7960"/>
                    <a:pt x="4165" y="9176"/>
                    <a:pt x="4165" y="9176"/>
                  </a:cubicBezTo>
                  <a:cubicBezTo>
                    <a:pt x="4165" y="9176"/>
                    <a:pt x="8034" y="7960"/>
                    <a:pt x="8034" y="3607"/>
                  </a:cubicBezTo>
                  <a:cubicBezTo>
                    <a:pt x="8034" y="3607"/>
                    <a:pt x="8330" y="1"/>
                    <a:pt x="4165" y="1"/>
                  </a:cubicBezTo>
                  <a:close/>
                </a:path>
              </a:pathLst>
            </a:custGeom>
            <a:solidFill>
              <a:srgbClr val="CB764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32"/>
            <p:cNvSpPr/>
            <p:nvPr/>
          </p:nvSpPr>
          <p:spPr>
            <a:xfrm rot="-248534">
              <a:off x="2213884" y="3284670"/>
              <a:ext cx="209436" cy="64090"/>
            </a:xfrm>
            <a:custGeom>
              <a:rect b="b" l="l" r="r" t="t"/>
              <a:pathLst>
                <a:path extrusionOk="0" h="747" w="2441">
                  <a:moveTo>
                    <a:pt x="1445" y="0"/>
                  </a:moveTo>
                  <a:cubicBezTo>
                    <a:pt x="761" y="0"/>
                    <a:pt x="263" y="335"/>
                    <a:pt x="75" y="484"/>
                  </a:cubicBezTo>
                  <a:cubicBezTo>
                    <a:pt x="17" y="525"/>
                    <a:pt x="1" y="590"/>
                    <a:pt x="25" y="656"/>
                  </a:cubicBezTo>
                  <a:cubicBezTo>
                    <a:pt x="51" y="712"/>
                    <a:pt x="105" y="746"/>
                    <a:pt x="162" y="746"/>
                  </a:cubicBezTo>
                  <a:cubicBezTo>
                    <a:pt x="197" y="746"/>
                    <a:pt x="232" y="733"/>
                    <a:pt x="264" y="705"/>
                  </a:cubicBezTo>
                  <a:cubicBezTo>
                    <a:pt x="500" y="495"/>
                    <a:pt x="1013" y="136"/>
                    <a:pt x="1750" y="136"/>
                  </a:cubicBezTo>
                  <a:cubicBezTo>
                    <a:pt x="1962" y="136"/>
                    <a:pt x="2193" y="166"/>
                    <a:pt x="2440" y="237"/>
                  </a:cubicBezTo>
                  <a:cubicBezTo>
                    <a:pt x="2080" y="64"/>
                    <a:pt x="1745" y="0"/>
                    <a:pt x="1445"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32"/>
            <p:cNvSpPr/>
            <p:nvPr/>
          </p:nvSpPr>
          <p:spPr>
            <a:xfrm rot="-248534">
              <a:off x="1897600" y="3307603"/>
              <a:ext cx="208663" cy="64090"/>
            </a:xfrm>
            <a:custGeom>
              <a:rect b="b" l="l" r="r" t="t"/>
              <a:pathLst>
                <a:path extrusionOk="0" h="747" w="2432">
                  <a:moveTo>
                    <a:pt x="991" y="0"/>
                  </a:moveTo>
                  <a:cubicBezTo>
                    <a:pt x="692" y="0"/>
                    <a:pt x="358" y="64"/>
                    <a:pt x="0" y="237"/>
                  </a:cubicBezTo>
                  <a:cubicBezTo>
                    <a:pt x="246" y="166"/>
                    <a:pt x="476" y="136"/>
                    <a:pt x="687" y="136"/>
                  </a:cubicBezTo>
                  <a:cubicBezTo>
                    <a:pt x="1420" y="136"/>
                    <a:pt x="1935" y="495"/>
                    <a:pt x="2177" y="705"/>
                  </a:cubicBezTo>
                  <a:cubicBezTo>
                    <a:pt x="2205" y="733"/>
                    <a:pt x="2240" y="746"/>
                    <a:pt x="2275" y="746"/>
                  </a:cubicBezTo>
                  <a:cubicBezTo>
                    <a:pt x="2332" y="746"/>
                    <a:pt x="2387" y="712"/>
                    <a:pt x="2407" y="656"/>
                  </a:cubicBezTo>
                  <a:cubicBezTo>
                    <a:pt x="2432" y="590"/>
                    <a:pt x="2415" y="525"/>
                    <a:pt x="2366" y="484"/>
                  </a:cubicBezTo>
                  <a:cubicBezTo>
                    <a:pt x="2172" y="335"/>
                    <a:pt x="1672" y="0"/>
                    <a:pt x="99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32"/>
            <p:cNvSpPr/>
            <p:nvPr/>
          </p:nvSpPr>
          <p:spPr>
            <a:xfrm rot="-248534">
              <a:off x="2058779" y="3395586"/>
              <a:ext cx="231229" cy="259449"/>
            </a:xfrm>
            <a:custGeom>
              <a:rect b="b" l="l" r="r" t="t"/>
              <a:pathLst>
                <a:path extrusionOk="0" h="3024" w="2695">
                  <a:moveTo>
                    <a:pt x="1347" y="0"/>
                  </a:moveTo>
                  <a:lnTo>
                    <a:pt x="0" y="0"/>
                  </a:lnTo>
                  <a:cubicBezTo>
                    <a:pt x="1438" y="838"/>
                    <a:pt x="1027" y="2013"/>
                    <a:pt x="797" y="2465"/>
                  </a:cubicBezTo>
                  <a:lnTo>
                    <a:pt x="797" y="2465"/>
                  </a:lnTo>
                  <a:cubicBezTo>
                    <a:pt x="748" y="2563"/>
                    <a:pt x="781" y="2695"/>
                    <a:pt x="863" y="2760"/>
                  </a:cubicBezTo>
                  <a:lnTo>
                    <a:pt x="863" y="2760"/>
                  </a:lnTo>
                  <a:lnTo>
                    <a:pt x="1093" y="2916"/>
                  </a:lnTo>
                  <a:cubicBezTo>
                    <a:pt x="1249" y="3023"/>
                    <a:pt x="1446" y="3023"/>
                    <a:pt x="1602" y="2916"/>
                  </a:cubicBezTo>
                  <a:lnTo>
                    <a:pt x="1602" y="2916"/>
                  </a:lnTo>
                  <a:lnTo>
                    <a:pt x="1832" y="2760"/>
                  </a:lnTo>
                  <a:cubicBezTo>
                    <a:pt x="1922" y="2695"/>
                    <a:pt x="1947" y="2563"/>
                    <a:pt x="1898" y="2465"/>
                  </a:cubicBezTo>
                  <a:lnTo>
                    <a:pt x="1898" y="2465"/>
                  </a:lnTo>
                  <a:cubicBezTo>
                    <a:pt x="1668" y="2013"/>
                    <a:pt x="1265" y="838"/>
                    <a:pt x="2694" y="0"/>
                  </a:cubicBezTo>
                  <a:lnTo>
                    <a:pt x="2694" y="0"/>
                  </a:ln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32"/>
            <p:cNvSpPr/>
            <p:nvPr/>
          </p:nvSpPr>
          <p:spPr>
            <a:xfrm rot="-248534">
              <a:off x="2239732" y="3482585"/>
              <a:ext cx="213640" cy="146712"/>
            </a:xfrm>
            <a:custGeom>
              <a:rect b="b" l="l" r="r" t="t"/>
              <a:pathLst>
                <a:path extrusionOk="0" h="1710" w="2490">
                  <a:moveTo>
                    <a:pt x="0" y="855"/>
                  </a:moveTo>
                  <a:cubicBezTo>
                    <a:pt x="0" y="1331"/>
                    <a:pt x="559" y="1709"/>
                    <a:pt x="1241" y="1709"/>
                  </a:cubicBezTo>
                  <a:lnTo>
                    <a:pt x="1241" y="1709"/>
                  </a:lnTo>
                  <a:cubicBezTo>
                    <a:pt x="1931" y="1709"/>
                    <a:pt x="2489" y="1331"/>
                    <a:pt x="2489" y="855"/>
                  </a:cubicBezTo>
                  <a:lnTo>
                    <a:pt x="2489" y="855"/>
                  </a:lnTo>
                  <a:cubicBezTo>
                    <a:pt x="2489" y="387"/>
                    <a:pt x="1931" y="1"/>
                    <a:pt x="1241" y="1"/>
                  </a:cubicBezTo>
                  <a:lnTo>
                    <a:pt x="1241" y="1"/>
                  </a:lnTo>
                  <a:cubicBezTo>
                    <a:pt x="559" y="1"/>
                    <a:pt x="0" y="387"/>
                    <a:pt x="0" y="855"/>
                  </a:cubicBez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32"/>
            <p:cNvSpPr/>
            <p:nvPr/>
          </p:nvSpPr>
          <p:spPr>
            <a:xfrm rot="-248534">
              <a:off x="1902310" y="3507046"/>
              <a:ext cx="212953" cy="146712"/>
            </a:xfrm>
            <a:custGeom>
              <a:rect b="b" l="l" r="r" t="t"/>
              <a:pathLst>
                <a:path extrusionOk="0" h="1710" w="2482">
                  <a:moveTo>
                    <a:pt x="1" y="855"/>
                  </a:moveTo>
                  <a:cubicBezTo>
                    <a:pt x="1" y="1331"/>
                    <a:pt x="551" y="1709"/>
                    <a:pt x="1241" y="1709"/>
                  </a:cubicBezTo>
                  <a:lnTo>
                    <a:pt x="1241" y="1709"/>
                  </a:lnTo>
                  <a:cubicBezTo>
                    <a:pt x="1923" y="1709"/>
                    <a:pt x="2481" y="1331"/>
                    <a:pt x="2481" y="855"/>
                  </a:cubicBezTo>
                  <a:lnTo>
                    <a:pt x="2481" y="855"/>
                  </a:lnTo>
                  <a:cubicBezTo>
                    <a:pt x="2481" y="387"/>
                    <a:pt x="1923" y="1"/>
                    <a:pt x="1241" y="1"/>
                  </a:cubicBezTo>
                  <a:lnTo>
                    <a:pt x="1241" y="1"/>
                  </a:lnTo>
                  <a:cubicBezTo>
                    <a:pt x="551" y="1"/>
                    <a:pt x="1" y="387"/>
                    <a:pt x="1" y="855"/>
                  </a:cubicBez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32"/>
            <p:cNvSpPr/>
            <p:nvPr/>
          </p:nvSpPr>
          <p:spPr>
            <a:xfrm rot="-248534">
              <a:off x="2126371" y="3685591"/>
              <a:ext cx="123465" cy="48561"/>
            </a:xfrm>
            <a:custGeom>
              <a:rect b="b" l="l" r="r" t="t"/>
              <a:pathLst>
                <a:path extrusionOk="0" h="566" w="1439">
                  <a:moveTo>
                    <a:pt x="91" y="0"/>
                  </a:moveTo>
                  <a:cubicBezTo>
                    <a:pt x="80" y="0"/>
                    <a:pt x="69" y="3"/>
                    <a:pt x="58" y="7"/>
                  </a:cubicBezTo>
                  <a:cubicBezTo>
                    <a:pt x="17" y="31"/>
                    <a:pt x="1" y="81"/>
                    <a:pt x="17" y="122"/>
                  </a:cubicBezTo>
                  <a:cubicBezTo>
                    <a:pt x="149" y="393"/>
                    <a:pt x="420" y="565"/>
                    <a:pt x="715" y="565"/>
                  </a:cubicBezTo>
                  <a:cubicBezTo>
                    <a:pt x="1011" y="565"/>
                    <a:pt x="1290" y="393"/>
                    <a:pt x="1413" y="122"/>
                  </a:cubicBezTo>
                  <a:cubicBezTo>
                    <a:pt x="1438" y="81"/>
                    <a:pt x="1413" y="31"/>
                    <a:pt x="1372" y="7"/>
                  </a:cubicBezTo>
                  <a:cubicBezTo>
                    <a:pt x="1362" y="3"/>
                    <a:pt x="1351" y="0"/>
                    <a:pt x="1340" y="0"/>
                  </a:cubicBezTo>
                  <a:cubicBezTo>
                    <a:pt x="1308" y="0"/>
                    <a:pt x="1278" y="17"/>
                    <a:pt x="1266" y="48"/>
                  </a:cubicBezTo>
                  <a:cubicBezTo>
                    <a:pt x="1159" y="261"/>
                    <a:pt x="945" y="393"/>
                    <a:pt x="715" y="393"/>
                  </a:cubicBezTo>
                  <a:cubicBezTo>
                    <a:pt x="485" y="393"/>
                    <a:pt x="272" y="261"/>
                    <a:pt x="173" y="48"/>
                  </a:cubicBezTo>
                  <a:cubicBezTo>
                    <a:pt x="155" y="17"/>
                    <a:pt x="123" y="0"/>
                    <a:pt x="9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32"/>
            <p:cNvSpPr/>
            <p:nvPr/>
          </p:nvSpPr>
          <p:spPr>
            <a:xfrm rot="-248534">
              <a:off x="1933548" y="3385780"/>
              <a:ext cx="160702" cy="120630"/>
            </a:xfrm>
            <a:custGeom>
              <a:rect b="b" l="l" r="r" t="t"/>
              <a:pathLst>
                <a:path extrusionOk="0" h="1406" w="1873">
                  <a:moveTo>
                    <a:pt x="0" y="1"/>
                  </a:moveTo>
                  <a:lnTo>
                    <a:pt x="0" y="305"/>
                  </a:lnTo>
                  <a:cubicBezTo>
                    <a:pt x="0" y="913"/>
                    <a:pt x="493" y="1406"/>
                    <a:pt x="1101" y="1406"/>
                  </a:cubicBezTo>
                  <a:lnTo>
                    <a:pt x="1873" y="1406"/>
                  </a:lnTo>
                  <a:lnTo>
                    <a:pt x="1873" y="1102"/>
                  </a:lnTo>
                  <a:cubicBezTo>
                    <a:pt x="1873" y="494"/>
                    <a:pt x="1380" y="1"/>
                    <a:pt x="77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32"/>
            <p:cNvSpPr/>
            <p:nvPr/>
          </p:nvSpPr>
          <p:spPr>
            <a:xfrm rot="-248534">
              <a:off x="1989864" y="3399806"/>
              <a:ext cx="89574" cy="89572"/>
            </a:xfrm>
            <a:custGeom>
              <a:rect b="b" l="l" r="r" t="t"/>
              <a:pathLst>
                <a:path extrusionOk="0" h="1044" w="1044">
                  <a:moveTo>
                    <a:pt x="526" y="1"/>
                  </a:moveTo>
                  <a:cubicBezTo>
                    <a:pt x="230" y="1"/>
                    <a:pt x="0" y="231"/>
                    <a:pt x="0" y="526"/>
                  </a:cubicBezTo>
                  <a:cubicBezTo>
                    <a:pt x="0" y="814"/>
                    <a:pt x="230" y="1044"/>
                    <a:pt x="526" y="1044"/>
                  </a:cubicBezTo>
                  <a:cubicBezTo>
                    <a:pt x="813" y="1044"/>
                    <a:pt x="1043" y="814"/>
                    <a:pt x="1043" y="526"/>
                  </a:cubicBezTo>
                  <a:cubicBezTo>
                    <a:pt x="1043" y="231"/>
                    <a:pt x="813" y="1"/>
                    <a:pt x="526" y="1"/>
                  </a:cubicBezTo>
                  <a:close/>
                </a:path>
              </a:pathLst>
            </a:custGeom>
            <a:solidFill>
              <a:srgbClr val="7098C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32"/>
            <p:cNvSpPr/>
            <p:nvPr/>
          </p:nvSpPr>
          <p:spPr>
            <a:xfrm rot="-248534">
              <a:off x="2015947" y="3425889"/>
              <a:ext cx="37408" cy="37407"/>
            </a:xfrm>
            <a:custGeom>
              <a:rect b="b" l="l" r="r" t="t"/>
              <a:pathLst>
                <a:path extrusionOk="0" h="436" w="436">
                  <a:moveTo>
                    <a:pt x="222" y="1"/>
                  </a:moveTo>
                  <a:cubicBezTo>
                    <a:pt x="99" y="1"/>
                    <a:pt x="0" y="99"/>
                    <a:pt x="0" y="222"/>
                  </a:cubicBezTo>
                  <a:cubicBezTo>
                    <a:pt x="0" y="337"/>
                    <a:pt x="99" y="436"/>
                    <a:pt x="222" y="436"/>
                  </a:cubicBezTo>
                  <a:cubicBezTo>
                    <a:pt x="337" y="436"/>
                    <a:pt x="435" y="337"/>
                    <a:pt x="435" y="222"/>
                  </a:cubicBezTo>
                  <a:cubicBezTo>
                    <a:pt x="435" y="99"/>
                    <a:pt x="337" y="1"/>
                    <a:pt x="222" y="1"/>
                  </a:cubicBezTo>
                  <a:close/>
                </a:path>
              </a:pathLst>
            </a:custGeom>
            <a:solidFill>
              <a:srgbClr val="0E1C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32"/>
            <p:cNvSpPr/>
            <p:nvPr/>
          </p:nvSpPr>
          <p:spPr>
            <a:xfrm rot="-248534">
              <a:off x="2008643" y="3450985"/>
              <a:ext cx="21192" cy="21278"/>
            </a:xfrm>
            <a:custGeom>
              <a:rect b="b" l="l" r="r" t="t"/>
              <a:pathLst>
                <a:path extrusionOk="0" h="248" w="247">
                  <a:moveTo>
                    <a:pt x="124" y="1"/>
                  </a:moveTo>
                  <a:cubicBezTo>
                    <a:pt x="50" y="1"/>
                    <a:pt x="0" y="58"/>
                    <a:pt x="0" y="124"/>
                  </a:cubicBezTo>
                  <a:cubicBezTo>
                    <a:pt x="0" y="190"/>
                    <a:pt x="50" y="247"/>
                    <a:pt x="124" y="247"/>
                  </a:cubicBezTo>
                  <a:cubicBezTo>
                    <a:pt x="189" y="247"/>
                    <a:pt x="247" y="190"/>
                    <a:pt x="247" y="124"/>
                  </a:cubicBezTo>
                  <a:cubicBezTo>
                    <a:pt x="247" y="58"/>
                    <a:pt x="189" y="1"/>
                    <a:pt x="12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32"/>
            <p:cNvSpPr/>
            <p:nvPr/>
          </p:nvSpPr>
          <p:spPr>
            <a:xfrm rot="-248534">
              <a:off x="1932733" y="3385809"/>
              <a:ext cx="160702" cy="98066"/>
            </a:xfrm>
            <a:custGeom>
              <a:rect b="b" l="l" r="r" t="t"/>
              <a:pathLst>
                <a:path extrusionOk="0" h="1143" w="1873">
                  <a:moveTo>
                    <a:pt x="0" y="1"/>
                  </a:moveTo>
                  <a:lnTo>
                    <a:pt x="0" y="165"/>
                  </a:lnTo>
                  <a:lnTo>
                    <a:pt x="772" y="165"/>
                  </a:lnTo>
                  <a:cubicBezTo>
                    <a:pt x="1380" y="165"/>
                    <a:pt x="1873" y="601"/>
                    <a:pt x="1873" y="1143"/>
                  </a:cubicBezTo>
                  <a:lnTo>
                    <a:pt x="1873" y="1102"/>
                  </a:lnTo>
                  <a:cubicBezTo>
                    <a:pt x="1873" y="494"/>
                    <a:pt x="1380" y="1"/>
                    <a:pt x="772"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32"/>
            <p:cNvSpPr/>
            <p:nvPr/>
          </p:nvSpPr>
          <p:spPr>
            <a:xfrm rot="-248534">
              <a:off x="1888143" y="3368302"/>
              <a:ext cx="49420" cy="38866"/>
            </a:xfrm>
            <a:custGeom>
              <a:rect b="b" l="l" r="r" t="t"/>
              <a:pathLst>
                <a:path extrusionOk="0" h="453" w="576">
                  <a:moveTo>
                    <a:pt x="1" y="0"/>
                  </a:moveTo>
                  <a:cubicBezTo>
                    <a:pt x="1" y="428"/>
                    <a:pt x="329" y="452"/>
                    <a:pt x="477" y="452"/>
                  </a:cubicBezTo>
                  <a:cubicBezTo>
                    <a:pt x="518" y="452"/>
                    <a:pt x="576" y="370"/>
                    <a:pt x="477" y="288"/>
                  </a:cubicBezTo>
                  <a:cubicBezTo>
                    <a:pt x="231" y="288"/>
                    <a:pt x="83" y="222"/>
                    <a:pt x="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32"/>
            <p:cNvSpPr/>
            <p:nvPr/>
          </p:nvSpPr>
          <p:spPr>
            <a:xfrm rot="-248534">
              <a:off x="1894665" y="3353862"/>
              <a:ext cx="46074" cy="53194"/>
            </a:xfrm>
            <a:custGeom>
              <a:rect b="b" l="l" r="r" t="t"/>
              <a:pathLst>
                <a:path extrusionOk="0" h="620" w="537">
                  <a:moveTo>
                    <a:pt x="190" y="0"/>
                  </a:moveTo>
                  <a:cubicBezTo>
                    <a:pt x="1" y="378"/>
                    <a:pt x="288" y="551"/>
                    <a:pt x="420" y="616"/>
                  </a:cubicBezTo>
                  <a:cubicBezTo>
                    <a:pt x="424" y="618"/>
                    <a:pt x="429" y="619"/>
                    <a:pt x="434" y="619"/>
                  </a:cubicBezTo>
                  <a:cubicBezTo>
                    <a:pt x="473" y="619"/>
                    <a:pt x="537" y="569"/>
                    <a:pt x="494" y="468"/>
                  </a:cubicBezTo>
                  <a:cubicBezTo>
                    <a:pt x="272" y="353"/>
                    <a:pt x="173" y="230"/>
                    <a:pt x="19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32"/>
            <p:cNvSpPr/>
            <p:nvPr/>
          </p:nvSpPr>
          <p:spPr>
            <a:xfrm rot="-248534">
              <a:off x="1908499" y="3347339"/>
              <a:ext cx="41870" cy="56454"/>
            </a:xfrm>
            <a:custGeom>
              <a:rect b="b" l="l" r="r" t="t"/>
              <a:pathLst>
                <a:path extrusionOk="0" h="658" w="488">
                  <a:moveTo>
                    <a:pt x="263" y="0"/>
                  </a:moveTo>
                  <a:cubicBezTo>
                    <a:pt x="0" y="337"/>
                    <a:pt x="255" y="559"/>
                    <a:pt x="370" y="649"/>
                  </a:cubicBezTo>
                  <a:cubicBezTo>
                    <a:pt x="375" y="655"/>
                    <a:pt x="384" y="658"/>
                    <a:pt x="395" y="658"/>
                  </a:cubicBezTo>
                  <a:cubicBezTo>
                    <a:pt x="432" y="658"/>
                    <a:pt x="487" y="620"/>
                    <a:pt x="468" y="518"/>
                  </a:cubicBezTo>
                  <a:cubicBezTo>
                    <a:pt x="271" y="370"/>
                    <a:pt x="197" y="222"/>
                    <a:pt x="263"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32"/>
            <p:cNvSpPr/>
            <p:nvPr/>
          </p:nvSpPr>
          <p:spPr>
            <a:xfrm rot="-248534">
              <a:off x="2242047" y="3363460"/>
              <a:ext cx="160101" cy="120630"/>
            </a:xfrm>
            <a:custGeom>
              <a:rect b="b" l="l" r="r" t="t"/>
              <a:pathLst>
                <a:path extrusionOk="0" h="1406" w="1866">
                  <a:moveTo>
                    <a:pt x="1102" y="1"/>
                  </a:moveTo>
                  <a:cubicBezTo>
                    <a:pt x="494" y="1"/>
                    <a:pt x="1" y="494"/>
                    <a:pt x="1" y="1102"/>
                  </a:cubicBezTo>
                  <a:lnTo>
                    <a:pt x="1" y="1406"/>
                  </a:lnTo>
                  <a:lnTo>
                    <a:pt x="765" y="1406"/>
                  </a:lnTo>
                  <a:cubicBezTo>
                    <a:pt x="1373" y="1406"/>
                    <a:pt x="1866" y="913"/>
                    <a:pt x="1866" y="305"/>
                  </a:cubicBezTo>
                  <a:lnTo>
                    <a:pt x="1866"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32"/>
            <p:cNvSpPr/>
            <p:nvPr/>
          </p:nvSpPr>
          <p:spPr>
            <a:xfrm rot="-248534">
              <a:off x="2256259" y="3380514"/>
              <a:ext cx="89574" cy="89572"/>
            </a:xfrm>
            <a:custGeom>
              <a:rect b="b" l="l" r="r" t="t"/>
              <a:pathLst>
                <a:path extrusionOk="0" h="1044" w="1044">
                  <a:moveTo>
                    <a:pt x="526" y="1"/>
                  </a:moveTo>
                  <a:cubicBezTo>
                    <a:pt x="230" y="1"/>
                    <a:pt x="0" y="231"/>
                    <a:pt x="0" y="526"/>
                  </a:cubicBezTo>
                  <a:cubicBezTo>
                    <a:pt x="0" y="814"/>
                    <a:pt x="230" y="1044"/>
                    <a:pt x="526" y="1044"/>
                  </a:cubicBezTo>
                  <a:cubicBezTo>
                    <a:pt x="813" y="1044"/>
                    <a:pt x="1043" y="814"/>
                    <a:pt x="1043" y="526"/>
                  </a:cubicBezTo>
                  <a:cubicBezTo>
                    <a:pt x="1043" y="231"/>
                    <a:pt x="813" y="1"/>
                    <a:pt x="526" y="1"/>
                  </a:cubicBezTo>
                  <a:close/>
                </a:path>
              </a:pathLst>
            </a:custGeom>
            <a:solidFill>
              <a:srgbClr val="7098C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32"/>
            <p:cNvSpPr/>
            <p:nvPr/>
          </p:nvSpPr>
          <p:spPr>
            <a:xfrm rot="-248534">
              <a:off x="2282341" y="3406572"/>
              <a:ext cx="38095" cy="37407"/>
            </a:xfrm>
            <a:custGeom>
              <a:rect b="b" l="l" r="r" t="t"/>
              <a:pathLst>
                <a:path extrusionOk="0" h="436" w="444">
                  <a:moveTo>
                    <a:pt x="222" y="1"/>
                  </a:moveTo>
                  <a:cubicBezTo>
                    <a:pt x="99" y="1"/>
                    <a:pt x="0" y="99"/>
                    <a:pt x="0" y="222"/>
                  </a:cubicBezTo>
                  <a:cubicBezTo>
                    <a:pt x="0" y="337"/>
                    <a:pt x="99" y="436"/>
                    <a:pt x="222" y="436"/>
                  </a:cubicBezTo>
                  <a:cubicBezTo>
                    <a:pt x="345" y="436"/>
                    <a:pt x="444" y="337"/>
                    <a:pt x="444" y="222"/>
                  </a:cubicBezTo>
                  <a:cubicBezTo>
                    <a:pt x="444" y="99"/>
                    <a:pt x="345" y="1"/>
                    <a:pt x="222" y="1"/>
                  </a:cubicBezTo>
                  <a:close/>
                </a:path>
              </a:pathLst>
            </a:custGeom>
            <a:solidFill>
              <a:srgbClr val="0E1C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2"/>
            <p:cNvSpPr/>
            <p:nvPr/>
          </p:nvSpPr>
          <p:spPr>
            <a:xfrm rot="-248534">
              <a:off x="2277862" y="3431488"/>
              <a:ext cx="21192" cy="21278"/>
            </a:xfrm>
            <a:custGeom>
              <a:rect b="b" l="l" r="r" t="t"/>
              <a:pathLst>
                <a:path extrusionOk="0" h="248" w="247">
                  <a:moveTo>
                    <a:pt x="124" y="1"/>
                  </a:moveTo>
                  <a:cubicBezTo>
                    <a:pt x="50" y="1"/>
                    <a:pt x="0" y="58"/>
                    <a:pt x="0" y="124"/>
                  </a:cubicBezTo>
                  <a:cubicBezTo>
                    <a:pt x="0" y="190"/>
                    <a:pt x="50" y="247"/>
                    <a:pt x="124" y="247"/>
                  </a:cubicBezTo>
                  <a:cubicBezTo>
                    <a:pt x="189" y="247"/>
                    <a:pt x="247" y="190"/>
                    <a:pt x="247" y="124"/>
                  </a:cubicBezTo>
                  <a:cubicBezTo>
                    <a:pt x="247" y="58"/>
                    <a:pt x="189" y="1"/>
                    <a:pt x="12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32"/>
            <p:cNvSpPr/>
            <p:nvPr/>
          </p:nvSpPr>
          <p:spPr>
            <a:xfrm rot="-248534">
              <a:off x="2241232" y="3363489"/>
              <a:ext cx="160101" cy="98066"/>
            </a:xfrm>
            <a:custGeom>
              <a:rect b="b" l="l" r="r" t="t"/>
              <a:pathLst>
                <a:path extrusionOk="0" h="1143" w="1866">
                  <a:moveTo>
                    <a:pt x="1102" y="1"/>
                  </a:moveTo>
                  <a:cubicBezTo>
                    <a:pt x="494" y="1"/>
                    <a:pt x="1" y="494"/>
                    <a:pt x="1" y="1102"/>
                  </a:cubicBezTo>
                  <a:lnTo>
                    <a:pt x="1" y="1143"/>
                  </a:lnTo>
                  <a:cubicBezTo>
                    <a:pt x="1" y="601"/>
                    <a:pt x="494" y="165"/>
                    <a:pt x="1102" y="165"/>
                  </a:cubicBezTo>
                  <a:lnTo>
                    <a:pt x="1866" y="165"/>
                  </a:lnTo>
                  <a:lnTo>
                    <a:pt x="1866"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32"/>
            <p:cNvSpPr/>
            <p:nvPr/>
          </p:nvSpPr>
          <p:spPr>
            <a:xfrm rot="-248534">
              <a:off x="2389356" y="3332004"/>
              <a:ext cx="49420" cy="38866"/>
            </a:xfrm>
            <a:custGeom>
              <a:rect b="b" l="l" r="r" t="t"/>
              <a:pathLst>
                <a:path extrusionOk="0" h="453" w="576">
                  <a:moveTo>
                    <a:pt x="575" y="0"/>
                  </a:moveTo>
                  <a:cubicBezTo>
                    <a:pt x="485" y="222"/>
                    <a:pt x="345" y="288"/>
                    <a:pt x="91" y="288"/>
                  </a:cubicBezTo>
                  <a:cubicBezTo>
                    <a:pt x="0" y="370"/>
                    <a:pt x="50" y="452"/>
                    <a:pt x="91" y="452"/>
                  </a:cubicBezTo>
                  <a:cubicBezTo>
                    <a:pt x="238" y="452"/>
                    <a:pt x="575" y="428"/>
                    <a:pt x="575"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32"/>
            <p:cNvSpPr/>
            <p:nvPr/>
          </p:nvSpPr>
          <p:spPr>
            <a:xfrm rot="-248534">
              <a:off x="2384497" y="3318391"/>
              <a:ext cx="45988" cy="53194"/>
            </a:xfrm>
            <a:custGeom>
              <a:rect b="b" l="l" r="r" t="t"/>
              <a:pathLst>
                <a:path extrusionOk="0" h="620" w="536">
                  <a:moveTo>
                    <a:pt x="347" y="0"/>
                  </a:moveTo>
                  <a:cubicBezTo>
                    <a:pt x="372" y="230"/>
                    <a:pt x="273" y="353"/>
                    <a:pt x="51" y="468"/>
                  </a:cubicBezTo>
                  <a:cubicBezTo>
                    <a:pt x="1" y="569"/>
                    <a:pt x="64" y="619"/>
                    <a:pt x="108" y="619"/>
                  </a:cubicBezTo>
                  <a:cubicBezTo>
                    <a:pt x="114" y="619"/>
                    <a:pt x="120" y="618"/>
                    <a:pt x="125" y="616"/>
                  </a:cubicBezTo>
                  <a:cubicBezTo>
                    <a:pt x="248" y="551"/>
                    <a:pt x="536" y="378"/>
                    <a:pt x="347"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32"/>
            <p:cNvSpPr/>
            <p:nvPr/>
          </p:nvSpPr>
          <p:spPr>
            <a:xfrm rot="-248534">
              <a:off x="2374284" y="3313606"/>
              <a:ext cx="41870" cy="56454"/>
            </a:xfrm>
            <a:custGeom>
              <a:rect b="b" l="l" r="r" t="t"/>
              <a:pathLst>
                <a:path extrusionOk="0" h="658" w="488">
                  <a:moveTo>
                    <a:pt x="225" y="0"/>
                  </a:moveTo>
                  <a:lnTo>
                    <a:pt x="225" y="0"/>
                  </a:lnTo>
                  <a:cubicBezTo>
                    <a:pt x="290" y="222"/>
                    <a:pt x="217" y="370"/>
                    <a:pt x="19" y="518"/>
                  </a:cubicBezTo>
                  <a:cubicBezTo>
                    <a:pt x="0" y="620"/>
                    <a:pt x="56" y="658"/>
                    <a:pt x="97" y="658"/>
                  </a:cubicBezTo>
                  <a:cubicBezTo>
                    <a:pt x="108" y="658"/>
                    <a:pt x="119" y="655"/>
                    <a:pt x="126" y="649"/>
                  </a:cubicBezTo>
                  <a:cubicBezTo>
                    <a:pt x="241" y="559"/>
                    <a:pt x="488" y="337"/>
                    <a:pt x="225"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32"/>
            <p:cNvSpPr/>
            <p:nvPr/>
          </p:nvSpPr>
          <p:spPr>
            <a:xfrm rot="-248534">
              <a:off x="1502444" y="3006229"/>
              <a:ext cx="676011" cy="1173014"/>
            </a:xfrm>
            <a:custGeom>
              <a:rect b="b" l="l" r="r" t="t"/>
              <a:pathLst>
                <a:path extrusionOk="0" h="19630" w="7879">
                  <a:moveTo>
                    <a:pt x="6243" y="1"/>
                  </a:moveTo>
                  <a:cubicBezTo>
                    <a:pt x="6104" y="1"/>
                    <a:pt x="5957" y="11"/>
                    <a:pt x="5800" y="30"/>
                  </a:cubicBezTo>
                  <a:cubicBezTo>
                    <a:pt x="4814" y="145"/>
                    <a:pt x="3615" y="2388"/>
                    <a:pt x="2999" y="3160"/>
                  </a:cubicBezTo>
                  <a:cubicBezTo>
                    <a:pt x="1" y="6889"/>
                    <a:pt x="2449" y="7899"/>
                    <a:pt x="3048" y="9099"/>
                  </a:cubicBezTo>
                  <a:cubicBezTo>
                    <a:pt x="3221" y="9444"/>
                    <a:pt x="1693" y="10553"/>
                    <a:pt x="1406" y="11883"/>
                  </a:cubicBezTo>
                  <a:cubicBezTo>
                    <a:pt x="1011" y="13748"/>
                    <a:pt x="2646" y="15128"/>
                    <a:pt x="3295" y="15678"/>
                  </a:cubicBezTo>
                  <a:cubicBezTo>
                    <a:pt x="4469" y="16672"/>
                    <a:pt x="5652" y="18126"/>
                    <a:pt x="3476" y="19629"/>
                  </a:cubicBezTo>
                  <a:cubicBezTo>
                    <a:pt x="5636" y="19013"/>
                    <a:pt x="6515" y="16869"/>
                    <a:pt x="5381" y="15366"/>
                  </a:cubicBezTo>
                  <a:cubicBezTo>
                    <a:pt x="3886" y="13362"/>
                    <a:pt x="2679" y="12951"/>
                    <a:pt x="4009" y="11497"/>
                  </a:cubicBezTo>
                  <a:cubicBezTo>
                    <a:pt x="5340" y="10051"/>
                    <a:pt x="4979" y="8598"/>
                    <a:pt x="4593" y="7324"/>
                  </a:cubicBezTo>
                  <a:cubicBezTo>
                    <a:pt x="4198" y="6043"/>
                    <a:pt x="4527" y="4449"/>
                    <a:pt x="5636" y="3661"/>
                  </a:cubicBezTo>
                  <a:cubicBezTo>
                    <a:pt x="5907" y="3470"/>
                    <a:pt x="6179" y="3398"/>
                    <a:pt x="6436" y="3398"/>
                  </a:cubicBezTo>
                  <a:cubicBezTo>
                    <a:pt x="7231" y="3398"/>
                    <a:pt x="7878" y="4088"/>
                    <a:pt x="7878" y="4088"/>
                  </a:cubicBezTo>
                  <a:lnTo>
                    <a:pt x="7878" y="885"/>
                  </a:lnTo>
                  <a:cubicBezTo>
                    <a:pt x="7478" y="277"/>
                    <a:pt x="6974" y="1"/>
                    <a:pt x="6243" y="1"/>
                  </a:cubicBezTo>
                  <a:close/>
                </a:path>
              </a:pathLst>
            </a:custGeom>
            <a:gradFill>
              <a:gsLst>
                <a:gs pos="0">
                  <a:srgbClr val="FF9DB1"/>
                </a:gs>
                <a:gs pos="100000">
                  <a:srgbClr val="D4819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32"/>
            <p:cNvSpPr/>
            <p:nvPr/>
          </p:nvSpPr>
          <p:spPr>
            <a:xfrm rot="-248534">
              <a:off x="2176600" y="2957409"/>
              <a:ext cx="675925" cy="1173014"/>
            </a:xfrm>
            <a:custGeom>
              <a:rect b="b" l="l" r="r" t="t"/>
              <a:pathLst>
                <a:path extrusionOk="0" h="19630" w="7878">
                  <a:moveTo>
                    <a:pt x="1636" y="1"/>
                  </a:moveTo>
                  <a:cubicBezTo>
                    <a:pt x="905" y="1"/>
                    <a:pt x="400" y="277"/>
                    <a:pt x="0" y="885"/>
                  </a:cubicBezTo>
                  <a:lnTo>
                    <a:pt x="0" y="4088"/>
                  </a:lnTo>
                  <a:cubicBezTo>
                    <a:pt x="0" y="4088"/>
                    <a:pt x="652" y="3398"/>
                    <a:pt x="1450" y="3398"/>
                  </a:cubicBezTo>
                  <a:cubicBezTo>
                    <a:pt x="1707" y="3398"/>
                    <a:pt x="1980" y="3470"/>
                    <a:pt x="2251" y="3661"/>
                  </a:cubicBezTo>
                  <a:cubicBezTo>
                    <a:pt x="3352" y="4449"/>
                    <a:pt x="3680" y="6043"/>
                    <a:pt x="3294" y="7324"/>
                  </a:cubicBezTo>
                  <a:cubicBezTo>
                    <a:pt x="2900" y="8598"/>
                    <a:pt x="2547" y="10051"/>
                    <a:pt x="3869" y="11497"/>
                  </a:cubicBezTo>
                  <a:cubicBezTo>
                    <a:pt x="5200" y="12951"/>
                    <a:pt x="4001" y="13362"/>
                    <a:pt x="2497" y="15366"/>
                  </a:cubicBezTo>
                  <a:cubicBezTo>
                    <a:pt x="1364" y="16869"/>
                    <a:pt x="2251" y="19013"/>
                    <a:pt x="4403" y="19629"/>
                  </a:cubicBezTo>
                  <a:cubicBezTo>
                    <a:pt x="2226" y="18126"/>
                    <a:pt x="3417" y="16672"/>
                    <a:pt x="4584" y="15678"/>
                  </a:cubicBezTo>
                  <a:cubicBezTo>
                    <a:pt x="5241" y="15128"/>
                    <a:pt x="6875" y="13748"/>
                    <a:pt x="6473" y="11883"/>
                  </a:cubicBezTo>
                  <a:cubicBezTo>
                    <a:pt x="6185" y="10553"/>
                    <a:pt x="4658" y="9444"/>
                    <a:pt x="4830" y="9099"/>
                  </a:cubicBezTo>
                  <a:cubicBezTo>
                    <a:pt x="5430" y="7899"/>
                    <a:pt x="7878" y="6889"/>
                    <a:pt x="4879" y="3160"/>
                  </a:cubicBezTo>
                  <a:cubicBezTo>
                    <a:pt x="4263" y="2388"/>
                    <a:pt x="3064" y="145"/>
                    <a:pt x="2078" y="30"/>
                  </a:cubicBezTo>
                  <a:cubicBezTo>
                    <a:pt x="1922" y="11"/>
                    <a:pt x="1775" y="1"/>
                    <a:pt x="1636" y="1"/>
                  </a:cubicBezTo>
                  <a:close/>
                </a:path>
              </a:pathLst>
            </a:custGeom>
            <a:gradFill>
              <a:gsLst>
                <a:gs pos="0">
                  <a:srgbClr val="FF9DB1"/>
                </a:gs>
                <a:gs pos="100000">
                  <a:srgbClr val="D4819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32"/>
            <p:cNvSpPr/>
            <p:nvPr/>
          </p:nvSpPr>
          <p:spPr>
            <a:xfrm rot="-248534">
              <a:off x="2140884" y="2885270"/>
              <a:ext cx="149462" cy="350479"/>
            </a:xfrm>
            <a:custGeom>
              <a:rect b="b" l="l" r="r" t="t"/>
              <a:pathLst>
                <a:path extrusionOk="0" h="4085" w="1742">
                  <a:moveTo>
                    <a:pt x="1645" y="0"/>
                  </a:moveTo>
                  <a:cubicBezTo>
                    <a:pt x="909" y="0"/>
                    <a:pt x="402" y="274"/>
                    <a:pt x="0" y="881"/>
                  </a:cubicBezTo>
                  <a:lnTo>
                    <a:pt x="0" y="4084"/>
                  </a:lnTo>
                  <a:cubicBezTo>
                    <a:pt x="0" y="4084"/>
                    <a:pt x="651" y="3393"/>
                    <a:pt x="1446" y="3393"/>
                  </a:cubicBezTo>
                  <a:cubicBezTo>
                    <a:pt x="1460" y="3393"/>
                    <a:pt x="1473" y="3394"/>
                    <a:pt x="1487" y="3394"/>
                  </a:cubicBezTo>
                  <a:cubicBezTo>
                    <a:pt x="1249" y="2811"/>
                    <a:pt x="1150" y="2162"/>
                    <a:pt x="1224" y="1529"/>
                  </a:cubicBezTo>
                  <a:cubicBezTo>
                    <a:pt x="1282" y="987"/>
                    <a:pt x="1462" y="462"/>
                    <a:pt x="1742" y="2"/>
                  </a:cubicBezTo>
                  <a:cubicBezTo>
                    <a:pt x="1709" y="1"/>
                    <a:pt x="1677" y="0"/>
                    <a:pt x="1645" y="0"/>
                  </a:cubicBezTo>
                  <a:close/>
                </a:path>
              </a:pathLst>
            </a:custGeom>
            <a:solidFill>
              <a:srgbClr val="FF9DB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32"/>
            <p:cNvSpPr/>
            <p:nvPr/>
          </p:nvSpPr>
          <p:spPr>
            <a:xfrm rot="-248534">
              <a:off x="2169563" y="3148273"/>
              <a:ext cx="429939" cy="605987"/>
            </a:xfrm>
            <a:custGeom>
              <a:rect b="b" l="l" r="r" t="t"/>
              <a:pathLst>
                <a:path extrusionOk="0" h="10141" w="5011">
                  <a:moveTo>
                    <a:pt x="1948" y="0"/>
                  </a:moveTo>
                  <a:cubicBezTo>
                    <a:pt x="1323" y="0"/>
                    <a:pt x="702" y="288"/>
                    <a:pt x="247" y="718"/>
                  </a:cubicBezTo>
                  <a:cubicBezTo>
                    <a:pt x="156" y="801"/>
                    <a:pt x="74" y="891"/>
                    <a:pt x="0" y="981"/>
                  </a:cubicBezTo>
                  <a:lnTo>
                    <a:pt x="0" y="1047"/>
                  </a:lnTo>
                  <a:cubicBezTo>
                    <a:pt x="0" y="1047"/>
                    <a:pt x="652" y="357"/>
                    <a:pt x="1450" y="357"/>
                  </a:cubicBezTo>
                  <a:cubicBezTo>
                    <a:pt x="1707" y="357"/>
                    <a:pt x="1980" y="429"/>
                    <a:pt x="2251" y="620"/>
                  </a:cubicBezTo>
                  <a:cubicBezTo>
                    <a:pt x="3352" y="1408"/>
                    <a:pt x="3680" y="3002"/>
                    <a:pt x="3294" y="4283"/>
                  </a:cubicBezTo>
                  <a:cubicBezTo>
                    <a:pt x="2900" y="5557"/>
                    <a:pt x="2547" y="7010"/>
                    <a:pt x="3869" y="8456"/>
                  </a:cubicBezTo>
                  <a:cubicBezTo>
                    <a:pt x="4518" y="9163"/>
                    <a:pt x="4567" y="9623"/>
                    <a:pt x="4272" y="10140"/>
                  </a:cubicBezTo>
                  <a:cubicBezTo>
                    <a:pt x="4378" y="10009"/>
                    <a:pt x="4485" y="9869"/>
                    <a:pt x="4576" y="9729"/>
                  </a:cubicBezTo>
                  <a:cubicBezTo>
                    <a:pt x="4838" y="9310"/>
                    <a:pt x="5011" y="8809"/>
                    <a:pt x="4953" y="8317"/>
                  </a:cubicBezTo>
                  <a:cubicBezTo>
                    <a:pt x="4855" y="7364"/>
                    <a:pt x="3968" y="6649"/>
                    <a:pt x="3803" y="5696"/>
                  </a:cubicBezTo>
                  <a:cubicBezTo>
                    <a:pt x="3697" y="5097"/>
                    <a:pt x="3902" y="4489"/>
                    <a:pt x="4033" y="3889"/>
                  </a:cubicBezTo>
                  <a:cubicBezTo>
                    <a:pt x="4189" y="3166"/>
                    <a:pt x="4231" y="2402"/>
                    <a:pt x="4009" y="1696"/>
                  </a:cubicBezTo>
                  <a:cubicBezTo>
                    <a:pt x="3787" y="990"/>
                    <a:pt x="3269" y="349"/>
                    <a:pt x="2571" y="102"/>
                  </a:cubicBezTo>
                  <a:cubicBezTo>
                    <a:pt x="2367" y="32"/>
                    <a:pt x="2157" y="0"/>
                    <a:pt x="1948" y="0"/>
                  </a:cubicBezTo>
                  <a:close/>
                </a:path>
              </a:pathLst>
            </a:custGeom>
            <a:solidFill>
              <a:srgbClr val="FF9DB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32"/>
            <p:cNvSpPr/>
            <p:nvPr/>
          </p:nvSpPr>
          <p:spPr>
            <a:xfrm rot="-248534">
              <a:off x="1741434" y="3179300"/>
              <a:ext cx="429339" cy="605987"/>
            </a:xfrm>
            <a:custGeom>
              <a:rect b="b" l="l" r="r" t="t"/>
              <a:pathLst>
                <a:path extrusionOk="0" h="10141" w="5004">
                  <a:moveTo>
                    <a:pt x="3059" y="0"/>
                  </a:moveTo>
                  <a:cubicBezTo>
                    <a:pt x="2849" y="0"/>
                    <a:pt x="2638" y="32"/>
                    <a:pt x="2432" y="102"/>
                  </a:cubicBezTo>
                  <a:cubicBezTo>
                    <a:pt x="1734" y="349"/>
                    <a:pt x="1217" y="990"/>
                    <a:pt x="995" y="1696"/>
                  </a:cubicBezTo>
                  <a:cubicBezTo>
                    <a:pt x="773" y="2402"/>
                    <a:pt x="814" y="3166"/>
                    <a:pt x="970" y="3889"/>
                  </a:cubicBezTo>
                  <a:cubicBezTo>
                    <a:pt x="1102" y="4489"/>
                    <a:pt x="1307" y="5097"/>
                    <a:pt x="1200" y="5696"/>
                  </a:cubicBezTo>
                  <a:cubicBezTo>
                    <a:pt x="1044" y="6649"/>
                    <a:pt x="157" y="7364"/>
                    <a:pt x="50" y="8317"/>
                  </a:cubicBezTo>
                  <a:cubicBezTo>
                    <a:pt x="1" y="8809"/>
                    <a:pt x="165" y="9310"/>
                    <a:pt x="428" y="9729"/>
                  </a:cubicBezTo>
                  <a:cubicBezTo>
                    <a:pt x="527" y="9869"/>
                    <a:pt x="625" y="10009"/>
                    <a:pt x="740" y="10140"/>
                  </a:cubicBezTo>
                  <a:cubicBezTo>
                    <a:pt x="444" y="9623"/>
                    <a:pt x="486" y="9163"/>
                    <a:pt x="1134" y="8456"/>
                  </a:cubicBezTo>
                  <a:cubicBezTo>
                    <a:pt x="2465" y="7010"/>
                    <a:pt x="2104" y="5557"/>
                    <a:pt x="1718" y="4283"/>
                  </a:cubicBezTo>
                  <a:cubicBezTo>
                    <a:pt x="1323" y="3002"/>
                    <a:pt x="1652" y="1408"/>
                    <a:pt x="2761" y="620"/>
                  </a:cubicBezTo>
                  <a:cubicBezTo>
                    <a:pt x="3032" y="429"/>
                    <a:pt x="3304" y="357"/>
                    <a:pt x="3561" y="357"/>
                  </a:cubicBezTo>
                  <a:cubicBezTo>
                    <a:pt x="4356" y="357"/>
                    <a:pt x="5003" y="1047"/>
                    <a:pt x="5003" y="1047"/>
                  </a:cubicBezTo>
                  <a:lnTo>
                    <a:pt x="5003" y="981"/>
                  </a:lnTo>
                  <a:cubicBezTo>
                    <a:pt x="4929" y="891"/>
                    <a:pt x="4847" y="801"/>
                    <a:pt x="4757" y="718"/>
                  </a:cubicBezTo>
                  <a:cubicBezTo>
                    <a:pt x="4302" y="288"/>
                    <a:pt x="3685" y="0"/>
                    <a:pt x="3059" y="0"/>
                  </a:cubicBezTo>
                  <a:close/>
                </a:path>
              </a:pathLst>
            </a:custGeom>
            <a:solidFill>
              <a:srgbClr val="FF9DB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32"/>
            <p:cNvSpPr/>
            <p:nvPr/>
          </p:nvSpPr>
          <p:spPr>
            <a:xfrm rot="-248534">
              <a:off x="2579124" y="3258342"/>
              <a:ext cx="177690" cy="231256"/>
            </a:xfrm>
            <a:custGeom>
              <a:rect b="b" l="l" r="r" t="t"/>
              <a:pathLst>
                <a:path extrusionOk="0" h="3870" w="2071">
                  <a:moveTo>
                    <a:pt x="1306" y="1"/>
                  </a:moveTo>
                  <a:lnTo>
                    <a:pt x="1306" y="1"/>
                  </a:lnTo>
                  <a:cubicBezTo>
                    <a:pt x="1265" y="444"/>
                    <a:pt x="1142" y="987"/>
                    <a:pt x="822" y="1381"/>
                  </a:cubicBezTo>
                  <a:cubicBezTo>
                    <a:pt x="173" y="2178"/>
                    <a:pt x="0" y="2802"/>
                    <a:pt x="0" y="3870"/>
                  </a:cubicBezTo>
                  <a:cubicBezTo>
                    <a:pt x="468" y="2933"/>
                    <a:pt x="2070" y="2104"/>
                    <a:pt x="1306" y="1"/>
                  </a:cubicBezTo>
                  <a:close/>
                </a:path>
              </a:pathLst>
            </a:custGeom>
            <a:solidFill>
              <a:srgbClr val="FF9DB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32"/>
            <p:cNvSpPr/>
            <p:nvPr/>
          </p:nvSpPr>
          <p:spPr>
            <a:xfrm rot="-248534">
              <a:off x="1575335" y="3331036"/>
              <a:ext cx="177690" cy="231256"/>
            </a:xfrm>
            <a:custGeom>
              <a:rect b="b" l="l" r="r" t="t"/>
              <a:pathLst>
                <a:path extrusionOk="0" h="3870" w="2071">
                  <a:moveTo>
                    <a:pt x="764" y="1"/>
                  </a:moveTo>
                  <a:cubicBezTo>
                    <a:pt x="0" y="2104"/>
                    <a:pt x="1602" y="2933"/>
                    <a:pt x="2070" y="3870"/>
                  </a:cubicBezTo>
                  <a:cubicBezTo>
                    <a:pt x="2070" y="2802"/>
                    <a:pt x="1898" y="2178"/>
                    <a:pt x="1249" y="1381"/>
                  </a:cubicBezTo>
                  <a:cubicBezTo>
                    <a:pt x="929" y="987"/>
                    <a:pt x="805" y="444"/>
                    <a:pt x="764" y="1"/>
                  </a:cubicBezTo>
                  <a:close/>
                </a:path>
              </a:pathLst>
            </a:custGeom>
            <a:solidFill>
              <a:srgbClr val="FF9DB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32"/>
            <p:cNvSpPr/>
            <p:nvPr/>
          </p:nvSpPr>
          <p:spPr>
            <a:xfrm rot="-248534">
              <a:off x="2169563" y="3148273"/>
              <a:ext cx="429939" cy="605987"/>
            </a:xfrm>
            <a:custGeom>
              <a:rect b="b" l="l" r="r" t="t"/>
              <a:pathLst>
                <a:path extrusionOk="0" h="10141" w="5011">
                  <a:moveTo>
                    <a:pt x="1948" y="0"/>
                  </a:moveTo>
                  <a:cubicBezTo>
                    <a:pt x="1323" y="0"/>
                    <a:pt x="702" y="288"/>
                    <a:pt x="247" y="718"/>
                  </a:cubicBezTo>
                  <a:cubicBezTo>
                    <a:pt x="156" y="801"/>
                    <a:pt x="74" y="891"/>
                    <a:pt x="0" y="981"/>
                  </a:cubicBezTo>
                  <a:lnTo>
                    <a:pt x="0" y="1047"/>
                  </a:lnTo>
                  <a:cubicBezTo>
                    <a:pt x="0" y="1047"/>
                    <a:pt x="652" y="357"/>
                    <a:pt x="1450" y="357"/>
                  </a:cubicBezTo>
                  <a:cubicBezTo>
                    <a:pt x="1707" y="357"/>
                    <a:pt x="1980" y="429"/>
                    <a:pt x="2251" y="620"/>
                  </a:cubicBezTo>
                  <a:cubicBezTo>
                    <a:pt x="3352" y="1408"/>
                    <a:pt x="3680" y="3002"/>
                    <a:pt x="3294" y="4283"/>
                  </a:cubicBezTo>
                  <a:cubicBezTo>
                    <a:pt x="2900" y="5557"/>
                    <a:pt x="2547" y="7010"/>
                    <a:pt x="3869" y="8456"/>
                  </a:cubicBezTo>
                  <a:cubicBezTo>
                    <a:pt x="4518" y="9163"/>
                    <a:pt x="4567" y="9623"/>
                    <a:pt x="4272" y="10140"/>
                  </a:cubicBezTo>
                  <a:cubicBezTo>
                    <a:pt x="4378" y="10009"/>
                    <a:pt x="4485" y="9869"/>
                    <a:pt x="4576" y="9729"/>
                  </a:cubicBezTo>
                  <a:cubicBezTo>
                    <a:pt x="4838" y="9310"/>
                    <a:pt x="5011" y="8809"/>
                    <a:pt x="4953" y="8317"/>
                  </a:cubicBezTo>
                  <a:cubicBezTo>
                    <a:pt x="4855" y="7364"/>
                    <a:pt x="3968" y="6649"/>
                    <a:pt x="3803" y="5696"/>
                  </a:cubicBezTo>
                  <a:cubicBezTo>
                    <a:pt x="3697" y="5097"/>
                    <a:pt x="3902" y="4489"/>
                    <a:pt x="4033" y="3889"/>
                  </a:cubicBezTo>
                  <a:cubicBezTo>
                    <a:pt x="4189" y="3166"/>
                    <a:pt x="4231" y="2402"/>
                    <a:pt x="4009" y="1696"/>
                  </a:cubicBezTo>
                  <a:cubicBezTo>
                    <a:pt x="3787" y="990"/>
                    <a:pt x="3269" y="349"/>
                    <a:pt x="2571" y="102"/>
                  </a:cubicBezTo>
                  <a:cubicBezTo>
                    <a:pt x="2367" y="32"/>
                    <a:pt x="2157" y="0"/>
                    <a:pt x="1948" y="0"/>
                  </a:cubicBez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32"/>
            <p:cNvSpPr/>
            <p:nvPr/>
          </p:nvSpPr>
          <p:spPr>
            <a:xfrm rot="-248534">
              <a:off x="1741434" y="3179300"/>
              <a:ext cx="429339" cy="605987"/>
            </a:xfrm>
            <a:custGeom>
              <a:rect b="b" l="l" r="r" t="t"/>
              <a:pathLst>
                <a:path extrusionOk="0" h="10141" w="5004">
                  <a:moveTo>
                    <a:pt x="3059" y="0"/>
                  </a:moveTo>
                  <a:cubicBezTo>
                    <a:pt x="2849" y="0"/>
                    <a:pt x="2638" y="32"/>
                    <a:pt x="2432" y="102"/>
                  </a:cubicBezTo>
                  <a:cubicBezTo>
                    <a:pt x="1734" y="349"/>
                    <a:pt x="1217" y="990"/>
                    <a:pt x="995" y="1696"/>
                  </a:cubicBezTo>
                  <a:cubicBezTo>
                    <a:pt x="773" y="2402"/>
                    <a:pt x="814" y="3166"/>
                    <a:pt x="970" y="3889"/>
                  </a:cubicBezTo>
                  <a:cubicBezTo>
                    <a:pt x="1102" y="4489"/>
                    <a:pt x="1307" y="5097"/>
                    <a:pt x="1200" y="5696"/>
                  </a:cubicBezTo>
                  <a:cubicBezTo>
                    <a:pt x="1044" y="6649"/>
                    <a:pt x="157" y="7364"/>
                    <a:pt x="50" y="8317"/>
                  </a:cubicBezTo>
                  <a:cubicBezTo>
                    <a:pt x="1" y="8809"/>
                    <a:pt x="165" y="9310"/>
                    <a:pt x="428" y="9729"/>
                  </a:cubicBezTo>
                  <a:cubicBezTo>
                    <a:pt x="527" y="9869"/>
                    <a:pt x="625" y="10009"/>
                    <a:pt x="740" y="10140"/>
                  </a:cubicBezTo>
                  <a:cubicBezTo>
                    <a:pt x="444" y="9623"/>
                    <a:pt x="486" y="9163"/>
                    <a:pt x="1134" y="8456"/>
                  </a:cubicBezTo>
                  <a:cubicBezTo>
                    <a:pt x="2465" y="7010"/>
                    <a:pt x="2104" y="5557"/>
                    <a:pt x="1718" y="4283"/>
                  </a:cubicBezTo>
                  <a:cubicBezTo>
                    <a:pt x="1323" y="3002"/>
                    <a:pt x="1652" y="1408"/>
                    <a:pt x="2761" y="620"/>
                  </a:cubicBezTo>
                  <a:cubicBezTo>
                    <a:pt x="3032" y="429"/>
                    <a:pt x="3304" y="357"/>
                    <a:pt x="3561" y="357"/>
                  </a:cubicBezTo>
                  <a:cubicBezTo>
                    <a:pt x="4356" y="357"/>
                    <a:pt x="5003" y="1047"/>
                    <a:pt x="5003" y="1047"/>
                  </a:cubicBezTo>
                  <a:lnTo>
                    <a:pt x="5003" y="981"/>
                  </a:lnTo>
                  <a:cubicBezTo>
                    <a:pt x="4929" y="891"/>
                    <a:pt x="4847" y="801"/>
                    <a:pt x="4757" y="718"/>
                  </a:cubicBezTo>
                  <a:cubicBezTo>
                    <a:pt x="4302" y="288"/>
                    <a:pt x="3685" y="0"/>
                    <a:pt x="3059" y="0"/>
                  </a:cubicBez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32"/>
            <p:cNvSpPr/>
            <p:nvPr/>
          </p:nvSpPr>
          <p:spPr>
            <a:xfrm rot="-248534">
              <a:off x="2579124" y="3258342"/>
              <a:ext cx="177690" cy="231256"/>
            </a:xfrm>
            <a:custGeom>
              <a:rect b="b" l="l" r="r" t="t"/>
              <a:pathLst>
                <a:path extrusionOk="0" h="3870" w="2071">
                  <a:moveTo>
                    <a:pt x="1306" y="1"/>
                  </a:moveTo>
                  <a:lnTo>
                    <a:pt x="1306" y="1"/>
                  </a:lnTo>
                  <a:cubicBezTo>
                    <a:pt x="1265" y="444"/>
                    <a:pt x="1142" y="987"/>
                    <a:pt x="822" y="1381"/>
                  </a:cubicBezTo>
                  <a:cubicBezTo>
                    <a:pt x="173" y="2178"/>
                    <a:pt x="0" y="2802"/>
                    <a:pt x="0" y="3870"/>
                  </a:cubicBezTo>
                  <a:cubicBezTo>
                    <a:pt x="468" y="2933"/>
                    <a:pt x="2070" y="2104"/>
                    <a:pt x="1306" y="1"/>
                  </a:cubicBez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32"/>
            <p:cNvSpPr/>
            <p:nvPr/>
          </p:nvSpPr>
          <p:spPr>
            <a:xfrm rot="-248534">
              <a:off x="1575335" y="3331036"/>
              <a:ext cx="177690" cy="231256"/>
            </a:xfrm>
            <a:custGeom>
              <a:rect b="b" l="l" r="r" t="t"/>
              <a:pathLst>
                <a:path extrusionOk="0" h="3870" w="2071">
                  <a:moveTo>
                    <a:pt x="764" y="1"/>
                  </a:moveTo>
                  <a:cubicBezTo>
                    <a:pt x="0" y="2104"/>
                    <a:pt x="1602" y="2933"/>
                    <a:pt x="2070" y="3870"/>
                  </a:cubicBezTo>
                  <a:cubicBezTo>
                    <a:pt x="2070" y="2802"/>
                    <a:pt x="1898" y="2178"/>
                    <a:pt x="1249" y="1381"/>
                  </a:cubicBezTo>
                  <a:cubicBezTo>
                    <a:pt x="929" y="987"/>
                    <a:pt x="805" y="444"/>
                    <a:pt x="764" y="1"/>
                  </a:cubicBez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32"/>
            <p:cNvSpPr/>
            <p:nvPr/>
          </p:nvSpPr>
          <p:spPr>
            <a:xfrm rot="-248534">
              <a:off x="2140884" y="2885270"/>
              <a:ext cx="149462" cy="350479"/>
            </a:xfrm>
            <a:custGeom>
              <a:rect b="b" l="l" r="r" t="t"/>
              <a:pathLst>
                <a:path extrusionOk="0" h="4085" w="1742">
                  <a:moveTo>
                    <a:pt x="1645" y="0"/>
                  </a:moveTo>
                  <a:cubicBezTo>
                    <a:pt x="909" y="0"/>
                    <a:pt x="402" y="274"/>
                    <a:pt x="0" y="881"/>
                  </a:cubicBezTo>
                  <a:lnTo>
                    <a:pt x="0" y="4084"/>
                  </a:lnTo>
                  <a:cubicBezTo>
                    <a:pt x="0" y="4084"/>
                    <a:pt x="651" y="3393"/>
                    <a:pt x="1446" y="3393"/>
                  </a:cubicBezTo>
                  <a:cubicBezTo>
                    <a:pt x="1460" y="3393"/>
                    <a:pt x="1473" y="3394"/>
                    <a:pt x="1487" y="3394"/>
                  </a:cubicBezTo>
                  <a:cubicBezTo>
                    <a:pt x="1249" y="2811"/>
                    <a:pt x="1150" y="2162"/>
                    <a:pt x="1224" y="1529"/>
                  </a:cubicBezTo>
                  <a:cubicBezTo>
                    <a:pt x="1282" y="987"/>
                    <a:pt x="1462" y="462"/>
                    <a:pt x="1742" y="2"/>
                  </a:cubicBezTo>
                  <a:cubicBezTo>
                    <a:pt x="1709" y="1"/>
                    <a:pt x="1677" y="0"/>
                    <a:pt x="1645" y="0"/>
                  </a:cubicBez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1" name="Google Shape;471;p32"/>
            <p:cNvGrpSpPr/>
            <p:nvPr/>
          </p:nvGrpSpPr>
          <p:grpSpPr>
            <a:xfrm>
              <a:off x="1830998" y="2689430"/>
              <a:ext cx="592266" cy="457717"/>
              <a:chOff x="1830998" y="2689430"/>
              <a:chExt cx="592266" cy="457717"/>
            </a:xfrm>
          </p:grpSpPr>
          <p:sp>
            <p:nvSpPr>
              <p:cNvPr id="472" name="Google Shape;472;p32"/>
              <p:cNvSpPr/>
              <p:nvPr/>
            </p:nvSpPr>
            <p:spPr>
              <a:xfrm rot="-248534">
                <a:off x="1967274" y="2731271"/>
                <a:ext cx="322862" cy="326370"/>
              </a:xfrm>
              <a:custGeom>
                <a:rect b="b" l="l" r="r" t="t"/>
                <a:pathLst>
                  <a:path extrusionOk="0" h="3804" w="3763">
                    <a:moveTo>
                      <a:pt x="1881" y="0"/>
                    </a:moveTo>
                    <a:cubicBezTo>
                      <a:pt x="1742" y="1456"/>
                      <a:pt x="1410" y="1891"/>
                      <a:pt x="1063" y="1891"/>
                    </a:cubicBezTo>
                    <a:cubicBezTo>
                      <a:pt x="548" y="1891"/>
                      <a:pt x="0" y="937"/>
                      <a:pt x="0" y="936"/>
                    </a:cubicBezTo>
                    <a:lnTo>
                      <a:pt x="0" y="936"/>
                    </a:lnTo>
                    <a:cubicBezTo>
                      <a:pt x="0" y="937"/>
                      <a:pt x="271" y="2234"/>
                      <a:pt x="271" y="2891"/>
                    </a:cubicBezTo>
                    <a:cubicBezTo>
                      <a:pt x="271" y="3540"/>
                      <a:pt x="1881" y="3803"/>
                      <a:pt x="1881" y="3803"/>
                    </a:cubicBezTo>
                    <a:cubicBezTo>
                      <a:pt x="1881" y="3803"/>
                      <a:pt x="3491" y="3540"/>
                      <a:pt x="3491" y="2891"/>
                    </a:cubicBezTo>
                    <a:cubicBezTo>
                      <a:pt x="3491" y="2234"/>
                      <a:pt x="3762" y="937"/>
                      <a:pt x="3762" y="936"/>
                    </a:cubicBezTo>
                    <a:lnTo>
                      <a:pt x="3762" y="936"/>
                    </a:lnTo>
                    <a:cubicBezTo>
                      <a:pt x="3762" y="937"/>
                      <a:pt x="3215" y="1891"/>
                      <a:pt x="2700" y="1891"/>
                    </a:cubicBezTo>
                    <a:cubicBezTo>
                      <a:pt x="2353" y="1891"/>
                      <a:pt x="2020" y="1456"/>
                      <a:pt x="1881" y="0"/>
                    </a:cubicBezTo>
                    <a:close/>
                  </a:path>
                </a:pathLst>
              </a:custGeom>
              <a:solidFill>
                <a:srgbClr val="7098C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32"/>
              <p:cNvSpPr/>
              <p:nvPr/>
            </p:nvSpPr>
            <p:spPr>
              <a:xfrm rot="-248534">
                <a:off x="1868341" y="2731153"/>
                <a:ext cx="526549" cy="397496"/>
              </a:xfrm>
              <a:custGeom>
                <a:rect b="b" l="l" r="r" t="t"/>
                <a:pathLst>
                  <a:path extrusionOk="0" h="4633" w="6137">
                    <a:moveTo>
                      <a:pt x="3064" y="0"/>
                    </a:moveTo>
                    <a:cubicBezTo>
                      <a:pt x="2854" y="1941"/>
                      <a:pt x="2234" y="2483"/>
                      <a:pt x="1606" y="2483"/>
                    </a:cubicBezTo>
                    <a:cubicBezTo>
                      <a:pt x="810" y="2483"/>
                      <a:pt x="1" y="1610"/>
                      <a:pt x="0" y="1610"/>
                    </a:cubicBezTo>
                    <a:lnTo>
                      <a:pt x="0" y="1610"/>
                    </a:lnTo>
                    <a:cubicBezTo>
                      <a:pt x="1" y="1610"/>
                      <a:pt x="838" y="2727"/>
                      <a:pt x="838" y="3524"/>
                    </a:cubicBezTo>
                    <a:cubicBezTo>
                      <a:pt x="838" y="4321"/>
                      <a:pt x="3064" y="4633"/>
                      <a:pt x="3064" y="4633"/>
                    </a:cubicBezTo>
                    <a:cubicBezTo>
                      <a:pt x="3064" y="4633"/>
                      <a:pt x="5290" y="4321"/>
                      <a:pt x="5290" y="3524"/>
                    </a:cubicBezTo>
                    <a:cubicBezTo>
                      <a:pt x="5290" y="2727"/>
                      <a:pt x="6136" y="1610"/>
                      <a:pt x="6136" y="1610"/>
                    </a:cubicBezTo>
                    <a:lnTo>
                      <a:pt x="6136" y="1610"/>
                    </a:lnTo>
                    <a:cubicBezTo>
                      <a:pt x="6136" y="1610"/>
                      <a:pt x="5325" y="2483"/>
                      <a:pt x="4526" y="2483"/>
                    </a:cubicBezTo>
                    <a:cubicBezTo>
                      <a:pt x="3896" y="2483"/>
                      <a:pt x="3274" y="1941"/>
                      <a:pt x="3064" y="0"/>
                    </a:cubicBezTo>
                    <a:close/>
                  </a:path>
                </a:pathLst>
              </a:custGeom>
              <a:solidFill>
                <a:srgbClr val="E5F4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32"/>
              <p:cNvSpPr/>
              <p:nvPr/>
            </p:nvSpPr>
            <p:spPr>
              <a:xfrm rot="-248534">
                <a:off x="2101894" y="2947237"/>
                <a:ext cx="71299" cy="129038"/>
              </a:xfrm>
              <a:custGeom>
                <a:rect b="b" l="l" r="r" t="t"/>
                <a:pathLst>
                  <a:path extrusionOk="0" h="1504" w="831">
                    <a:moveTo>
                      <a:pt x="411" y="1"/>
                    </a:moveTo>
                    <a:cubicBezTo>
                      <a:pt x="181" y="1"/>
                      <a:pt x="1" y="338"/>
                      <a:pt x="1" y="756"/>
                    </a:cubicBezTo>
                    <a:cubicBezTo>
                      <a:pt x="1" y="1167"/>
                      <a:pt x="181" y="1504"/>
                      <a:pt x="411" y="1504"/>
                    </a:cubicBezTo>
                    <a:cubicBezTo>
                      <a:pt x="641" y="1504"/>
                      <a:pt x="830" y="1167"/>
                      <a:pt x="830" y="756"/>
                    </a:cubicBezTo>
                    <a:cubicBezTo>
                      <a:pt x="830" y="338"/>
                      <a:pt x="641" y="1"/>
                      <a:pt x="411" y="1"/>
                    </a:cubicBezTo>
                    <a:close/>
                  </a:path>
                </a:pathLst>
              </a:custGeom>
              <a:solidFill>
                <a:srgbClr val="9660C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32"/>
              <p:cNvSpPr/>
              <p:nvPr/>
            </p:nvSpPr>
            <p:spPr>
              <a:xfrm rot="-248534">
                <a:off x="2077434" y="2692205"/>
                <a:ext cx="79707" cy="79705"/>
              </a:xfrm>
              <a:custGeom>
                <a:rect b="b" l="l" r="r" t="t"/>
                <a:pathLst>
                  <a:path extrusionOk="0" h="929" w="929">
                    <a:moveTo>
                      <a:pt x="460" y="0"/>
                    </a:moveTo>
                    <a:cubicBezTo>
                      <a:pt x="206" y="0"/>
                      <a:pt x="0" y="205"/>
                      <a:pt x="0" y="460"/>
                    </a:cubicBezTo>
                    <a:cubicBezTo>
                      <a:pt x="0" y="715"/>
                      <a:pt x="206" y="928"/>
                      <a:pt x="460" y="928"/>
                    </a:cubicBezTo>
                    <a:cubicBezTo>
                      <a:pt x="715" y="928"/>
                      <a:pt x="928" y="715"/>
                      <a:pt x="928" y="460"/>
                    </a:cubicBezTo>
                    <a:cubicBezTo>
                      <a:pt x="928" y="205"/>
                      <a:pt x="715" y="0"/>
                      <a:pt x="460" y="0"/>
                    </a:cubicBezTo>
                    <a:close/>
                  </a:path>
                </a:pathLst>
              </a:custGeom>
              <a:solidFill>
                <a:srgbClr val="E5F4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32"/>
              <p:cNvSpPr/>
              <p:nvPr/>
            </p:nvSpPr>
            <p:spPr>
              <a:xfrm rot="-248534">
                <a:off x="1833185" y="2860937"/>
                <a:ext cx="62805" cy="62803"/>
              </a:xfrm>
              <a:custGeom>
                <a:rect b="b" l="l" r="r" t="t"/>
                <a:pathLst>
                  <a:path extrusionOk="0" h="732" w="732">
                    <a:moveTo>
                      <a:pt x="370" y="1"/>
                    </a:moveTo>
                    <a:cubicBezTo>
                      <a:pt x="165" y="1"/>
                      <a:pt x="1" y="165"/>
                      <a:pt x="1" y="370"/>
                    </a:cubicBezTo>
                    <a:cubicBezTo>
                      <a:pt x="1" y="567"/>
                      <a:pt x="165" y="732"/>
                      <a:pt x="370" y="732"/>
                    </a:cubicBezTo>
                    <a:cubicBezTo>
                      <a:pt x="568" y="732"/>
                      <a:pt x="732" y="567"/>
                      <a:pt x="732" y="370"/>
                    </a:cubicBezTo>
                    <a:cubicBezTo>
                      <a:pt x="732" y="165"/>
                      <a:pt x="568" y="1"/>
                      <a:pt x="370" y="1"/>
                    </a:cubicBezTo>
                    <a:close/>
                  </a:path>
                </a:pathLst>
              </a:custGeom>
              <a:solidFill>
                <a:srgbClr val="E5F4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32"/>
              <p:cNvSpPr/>
              <p:nvPr/>
            </p:nvSpPr>
            <p:spPr>
              <a:xfrm rot="-248534">
                <a:off x="2358958" y="2822886"/>
                <a:ext cx="62119" cy="62803"/>
              </a:xfrm>
              <a:custGeom>
                <a:rect b="b" l="l" r="r" t="t"/>
                <a:pathLst>
                  <a:path extrusionOk="0" h="732" w="724">
                    <a:moveTo>
                      <a:pt x="362" y="1"/>
                    </a:moveTo>
                    <a:cubicBezTo>
                      <a:pt x="157" y="1"/>
                      <a:pt x="1" y="165"/>
                      <a:pt x="1" y="370"/>
                    </a:cubicBezTo>
                    <a:cubicBezTo>
                      <a:pt x="1" y="567"/>
                      <a:pt x="157" y="732"/>
                      <a:pt x="362" y="732"/>
                    </a:cubicBezTo>
                    <a:cubicBezTo>
                      <a:pt x="559" y="732"/>
                      <a:pt x="724" y="567"/>
                      <a:pt x="724" y="370"/>
                    </a:cubicBezTo>
                    <a:cubicBezTo>
                      <a:pt x="724" y="165"/>
                      <a:pt x="559" y="1"/>
                      <a:pt x="362" y="1"/>
                    </a:cubicBezTo>
                    <a:close/>
                  </a:path>
                </a:pathLst>
              </a:custGeom>
              <a:solidFill>
                <a:srgbClr val="E5F4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32"/>
              <p:cNvSpPr/>
              <p:nvPr/>
            </p:nvSpPr>
            <p:spPr>
              <a:xfrm rot="-248534">
                <a:off x="2260340" y="2775405"/>
                <a:ext cx="47275" cy="48046"/>
              </a:xfrm>
              <a:custGeom>
                <a:rect b="b" l="l" r="r" t="t"/>
                <a:pathLst>
                  <a:path extrusionOk="0" h="560" w="551">
                    <a:moveTo>
                      <a:pt x="271" y="1"/>
                    </a:moveTo>
                    <a:cubicBezTo>
                      <a:pt x="123" y="1"/>
                      <a:pt x="0" y="132"/>
                      <a:pt x="0" y="280"/>
                    </a:cubicBezTo>
                    <a:cubicBezTo>
                      <a:pt x="0" y="436"/>
                      <a:pt x="123" y="560"/>
                      <a:pt x="271" y="560"/>
                    </a:cubicBezTo>
                    <a:cubicBezTo>
                      <a:pt x="427" y="560"/>
                      <a:pt x="551" y="436"/>
                      <a:pt x="551" y="280"/>
                    </a:cubicBezTo>
                    <a:cubicBezTo>
                      <a:pt x="551" y="132"/>
                      <a:pt x="427" y="1"/>
                      <a:pt x="271" y="1"/>
                    </a:cubicBezTo>
                    <a:close/>
                  </a:path>
                </a:pathLst>
              </a:custGeom>
              <a:solidFill>
                <a:srgbClr val="7098C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32"/>
              <p:cNvSpPr/>
              <p:nvPr/>
            </p:nvSpPr>
            <p:spPr>
              <a:xfrm rot="-248534">
                <a:off x="1937635" y="2798747"/>
                <a:ext cx="48048" cy="48046"/>
              </a:xfrm>
              <a:custGeom>
                <a:rect b="b" l="l" r="r" t="t"/>
                <a:pathLst>
                  <a:path extrusionOk="0" h="560" w="560">
                    <a:moveTo>
                      <a:pt x="280" y="1"/>
                    </a:moveTo>
                    <a:cubicBezTo>
                      <a:pt x="124" y="1"/>
                      <a:pt x="1" y="132"/>
                      <a:pt x="1" y="280"/>
                    </a:cubicBezTo>
                    <a:cubicBezTo>
                      <a:pt x="1" y="436"/>
                      <a:pt x="124" y="560"/>
                      <a:pt x="280" y="560"/>
                    </a:cubicBezTo>
                    <a:cubicBezTo>
                      <a:pt x="428" y="560"/>
                      <a:pt x="560" y="436"/>
                      <a:pt x="560" y="280"/>
                    </a:cubicBezTo>
                    <a:cubicBezTo>
                      <a:pt x="560" y="132"/>
                      <a:pt x="428" y="1"/>
                      <a:pt x="280" y="1"/>
                    </a:cubicBezTo>
                    <a:close/>
                  </a:path>
                </a:pathLst>
              </a:custGeom>
              <a:solidFill>
                <a:srgbClr val="7098C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32"/>
              <p:cNvSpPr/>
              <p:nvPr/>
            </p:nvSpPr>
            <p:spPr>
              <a:xfrm rot="-248534">
                <a:off x="2179715" y="2909937"/>
                <a:ext cx="71900" cy="205140"/>
              </a:xfrm>
              <a:custGeom>
                <a:rect b="b" l="l" r="r" t="t"/>
                <a:pathLst>
                  <a:path extrusionOk="0" h="2391" w="838">
                    <a:moveTo>
                      <a:pt x="230" y="0"/>
                    </a:moveTo>
                    <a:lnTo>
                      <a:pt x="0" y="2390"/>
                    </a:lnTo>
                    <a:cubicBezTo>
                      <a:pt x="189" y="2349"/>
                      <a:pt x="427" y="2292"/>
                      <a:pt x="657" y="2218"/>
                    </a:cubicBezTo>
                    <a:lnTo>
                      <a:pt x="838" y="320"/>
                    </a:lnTo>
                    <a:cubicBezTo>
                      <a:pt x="624" y="296"/>
                      <a:pt x="419" y="197"/>
                      <a:pt x="23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32"/>
              <p:cNvSpPr/>
              <p:nvPr/>
            </p:nvSpPr>
            <p:spPr>
              <a:xfrm rot="-248534">
                <a:off x="1983681" y="2943223"/>
                <a:ext cx="68468" cy="169963"/>
              </a:xfrm>
              <a:custGeom>
                <a:rect b="b" l="l" r="r" t="t"/>
                <a:pathLst>
                  <a:path extrusionOk="0" h="1981" w="798">
                    <a:moveTo>
                      <a:pt x="797" y="1"/>
                    </a:moveTo>
                    <a:lnTo>
                      <a:pt x="797" y="1"/>
                    </a:lnTo>
                    <a:cubicBezTo>
                      <a:pt x="647" y="79"/>
                      <a:pt x="489" y="113"/>
                      <a:pt x="328" y="113"/>
                    </a:cubicBezTo>
                    <a:cubicBezTo>
                      <a:pt x="268" y="113"/>
                      <a:pt x="208" y="108"/>
                      <a:pt x="148" y="99"/>
                    </a:cubicBezTo>
                    <a:lnTo>
                      <a:pt x="0" y="1709"/>
                    </a:lnTo>
                    <a:cubicBezTo>
                      <a:pt x="173" y="1816"/>
                      <a:pt x="386" y="1907"/>
                      <a:pt x="608" y="1981"/>
                    </a:cubicBezTo>
                    <a:lnTo>
                      <a:pt x="79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32"/>
              <p:cNvSpPr/>
              <p:nvPr/>
            </p:nvSpPr>
            <p:spPr>
              <a:xfrm rot="-248534">
                <a:off x="2263295" y="2928533"/>
                <a:ext cx="33204" cy="156493"/>
              </a:xfrm>
              <a:custGeom>
                <a:rect b="b" l="l" r="r" t="t"/>
                <a:pathLst>
                  <a:path extrusionOk="0" h="1824" w="387">
                    <a:moveTo>
                      <a:pt x="387" y="0"/>
                    </a:moveTo>
                    <a:cubicBezTo>
                      <a:pt x="313" y="17"/>
                      <a:pt x="239" y="41"/>
                      <a:pt x="165" y="49"/>
                    </a:cubicBezTo>
                    <a:lnTo>
                      <a:pt x="1" y="1824"/>
                    </a:lnTo>
                    <a:cubicBezTo>
                      <a:pt x="75" y="1791"/>
                      <a:pt x="148" y="1758"/>
                      <a:pt x="222" y="1717"/>
                    </a:cubicBezTo>
                    <a:lnTo>
                      <a:pt x="38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83" name="Google Shape;483;p32"/>
          <p:cNvGrpSpPr/>
          <p:nvPr/>
        </p:nvGrpSpPr>
        <p:grpSpPr>
          <a:xfrm rot="22342">
            <a:off x="4629118" y="7377077"/>
            <a:ext cx="1509835" cy="908416"/>
            <a:chOff x="685775" y="-2840996"/>
            <a:chExt cx="6541606" cy="4627692"/>
          </a:xfrm>
        </p:grpSpPr>
        <p:sp>
          <p:nvSpPr>
            <p:cNvPr id="484" name="Google Shape;484;p32"/>
            <p:cNvSpPr/>
            <p:nvPr/>
          </p:nvSpPr>
          <p:spPr>
            <a:xfrm>
              <a:off x="2097062" y="-1790950"/>
              <a:ext cx="558428" cy="558247"/>
            </a:xfrm>
            <a:custGeom>
              <a:rect b="b" l="l" r="r" t="t"/>
              <a:pathLst>
                <a:path extrusionOk="0" h="3083" w="3084">
                  <a:moveTo>
                    <a:pt x="1" y="334"/>
                  </a:moveTo>
                  <a:lnTo>
                    <a:pt x="335" y="3083"/>
                  </a:lnTo>
                  <a:lnTo>
                    <a:pt x="3083" y="2748"/>
                  </a:lnTo>
                  <a:lnTo>
                    <a:pt x="2749" y="0"/>
                  </a:lnTo>
                  <a:close/>
                </a:path>
              </a:pathLst>
            </a:custGeom>
            <a:solidFill>
              <a:srgbClr val="D39D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32"/>
            <p:cNvSpPr/>
            <p:nvPr/>
          </p:nvSpPr>
          <p:spPr>
            <a:xfrm>
              <a:off x="2097062" y="-1790950"/>
              <a:ext cx="512254" cy="126026"/>
            </a:xfrm>
            <a:custGeom>
              <a:rect b="b" l="l" r="r" t="t"/>
              <a:pathLst>
                <a:path extrusionOk="0" h="696" w="2829">
                  <a:moveTo>
                    <a:pt x="1" y="334"/>
                  </a:moveTo>
                  <a:lnTo>
                    <a:pt x="43" y="695"/>
                  </a:lnTo>
                  <a:cubicBezTo>
                    <a:pt x="712" y="536"/>
                    <a:pt x="2001" y="515"/>
                    <a:pt x="2829" y="642"/>
                  </a:cubicBezTo>
                  <a:lnTo>
                    <a:pt x="2829" y="642"/>
                  </a:lnTo>
                  <a:lnTo>
                    <a:pt x="2749"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32"/>
            <p:cNvSpPr/>
            <p:nvPr/>
          </p:nvSpPr>
          <p:spPr>
            <a:xfrm>
              <a:off x="2118248" y="-1236684"/>
              <a:ext cx="749459" cy="1364381"/>
            </a:xfrm>
            <a:custGeom>
              <a:rect b="b" l="l" r="r" t="t"/>
              <a:pathLst>
                <a:path extrusionOk="0" h="7535" w="4139">
                  <a:moveTo>
                    <a:pt x="1" y="398"/>
                  </a:moveTo>
                  <a:lnTo>
                    <a:pt x="871" y="7534"/>
                  </a:lnTo>
                  <a:lnTo>
                    <a:pt x="4139" y="7136"/>
                  </a:lnTo>
                  <a:lnTo>
                    <a:pt x="3269" y="1"/>
                  </a:lnTo>
                  <a:close/>
                </a:path>
              </a:pathLst>
            </a:custGeom>
            <a:solidFill>
              <a:srgbClr val="D39D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32"/>
            <p:cNvSpPr/>
            <p:nvPr/>
          </p:nvSpPr>
          <p:spPr>
            <a:xfrm>
              <a:off x="2118248" y="-1236684"/>
              <a:ext cx="604420" cy="104841"/>
            </a:xfrm>
            <a:custGeom>
              <a:rect b="b" l="l" r="r" t="t"/>
              <a:pathLst>
                <a:path extrusionOk="0" h="579" w="3338">
                  <a:moveTo>
                    <a:pt x="1" y="398"/>
                  </a:moveTo>
                  <a:lnTo>
                    <a:pt x="22" y="552"/>
                  </a:lnTo>
                  <a:lnTo>
                    <a:pt x="3338" y="579"/>
                  </a:lnTo>
                  <a:lnTo>
                    <a:pt x="3269"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32"/>
            <p:cNvSpPr/>
            <p:nvPr/>
          </p:nvSpPr>
          <p:spPr>
            <a:xfrm>
              <a:off x="2040386" y="-1383716"/>
              <a:ext cx="730265" cy="225978"/>
            </a:xfrm>
            <a:custGeom>
              <a:rect b="b" l="l" r="r" t="t"/>
              <a:pathLst>
                <a:path extrusionOk="0" h="1248" w="4033">
                  <a:moveTo>
                    <a:pt x="3879" y="1"/>
                  </a:moveTo>
                  <a:lnTo>
                    <a:pt x="3290" y="75"/>
                  </a:lnTo>
                  <a:cubicBezTo>
                    <a:pt x="3253" y="80"/>
                    <a:pt x="3227" y="112"/>
                    <a:pt x="3232" y="149"/>
                  </a:cubicBezTo>
                  <a:lnTo>
                    <a:pt x="3232" y="149"/>
                  </a:lnTo>
                  <a:lnTo>
                    <a:pt x="3264" y="393"/>
                  </a:lnTo>
                  <a:cubicBezTo>
                    <a:pt x="3269" y="431"/>
                    <a:pt x="3242" y="462"/>
                    <a:pt x="3205" y="468"/>
                  </a:cubicBezTo>
                  <a:lnTo>
                    <a:pt x="3205" y="468"/>
                  </a:lnTo>
                  <a:lnTo>
                    <a:pt x="2982" y="494"/>
                  </a:lnTo>
                  <a:cubicBezTo>
                    <a:pt x="2945" y="499"/>
                    <a:pt x="2908" y="473"/>
                    <a:pt x="2908" y="436"/>
                  </a:cubicBezTo>
                  <a:lnTo>
                    <a:pt x="2908" y="436"/>
                  </a:lnTo>
                  <a:lnTo>
                    <a:pt x="2876" y="192"/>
                  </a:lnTo>
                  <a:cubicBezTo>
                    <a:pt x="2871" y="155"/>
                    <a:pt x="2839" y="128"/>
                    <a:pt x="2802" y="133"/>
                  </a:cubicBezTo>
                  <a:lnTo>
                    <a:pt x="2802" y="133"/>
                  </a:lnTo>
                  <a:lnTo>
                    <a:pt x="2213" y="208"/>
                  </a:lnTo>
                  <a:cubicBezTo>
                    <a:pt x="2176" y="208"/>
                    <a:pt x="2150" y="245"/>
                    <a:pt x="2155" y="282"/>
                  </a:cubicBezTo>
                  <a:lnTo>
                    <a:pt x="2155" y="282"/>
                  </a:lnTo>
                  <a:lnTo>
                    <a:pt x="2187" y="526"/>
                  </a:lnTo>
                  <a:cubicBezTo>
                    <a:pt x="2192" y="563"/>
                    <a:pt x="2165" y="595"/>
                    <a:pt x="2128" y="600"/>
                  </a:cubicBezTo>
                  <a:lnTo>
                    <a:pt x="2128" y="600"/>
                  </a:lnTo>
                  <a:lnTo>
                    <a:pt x="1905" y="627"/>
                  </a:lnTo>
                  <a:cubicBezTo>
                    <a:pt x="1868" y="632"/>
                    <a:pt x="1836" y="606"/>
                    <a:pt x="1831" y="568"/>
                  </a:cubicBezTo>
                  <a:lnTo>
                    <a:pt x="1831" y="568"/>
                  </a:lnTo>
                  <a:lnTo>
                    <a:pt x="1799" y="324"/>
                  </a:lnTo>
                  <a:cubicBezTo>
                    <a:pt x="1794" y="287"/>
                    <a:pt x="1762" y="261"/>
                    <a:pt x="1725" y="266"/>
                  </a:cubicBezTo>
                  <a:lnTo>
                    <a:pt x="1725" y="266"/>
                  </a:lnTo>
                  <a:lnTo>
                    <a:pt x="1136" y="335"/>
                  </a:lnTo>
                  <a:cubicBezTo>
                    <a:pt x="1099" y="340"/>
                    <a:pt x="1072" y="372"/>
                    <a:pt x="1078" y="409"/>
                  </a:cubicBezTo>
                  <a:lnTo>
                    <a:pt x="1078" y="409"/>
                  </a:lnTo>
                  <a:lnTo>
                    <a:pt x="1110" y="653"/>
                  </a:lnTo>
                  <a:cubicBezTo>
                    <a:pt x="1115" y="690"/>
                    <a:pt x="1088" y="728"/>
                    <a:pt x="1051" y="728"/>
                  </a:cubicBezTo>
                  <a:lnTo>
                    <a:pt x="1051" y="728"/>
                  </a:lnTo>
                  <a:lnTo>
                    <a:pt x="828" y="759"/>
                  </a:lnTo>
                  <a:cubicBezTo>
                    <a:pt x="791" y="759"/>
                    <a:pt x="759" y="733"/>
                    <a:pt x="754" y="696"/>
                  </a:cubicBezTo>
                  <a:lnTo>
                    <a:pt x="754" y="696"/>
                  </a:lnTo>
                  <a:lnTo>
                    <a:pt x="722" y="457"/>
                  </a:lnTo>
                  <a:cubicBezTo>
                    <a:pt x="717" y="420"/>
                    <a:pt x="685" y="393"/>
                    <a:pt x="648" y="393"/>
                  </a:cubicBezTo>
                  <a:lnTo>
                    <a:pt x="648" y="393"/>
                  </a:lnTo>
                  <a:lnTo>
                    <a:pt x="64" y="468"/>
                  </a:lnTo>
                  <a:cubicBezTo>
                    <a:pt x="27" y="473"/>
                    <a:pt x="1" y="505"/>
                    <a:pt x="1" y="542"/>
                  </a:cubicBezTo>
                  <a:lnTo>
                    <a:pt x="1" y="542"/>
                  </a:lnTo>
                  <a:lnTo>
                    <a:pt x="80" y="1184"/>
                  </a:lnTo>
                  <a:cubicBezTo>
                    <a:pt x="86" y="1221"/>
                    <a:pt x="117" y="1248"/>
                    <a:pt x="155" y="1242"/>
                  </a:cubicBezTo>
                  <a:lnTo>
                    <a:pt x="155" y="1242"/>
                  </a:lnTo>
                  <a:lnTo>
                    <a:pt x="3975" y="775"/>
                  </a:lnTo>
                  <a:cubicBezTo>
                    <a:pt x="4006" y="775"/>
                    <a:pt x="4033" y="738"/>
                    <a:pt x="4033" y="701"/>
                  </a:cubicBezTo>
                  <a:lnTo>
                    <a:pt x="4033" y="701"/>
                  </a:lnTo>
                  <a:lnTo>
                    <a:pt x="3953" y="59"/>
                  </a:lnTo>
                  <a:cubicBezTo>
                    <a:pt x="3948" y="27"/>
                    <a:pt x="3922" y="1"/>
                    <a:pt x="3884" y="1"/>
                  </a:cubicBezTo>
                  <a:lnTo>
                    <a:pt x="3884" y="1"/>
                  </a:lnTo>
                  <a:cubicBezTo>
                    <a:pt x="3884" y="1"/>
                    <a:pt x="3879" y="1"/>
                    <a:pt x="3879" y="1"/>
                  </a:cubicBezTo>
                </a:path>
              </a:pathLst>
            </a:custGeom>
            <a:solidFill>
              <a:srgbClr val="9660C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32"/>
            <p:cNvSpPr/>
            <p:nvPr/>
          </p:nvSpPr>
          <p:spPr>
            <a:xfrm>
              <a:off x="2051975" y="-1278874"/>
              <a:ext cx="718677" cy="120232"/>
            </a:xfrm>
            <a:custGeom>
              <a:rect b="b" l="l" r="r" t="t"/>
              <a:pathLst>
                <a:path extrusionOk="0" h="664" w="3969">
                  <a:moveTo>
                    <a:pt x="3953" y="0"/>
                  </a:moveTo>
                  <a:lnTo>
                    <a:pt x="0" y="483"/>
                  </a:lnTo>
                  <a:lnTo>
                    <a:pt x="16" y="605"/>
                  </a:lnTo>
                  <a:cubicBezTo>
                    <a:pt x="21" y="639"/>
                    <a:pt x="48" y="664"/>
                    <a:pt x="81" y="664"/>
                  </a:cubicBezTo>
                  <a:cubicBezTo>
                    <a:pt x="84" y="664"/>
                    <a:pt x="87" y="664"/>
                    <a:pt x="91" y="663"/>
                  </a:cubicBezTo>
                  <a:lnTo>
                    <a:pt x="3911" y="196"/>
                  </a:lnTo>
                  <a:cubicBezTo>
                    <a:pt x="3942" y="196"/>
                    <a:pt x="3969" y="159"/>
                    <a:pt x="3969" y="122"/>
                  </a:cubicBezTo>
                  <a:lnTo>
                    <a:pt x="3953" y="0"/>
                  </a:ln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32"/>
            <p:cNvSpPr/>
            <p:nvPr/>
          </p:nvSpPr>
          <p:spPr>
            <a:xfrm>
              <a:off x="2043283" y="-2357892"/>
              <a:ext cx="621803" cy="703467"/>
            </a:xfrm>
            <a:custGeom>
              <a:rect b="b" l="l" r="r" t="t"/>
              <a:pathLst>
                <a:path extrusionOk="0" h="3885" w="3434">
                  <a:moveTo>
                    <a:pt x="1014" y="786"/>
                  </a:moveTo>
                  <a:lnTo>
                    <a:pt x="940" y="1009"/>
                  </a:lnTo>
                  <a:lnTo>
                    <a:pt x="298" y="2972"/>
                  </a:lnTo>
                  <a:lnTo>
                    <a:pt x="229" y="3195"/>
                  </a:lnTo>
                  <a:lnTo>
                    <a:pt x="1" y="3885"/>
                  </a:lnTo>
                  <a:cubicBezTo>
                    <a:pt x="1" y="3885"/>
                    <a:pt x="568" y="3524"/>
                    <a:pt x="1683" y="3386"/>
                  </a:cubicBezTo>
                  <a:lnTo>
                    <a:pt x="1683" y="3386"/>
                  </a:lnTo>
                  <a:cubicBezTo>
                    <a:pt x="2797" y="3253"/>
                    <a:pt x="3433" y="3465"/>
                    <a:pt x="3433" y="3465"/>
                  </a:cubicBezTo>
                  <a:lnTo>
                    <a:pt x="3433" y="3465"/>
                  </a:lnTo>
                  <a:lnTo>
                    <a:pt x="3168" y="3046"/>
                  </a:lnTo>
                  <a:lnTo>
                    <a:pt x="3046" y="2850"/>
                  </a:lnTo>
                  <a:lnTo>
                    <a:pt x="2563" y="2075"/>
                  </a:lnTo>
                  <a:lnTo>
                    <a:pt x="2441" y="1879"/>
                  </a:lnTo>
                  <a:lnTo>
                    <a:pt x="2054" y="1258"/>
                  </a:lnTo>
                  <a:lnTo>
                    <a:pt x="1932" y="1062"/>
                  </a:lnTo>
                  <a:lnTo>
                    <a:pt x="1269" y="1"/>
                  </a:lnTo>
                  <a:close/>
                </a:path>
              </a:pathLst>
            </a:custGeom>
            <a:solidFill>
              <a:srgbClr val="FF9DB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32"/>
            <p:cNvSpPr/>
            <p:nvPr/>
          </p:nvSpPr>
          <p:spPr>
            <a:xfrm>
              <a:off x="2084568" y="-1826622"/>
              <a:ext cx="76050" cy="47260"/>
            </a:xfrm>
            <a:custGeom>
              <a:rect b="b" l="l" r="r" t="t"/>
              <a:pathLst>
                <a:path extrusionOk="0" h="261" w="420">
                  <a:moveTo>
                    <a:pt x="393" y="1"/>
                  </a:moveTo>
                  <a:lnTo>
                    <a:pt x="70" y="38"/>
                  </a:lnTo>
                  <a:lnTo>
                    <a:pt x="1" y="261"/>
                  </a:lnTo>
                  <a:lnTo>
                    <a:pt x="420" y="208"/>
                  </a:lnTo>
                  <a:lnTo>
                    <a:pt x="393" y="1"/>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32"/>
            <p:cNvSpPr/>
            <p:nvPr/>
          </p:nvSpPr>
          <p:spPr>
            <a:xfrm>
              <a:off x="2168224" y="-1897603"/>
              <a:ext cx="107738" cy="50157"/>
            </a:xfrm>
            <a:custGeom>
              <a:rect b="b" l="l" r="r" t="t"/>
              <a:pathLst>
                <a:path extrusionOk="0" h="277" w="595">
                  <a:moveTo>
                    <a:pt x="595" y="207"/>
                  </a:moveTo>
                  <a:lnTo>
                    <a:pt x="27" y="276"/>
                  </a:lnTo>
                  <a:lnTo>
                    <a:pt x="0" y="69"/>
                  </a:lnTo>
                  <a:lnTo>
                    <a:pt x="568"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32"/>
            <p:cNvSpPr/>
            <p:nvPr/>
          </p:nvSpPr>
          <p:spPr>
            <a:xfrm>
              <a:off x="2344952" y="-2165591"/>
              <a:ext cx="70256" cy="43276"/>
            </a:xfrm>
            <a:custGeom>
              <a:rect b="b" l="l" r="r" t="t"/>
              <a:pathLst>
                <a:path extrusionOk="0" h="239" w="388">
                  <a:moveTo>
                    <a:pt x="388" y="196"/>
                  </a:moveTo>
                  <a:lnTo>
                    <a:pt x="27" y="239"/>
                  </a:lnTo>
                  <a:lnTo>
                    <a:pt x="1" y="32"/>
                  </a:lnTo>
                  <a:lnTo>
                    <a:pt x="266"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32"/>
            <p:cNvSpPr/>
            <p:nvPr/>
          </p:nvSpPr>
          <p:spPr>
            <a:xfrm>
              <a:off x="2213311" y="-2221362"/>
              <a:ext cx="66454" cy="46355"/>
            </a:xfrm>
            <a:custGeom>
              <a:rect b="b" l="l" r="r" t="t"/>
              <a:pathLst>
                <a:path extrusionOk="0" h="256" w="367">
                  <a:moveTo>
                    <a:pt x="346" y="0"/>
                  </a:moveTo>
                  <a:lnTo>
                    <a:pt x="367" y="207"/>
                  </a:lnTo>
                  <a:lnTo>
                    <a:pt x="1" y="255"/>
                  </a:lnTo>
                  <a:lnTo>
                    <a:pt x="75" y="32"/>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32"/>
            <p:cNvSpPr/>
            <p:nvPr/>
          </p:nvSpPr>
          <p:spPr>
            <a:xfrm>
              <a:off x="2246085" y="-2112899"/>
              <a:ext cx="107738" cy="51244"/>
            </a:xfrm>
            <a:custGeom>
              <a:rect b="b" l="l" r="r" t="t"/>
              <a:pathLst>
                <a:path extrusionOk="0" h="283" w="595">
                  <a:moveTo>
                    <a:pt x="594" y="213"/>
                  </a:moveTo>
                  <a:lnTo>
                    <a:pt x="27" y="282"/>
                  </a:lnTo>
                  <a:lnTo>
                    <a:pt x="0" y="70"/>
                  </a:lnTo>
                  <a:lnTo>
                    <a:pt x="568" y="1"/>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32"/>
            <p:cNvSpPr/>
            <p:nvPr/>
          </p:nvSpPr>
          <p:spPr>
            <a:xfrm>
              <a:off x="2411224" y="-2017654"/>
              <a:ext cx="96331" cy="47260"/>
            </a:xfrm>
            <a:custGeom>
              <a:rect b="b" l="l" r="r" t="t"/>
              <a:pathLst>
                <a:path extrusionOk="0" h="261" w="532">
                  <a:moveTo>
                    <a:pt x="531" y="196"/>
                  </a:moveTo>
                  <a:lnTo>
                    <a:pt x="27" y="260"/>
                  </a:lnTo>
                  <a:lnTo>
                    <a:pt x="1" y="53"/>
                  </a:lnTo>
                  <a:lnTo>
                    <a:pt x="409"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32"/>
            <p:cNvSpPr/>
            <p:nvPr/>
          </p:nvSpPr>
          <p:spPr>
            <a:xfrm>
              <a:off x="2377726" y="-1904302"/>
              <a:ext cx="107738" cy="50157"/>
            </a:xfrm>
            <a:custGeom>
              <a:rect b="b" l="l" r="r" t="t"/>
              <a:pathLst>
                <a:path extrusionOk="0" h="277" w="595">
                  <a:moveTo>
                    <a:pt x="594" y="207"/>
                  </a:moveTo>
                  <a:lnTo>
                    <a:pt x="27" y="276"/>
                  </a:lnTo>
                  <a:lnTo>
                    <a:pt x="0" y="69"/>
                  </a:lnTo>
                  <a:lnTo>
                    <a:pt x="568"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32"/>
            <p:cNvSpPr/>
            <p:nvPr/>
          </p:nvSpPr>
          <p:spPr>
            <a:xfrm>
              <a:off x="2562964" y="-1841832"/>
              <a:ext cx="54141" cy="42371"/>
            </a:xfrm>
            <a:custGeom>
              <a:rect b="b" l="l" r="r" t="t"/>
              <a:pathLst>
                <a:path extrusionOk="0" h="234" w="299">
                  <a:moveTo>
                    <a:pt x="298" y="196"/>
                  </a:moveTo>
                  <a:lnTo>
                    <a:pt x="22" y="233"/>
                  </a:lnTo>
                  <a:lnTo>
                    <a:pt x="1" y="21"/>
                  </a:lnTo>
                  <a:lnTo>
                    <a:pt x="176"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32"/>
            <p:cNvSpPr/>
            <p:nvPr/>
          </p:nvSpPr>
          <p:spPr>
            <a:xfrm>
              <a:off x="2250793" y="-1624725"/>
              <a:ext cx="238472" cy="231592"/>
            </a:xfrm>
            <a:custGeom>
              <a:rect b="b" l="l" r="r" t="t"/>
              <a:pathLst>
                <a:path extrusionOk="0" h="1279" w="1317">
                  <a:moveTo>
                    <a:pt x="584" y="5"/>
                  </a:moveTo>
                  <a:cubicBezTo>
                    <a:pt x="245" y="48"/>
                    <a:pt x="1" y="356"/>
                    <a:pt x="43" y="700"/>
                  </a:cubicBezTo>
                  <a:lnTo>
                    <a:pt x="43" y="700"/>
                  </a:lnTo>
                  <a:cubicBezTo>
                    <a:pt x="86" y="1040"/>
                    <a:pt x="393" y="1279"/>
                    <a:pt x="733" y="1242"/>
                  </a:cubicBezTo>
                  <a:lnTo>
                    <a:pt x="733" y="1242"/>
                  </a:lnTo>
                  <a:cubicBezTo>
                    <a:pt x="1078" y="1199"/>
                    <a:pt x="1316" y="886"/>
                    <a:pt x="1274" y="547"/>
                  </a:cubicBezTo>
                  <a:lnTo>
                    <a:pt x="1274" y="547"/>
                  </a:lnTo>
                  <a:cubicBezTo>
                    <a:pt x="1237" y="234"/>
                    <a:pt x="972" y="0"/>
                    <a:pt x="659" y="0"/>
                  </a:cubicBezTo>
                  <a:lnTo>
                    <a:pt x="659" y="0"/>
                  </a:lnTo>
                  <a:cubicBezTo>
                    <a:pt x="637" y="0"/>
                    <a:pt x="611" y="5"/>
                    <a:pt x="584" y="5"/>
                  </a:cubicBez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32"/>
            <p:cNvSpPr/>
            <p:nvPr/>
          </p:nvSpPr>
          <p:spPr>
            <a:xfrm>
              <a:off x="2284473" y="-1593037"/>
              <a:ext cx="172200" cy="167311"/>
            </a:xfrm>
            <a:custGeom>
              <a:rect b="b" l="l" r="r" t="t"/>
              <a:pathLst>
                <a:path extrusionOk="0" h="924" w="951">
                  <a:moveTo>
                    <a:pt x="420" y="5"/>
                  </a:moveTo>
                  <a:cubicBezTo>
                    <a:pt x="175" y="32"/>
                    <a:pt x="0" y="255"/>
                    <a:pt x="27" y="504"/>
                  </a:cubicBezTo>
                  <a:lnTo>
                    <a:pt x="27" y="504"/>
                  </a:lnTo>
                  <a:cubicBezTo>
                    <a:pt x="59" y="748"/>
                    <a:pt x="282" y="923"/>
                    <a:pt x="526" y="891"/>
                  </a:cubicBezTo>
                  <a:lnTo>
                    <a:pt x="526" y="891"/>
                  </a:lnTo>
                  <a:cubicBezTo>
                    <a:pt x="775" y="865"/>
                    <a:pt x="950" y="642"/>
                    <a:pt x="918" y="393"/>
                  </a:cubicBezTo>
                  <a:lnTo>
                    <a:pt x="918" y="393"/>
                  </a:lnTo>
                  <a:cubicBezTo>
                    <a:pt x="892" y="165"/>
                    <a:pt x="695" y="0"/>
                    <a:pt x="473" y="0"/>
                  </a:cubicBezTo>
                  <a:lnTo>
                    <a:pt x="473" y="0"/>
                  </a:lnTo>
                  <a:cubicBezTo>
                    <a:pt x="457" y="0"/>
                    <a:pt x="435" y="0"/>
                    <a:pt x="420" y="5"/>
                  </a:cubicBezTo>
                </a:path>
              </a:pathLst>
            </a:custGeom>
            <a:solidFill>
              <a:srgbClr val="8441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32"/>
            <p:cNvSpPr/>
            <p:nvPr/>
          </p:nvSpPr>
          <p:spPr>
            <a:xfrm>
              <a:off x="2119153" y="-1556641"/>
              <a:ext cx="80939" cy="50157"/>
            </a:xfrm>
            <a:custGeom>
              <a:rect b="b" l="l" r="r" t="t"/>
              <a:pathLst>
                <a:path extrusionOk="0" h="277" w="447">
                  <a:moveTo>
                    <a:pt x="1" y="49"/>
                  </a:moveTo>
                  <a:lnTo>
                    <a:pt x="27" y="277"/>
                  </a:lnTo>
                  <a:lnTo>
                    <a:pt x="446" y="224"/>
                  </a:lnTo>
                  <a:lnTo>
                    <a:pt x="420"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32"/>
            <p:cNvSpPr/>
            <p:nvPr/>
          </p:nvSpPr>
          <p:spPr>
            <a:xfrm>
              <a:off x="2562964" y="-1524953"/>
              <a:ext cx="69351" cy="49252"/>
            </a:xfrm>
            <a:custGeom>
              <a:rect b="b" l="l" r="r" t="t"/>
              <a:pathLst>
                <a:path extrusionOk="0" h="272" w="383">
                  <a:moveTo>
                    <a:pt x="1" y="43"/>
                  </a:moveTo>
                  <a:lnTo>
                    <a:pt x="27" y="271"/>
                  </a:lnTo>
                  <a:lnTo>
                    <a:pt x="383" y="229"/>
                  </a:lnTo>
                  <a:lnTo>
                    <a:pt x="356"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32"/>
            <p:cNvSpPr/>
            <p:nvPr/>
          </p:nvSpPr>
          <p:spPr>
            <a:xfrm>
              <a:off x="2477497" y="-1568049"/>
              <a:ext cx="80939" cy="49976"/>
            </a:xfrm>
            <a:custGeom>
              <a:rect b="b" l="l" r="r" t="t"/>
              <a:pathLst>
                <a:path extrusionOk="0" h="276" w="447">
                  <a:moveTo>
                    <a:pt x="1" y="48"/>
                  </a:moveTo>
                  <a:lnTo>
                    <a:pt x="27" y="276"/>
                  </a:lnTo>
                  <a:lnTo>
                    <a:pt x="446" y="223"/>
                  </a:lnTo>
                  <a:lnTo>
                    <a:pt x="420"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32"/>
            <p:cNvSpPr/>
            <p:nvPr/>
          </p:nvSpPr>
          <p:spPr>
            <a:xfrm>
              <a:off x="2168224" y="-1645910"/>
              <a:ext cx="80939" cy="50157"/>
            </a:xfrm>
            <a:custGeom>
              <a:rect b="b" l="l" r="r" t="t"/>
              <a:pathLst>
                <a:path extrusionOk="0" h="277" w="447">
                  <a:moveTo>
                    <a:pt x="0" y="48"/>
                  </a:moveTo>
                  <a:lnTo>
                    <a:pt x="27" y="276"/>
                  </a:lnTo>
                  <a:lnTo>
                    <a:pt x="446" y="223"/>
                  </a:lnTo>
                  <a:lnTo>
                    <a:pt x="420"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32"/>
            <p:cNvSpPr/>
            <p:nvPr/>
          </p:nvSpPr>
          <p:spPr>
            <a:xfrm>
              <a:off x="2221097" y="-1399107"/>
              <a:ext cx="81845" cy="50157"/>
            </a:xfrm>
            <a:custGeom>
              <a:rect b="b" l="l" r="r" t="t"/>
              <a:pathLst>
                <a:path extrusionOk="0" h="277" w="452">
                  <a:moveTo>
                    <a:pt x="0" y="54"/>
                  </a:moveTo>
                  <a:lnTo>
                    <a:pt x="32" y="277"/>
                  </a:lnTo>
                  <a:lnTo>
                    <a:pt x="451" y="229"/>
                  </a:lnTo>
                  <a:lnTo>
                    <a:pt x="419"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32"/>
            <p:cNvSpPr/>
            <p:nvPr/>
          </p:nvSpPr>
          <p:spPr>
            <a:xfrm>
              <a:off x="2125853" y="-1115546"/>
              <a:ext cx="91442" cy="51062"/>
            </a:xfrm>
            <a:custGeom>
              <a:rect b="b" l="l" r="r" t="t"/>
              <a:pathLst>
                <a:path extrusionOk="0" h="282" w="505">
                  <a:moveTo>
                    <a:pt x="1" y="58"/>
                  </a:moveTo>
                  <a:lnTo>
                    <a:pt x="27" y="281"/>
                  </a:lnTo>
                  <a:lnTo>
                    <a:pt x="505" y="228"/>
                  </a:lnTo>
                  <a:lnTo>
                    <a:pt x="478"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32"/>
            <p:cNvSpPr/>
            <p:nvPr/>
          </p:nvSpPr>
          <p:spPr>
            <a:xfrm>
              <a:off x="2229608" y="-1073356"/>
              <a:ext cx="98322" cy="53054"/>
            </a:xfrm>
            <a:custGeom>
              <a:rect b="b" l="l" r="r" t="t"/>
              <a:pathLst>
                <a:path extrusionOk="0" h="293" w="543">
                  <a:moveTo>
                    <a:pt x="1" y="64"/>
                  </a:moveTo>
                  <a:lnTo>
                    <a:pt x="27" y="292"/>
                  </a:lnTo>
                  <a:lnTo>
                    <a:pt x="542" y="229"/>
                  </a:lnTo>
                  <a:lnTo>
                    <a:pt x="516"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32"/>
            <p:cNvSpPr/>
            <p:nvPr/>
          </p:nvSpPr>
          <p:spPr>
            <a:xfrm>
              <a:off x="2655312" y="-915822"/>
              <a:ext cx="98141" cy="53054"/>
            </a:xfrm>
            <a:custGeom>
              <a:rect b="b" l="l" r="r" t="t"/>
              <a:pathLst>
                <a:path extrusionOk="0" h="293" w="542">
                  <a:moveTo>
                    <a:pt x="0" y="64"/>
                  </a:moveTo>
                  <a:lnTo>
                    <a:pt x="27" y="292"/>
                  </a:lnTo>
                  <a:lnTo>
                    <a:pt x="541" y="229"/>
                  </a:lnTo>
                  <a:lnTo>
                    <a:pt x="515"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32"/>
            <p:cNvSpPr/>
            <p:nvPr/>
          </p:nvSpPr>
          <p:spPr>
            <a:xfrm>
              <a:off x="2210414" y="-418232"/>
              <a:ext cx="62651" cy="48346"/>
            </a:xfrm>
            <a:custGeom>
              <a:rect b="b" l="l" r="r" t="t"/>
              <a:pathLst>
                <a:path extrusionOk="0" h="267" w="346">
                  <a:moveTo>
                    <a:pt x="1" y="43"/>
                  </a:moveTo>
                  <a:lnTo>
                    <a:pt x="27" y="266"/>
                  </a:lnTo>
                  <a:lnTo>
                    <a:pt x="346" y="229"/>
                  </a:lnTo>
                  <a:lnTo>
                    <a:pt x="319"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32"/>
            <p:cNvSpPr/>
            <p:nvPr/>
          </p:nvSpPr>
          <p:spPr>
            <a:xfrm>
              <a:off x="2746573" y="-552589"/>
              <a:ext cx="51062" cy="46173"/>
            </a:xfrm>
            <a:custGeom>
              <a:rect b="b" l="l" r="r" t="t"/>
              <a:pathLst>
                <a:path extrusionOk="0" h="255" w="282">
                  <a:moveTo>
                    <a:pt x="0" y="32"/>
                  </a:moveTo>
                  <a:lnTo>
                    <a:pt x="27" y="255"/>
                  </a:lnTo>
                  <a:lnTo>
                    <a:pt x="282" y="223"/>
                  </a:lnTo>
                  <a:lnTo>
                    <a:pt x="255"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32"/>
            <p:cNvSpPr/>
            <p:nvPr/>
          </p:nvSpPr>
          <p:spPr>
            <a:xfrm>
              <a:off x="2516971" y="-791968"/>
              <a:ext cx="99047" cy="52149"/>
            </a:xfrm>
            <a:custGeom>
              <a:rect b="b" l="l" r="r" t="t"/>
              <a:pathLst>
                <a:path extrusionOk="0" h="288" w="547">
                  <a:moveTo>
                    <a:pt x="0" y="65"/>
                  </a:moveTo>
                  <a:lnTo>
                    <a:pt x="32" y="287"/>
                  </a:lnTo>
                  <a:lnTo>
                    <a:pt x="547" y="224"/>
                  </a:lnTo>
                  <a:lnTo>
                    <a:pt x="515"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2"/>
            <p:cNvSpPr/>
            <p:nvPr/>
          </p:nvSpPr>
          <p:spPr>
            <a:xfrm>
              <a:off x="2329560" y="-739094"/>
              <a:ext cx="98141" cy="52149"/>
            </a:xfrm>
            <a:custGeom>
              <a:rect b="b" l="l" r="r" t="t"/>
              <a:pathLst>
                <a:path extrusionOk="0" h="288" w="542">
                  <a:moveTo>
                    <a:pt x="1" y="64"/>
                  </a:moveTo>
                  <a:lnTo>
                    <a:pt x="27" y="287"/>
                  </a:lnTo>
                  <a:lnTo>
                    <a:pt x="542" y="224"/>
                  </a:lnTo>
                  <a:lnTo>
                    <a:pt x="515"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32"/>
            <p:cNvSpPr/>
            <p:nvPr/>
          </p:nvSpPr>
          <p:spPr>
            <a:xfrm>
              <a:off x="2620726" y="-640047"/>
              <a:ext cx="98141" cy="51968"/>
            </a:xfrm>
            <a:custGeom>
              <a:rect b="b" l="l" r="r" t="t"/>
              <a:pathLst>
                <a:path extrusionOk="0" h="287" w="542">
                  <a:moveTo>
                    <a:pt x="0" y="64"/>
                  </a:moveTo>
                  <a:lnTo>
                    <a:pt x="27" y="287"/>
                  </a:lnTo>
                  <a:lnTo>
                    <a:pt x="541" y="228"/>
                  </a:lnTo>
                  <a:lnTo>
                    <a:pt x="515"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32"/>
            <p:cNvSpPr/>
            <p:nvPr/>
          </p:nvSpPr>
          <p:spPr>
            <a:xfrm>
              <a:off x="2470798" y="-621759"/>
              <a:ext cx="98141" cy="51968"/>
            </a:xfrm>
            <a:custGeom>
              <a:rect b="b" l="l" r="r" t="t"/>
              <a:pathLst>
                <a:path extrusionOk="0" h="287" w="542">
                  <a:moveTo>
                    <a:pt x="1" y="64"/>
                  </a:moveTo>
                  <a:lnTo>
                    <a:pt x="27" y="287"/>
                  </a:lnTo>
                  <a:lnTo>
                    <a:pt x="542" y="228"/>
                  </a:lnTo>
                  <a:lnTo>
                    <a:pt x="515"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32"/>
            <p:cNvSpPr/>
            <p:nvPr/>
          </p:nvSpPr>
          <p:spPr>
            <a:xfrm>
              <a:off x="2386236" y="-924514"/>
              <a:ext cx="98141" cy="53054"/>
            </a:xfrm>
            <a:custGeom>
              <a:rect b="b" l="l" r="r" t="t"/>
              <a:pathLst>
                <a:path extrusionOk="0" h="293" w="542">
                  <a:moveTo>
                    <a:pt x="1" y="64"/>
                  </a:moveTo>
                  <a:lnTo>
                    <a:pt x="27" y="293"/>
                  </a:lnTo>
                  <a:lnTo>
                    <a:pt x="542" y="229"/>
                  </a:lnTo>
                  <a:lnTo>
                    <a:pt x="515"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32"/>
            <p:cNvSpPr/>
            <p:nvPr/>
          </p:nvSpPr>
          <p:spPr>
            <a:xfrm>
              <a:off x="2495786" y="-1157012"/>
              <a:ext cx="98141" cy="53054"/>
            </a:xfrm>
            <a:custGeom>
              <a:rect b="b" l="l" r="r" t="t"/>
              <a:pathLst>
                <a:path extrusionOk="0" h="293" w="542">
                  <a:moveTo>
                    <a:pt x="1" y="65"/>
                  </a:moveTo>
                  <a:lnTo>
                    <a:pt x="27" y="293"/>
                  </a:lnTo>
                  <a:lnTo>
                    <a:pt x="542" y="229"/>
                  </a:lnTo>
                  <a:lnTo>
                    <a:pt x="515"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32"/>
            <p:cNvSpPr/>
            <p:nvPr/>
          </p:nvSpPr>
          <p:spPr>
            <a:xfrm>
              <a:off x="2218200" y="-782190"/>
              <a:ext cx="98141" cy="52873"/>
            </a:xfrm>
            <a:custGeom>
              <a:rect b="b" l="l" r="r" t="t"/>
              <a:pathLst>
                <a:path extrusionOk="0" h="292" w="542">
                  <a:moveTo>
                    <a:pt x="0" y="64"/>
                  </a:moveTo>
                  <a:lnTo>
                    <a:pt x="27" y="292"/>
                  </a:lnTo>
                  <a:lnTo>
                    <a:pt x="541" y="228"/>
                  </a:lnTo>
                  <a:lnTo>
                    <a:pt x="515"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32"/>
            <p:cNvSpPr/>
            <p:nvPr/>
          </p:nvSpPr>
          <p:spPr>
            <a:xfrm>
              <a:off x="2483292" y="-989700"/>
              <a:ext cx="98141" cy="51968"/>
            </a:xfrm>
            <a:custGeom>
              <a:rect b="b" l="l" r="r" t="t"/>
              <a:pathLst>
                <a:path extrusionOk="0" h="287" w="542">
                  <a:moveTo>
                    <a:pt x="1" y="58"/>
                  </a:moveTo>
                  <a:lnTo>
                    <a:pt x="27" y="287"/>
                  </a:lnTo>
                  <a:lnTo>
                    <a:pt x="542" y="223"/>
                  </a:lnTo>
                  <a:lnTo>
                    <a:pt x="515"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32"/>
            <p:cNvSpPr/>
            <p:nvPr/>
          </p:nvSpPr>
          <p:spPr>
            <a:xfrm>
              <a:off x="5257700" y="-1790950"/>
              <a:ext cx="558428" cy="558247"/>
            </a:xfrm>
            <a:custGeom>
              <a:rect b="b" l="l" r="r" t="t"/>
              <a:pathLst>
                <a:path extrusionOk="0" h="3083" w="3084">
                  <a:moveTo>
                    <a:pt x="1" y="2748"/>
                  </a:moveTo>
                  <a:lnTo>
                    <a:pt x="2749" y="3083"/>
                  </a:lnTo>
                  <a:lnTo>
                    <a:pt x="3083" y="334"/>
                  </a:lnTo>
                  <a:lnTo>
                    <a:pt x="335" y="0"/>
                  </a:lnTo>
                  <a:close/>
                </a:path>
              </a:pathLst>
            </a:custGeom>
            <a:solidFill>
              <a:srgbClr val="D39D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32"/>
            <p:cNvSpPr/>
            <p:nvPr/>
          </p:nvSpPr>
          <p:spPr>
            <a:xfrm>
              <a:off x="5303874" y="-1790950"/>
              <a:ext cx="512254" cy="126026"/>
            </a:xfrm>
            <a:custGeom>
              <a:rect b="b" l="l" r="r" t="t"/>
              <a:pathLst>
                <a:path extrusionOk="0" h="696" w="2829">
                  <a:moveTo>
                    <a:pt x="1" y="642"/>
                  </a:moveTo>
                  <a:cubicBezTo>
                    <a:pt x="828" y="515"/>
                    <a:pt x="2118" y="536"/>
                    <a:pt x="2786" y="695"/>
                  </a:cubicBezTo>
                  <a:lnTo>
                    <a:pt x="2786" y="695"/>
                  </a:lnTo>
                  <a:lnTo>
                    <a:pt x="2828" y="334"/>
                  </a:lnTo>
                  <a:lnTo>
                    <a:pt x="80"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32"/>
            <p:cNvSpPr/>
            <p:nvPr/>
          </p:nvSpPr>
          <p:spPr>
            <a:xfrm>
              <a:off x="5046387" y="-1236684"/>
              <a:ext cx="748554" cy="1364381"/>
            </a:xfrm>
            <a:custGeom>
              <a:rect b="b" l="l" r="r" t="t"/>
              <a:pathLst>
                <a:path extrusionOk="0" h="7535" w="4134">
                  <a:moveTo>
                    <a:pt x="1" y="7136"/>
                  </a:moveTo>
                  <a:lnTo>
                    <a:pt x="3264" y="7534"/>
                  </a:lnTo>
                  <a:lnTo>
                    <a:pt x="4134" y="398"/>
                  </a:lnTo>
                  <a:lnTo>
                    <a:pt x="866" y="1"/>
                  </a:lnTo>
                  <a:close/>
                </a:path>
              </a:pathLst>
            </a:custGeom>
            <a:solidFill>
              <a:srgbClr val="D39D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32"/>
            <p:cNvSpPr/>
            <p:nvPr/>
          </p:nvSpPr>
          <p:spPr>
            <a:xfrm>
              <a:off x="5190522" y="-1236684"/>
              <a:ext cx="604420" cy="104841"/>
            </a:xfrm>
            <a:custGeom>
              <a:rect b="b" l="l" r="r" t="t"/>
              <a:pathLst>
                <a:path extrusionOk="0" h="579" w="3338">
                  <a:moveTo>
                    <a:pt x="1" y="579"/>
                  </a:moveTo>
                  <a:lnTo>
                    <a:pt x="3317" y="552"/>
                  </a:lnTo>
                  <a:lnTo>
                    <a:pt x="3338" y="398"/>
                  </a:lnTo>
                  <a:lnTo>
                    <a:pt x="70"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32"/>
            <p:cNvSpPr/>
            <p:nvPr/>
          </p:nvSpPr>
          <p:spPr>
            <a:xfrm>
              <a:off x="5142537" y="-1383716"/>
              <a:ext cx="730265" cy="225978"/>
            </a:xfrm>
            <a:custGeom>
              <a:rect b="b" l="l" r="r" t="t"/>
              <a:pathLst>
                <a:path extrusionOk="0" h="1248" w="4033">
                  <a:moveTo>
                    <a:pt x="80" y="59"/>
                  </a:moveTo>
                  <a:lnTo>
                    <a:pt x="0" y="701"/>
                  </a:lnTo>
                  <a:cubicBezTo>
                    <a:pt x="0" y="738"/>
                    <a:pt x="27" y="775"/>
                    <a:pt x="59" y="775"/>
                  </a:cubicBezTo>
                  <a:lnTo>
                    <a:pt x="59" y="775"/>
                  </a:lnTo>
                  <a:lnTo>
                    <a:pt x="3879" y="1242"/>
                  </a:lnTo>
                  <a:cubicBezTo>
                    <a:pt x="3916" y="1248"/>
                    <a:pt x="3948" y="1221"/>
                    <a:pt x="3953" y="1184"/>
                  </a:cubicBezTo>
                  <a:lnTo>
                    <a:pt x="3953" y="1184"/>
                  </a:lnTo>
                  <a:lnTo>
                    <a:pt x="4032" y="542"/>
                  </a:lnTo>
                  <a:cubicBezTo>
                    <a:pt x="4032" y="505"/>
                    <a:pt x="4011" y="473"/>
                    <a:pt x="3969" y="468"/>
                  </a:cubicBezTo>
                  <a:lnTo>
                    <a:pt x="3969" y="468"/>
                  </a:lnTo>
                  <a:lnTo>
                    <a:pt x="3385" y="393"/>
                  </a:lnTo>
                  <a:cubicBezTo>
                    <a:pt x="3348" y="393"/>
                    <a:pt x="3316" y="420"/>
                    <a:pt x="3311" y="457"/>
                  </a:cubicBezTo>
                  <a:lnTo>
                    <a:pt x="3311" y="457"/>
                  </a:lnTo>
                  <a:lnTo>
                    <a:pt x="3279" y="696"/>
                  </a:lnTo>
                  <a:cubicBezTo>
                    <a:pt x="3274" y="733"/>
                    <a:pt x="3242" y="759"/>
                    <a:pt x="3205" y="759"/>
                  </a:cubicBezTo>
                  <a:lnTo>
                    <a:pt x="3205" y="759"/>
                  </a:lnTo>
                  <a:lnTo>
                    <a:pt x="2982" y="728"/>
                  </a:lnTo>
                  <a:cubicBezTo>
                    <a:pt x="2945" y="728"/>
                    <a:pt x="2918" y="690"/>
                    <a:pt x="2924" y="653"/>
                  </a:cubicBezTo>
                  <a:lnTo>
                    <a:pt x="2924" y="653"/>
                  </a:lnTo>
                  <a:lnTo>
                    <a:pt x="2955" y="409"/>
                  </a:lnTo>
                  <a:cubicBezTo>
                    <a:pt x="2961" y="372"/>
                    <a:pt x="2934" y="340"/>
                    <a:pt x="2897" y="335"/>
                  </a:cubicBezTo>
                  <a:lnTo>
                    <a:pt x="2897" y="335"/>
                  </a:lnTo>
                  <a:lnTo>
                    <a:pt x="2308" y="266"/>
                  </a:lnTo>
                  <a:cubicBezTo>
                    <a:pt x="2271" y="261"/>
                    <a:pt x="2239" y="287"/>
                    <a:pt x="2234" y="324"/>
                  </a:cubicBezTo>
                  <a:lnTo>
                    <a:pt x="2234" y="324"/>
                  </a:lnTo>
                  <a:lnTo>
                    <a:pt x="2202" y="568"/>
                  </a:lnTo>
                  <a:cubicBezTo>
                    <a:pt x="2202" y="606"/>
                    <a:pt x="2165" y="632"/>
                    <a:pt x="2128" y="627"/>
                  </a:cubicBezTo>
                  <a:lnTo>
                    <a:pt x="2128" y="627"/>
                  </a:lnTo>
                  <a:lnTo>
                    <a:pt x="1905" y="600"/>
                  </a:lnTo>
                  <a:cubicBezTo>
                    <a:pt x="1868" y="595"/>
                    <a:pt x="1841" y="563"/>
                    <a:pt x="1847" y="526"/>
                  </a:cubicBezTo>
                  <a:lnTo>
                    <a:pt x="1847" y="526"/>
                  </a:lnTo>
                  <a:lnTo>
                    <a:pt x="1878" y="282"/>
                  </a:lnTo>
                  <a:cubicBezTo>
                    <a:pt x="1884" y="245"/>
                    <a:pt x="1857" y="208"/>
                    <a:pt x="1820" y="208"/>
                  </a:cubicBezTo>
                  <a:lnTo>
                    <a:pt x="1820" y="208"/>
                  </a:lnTo>
                  <a:lnTo>
                    <a:pt x="1231" y="133"/>
                  </a:lnTo>
                  <a:cubicBezTo>
                    <a:pt x="1194" y="128"/>
                    <a:pt x="1162" y="155"/>
                    <a:pt x="1157" y="192"/>
                  </a:cubicBezTo>
                  <a:lnTo>
                    <a:pt x="1157" y="192"/>
                  </a:lnTo>
                  <a:lnTo>
                    <a:pt x="1125" y="436"/>
                  </a:lnTo>
                  <a:cubicBezTo>
                    <a:pt x="1125" y="473"/>
                    <a:pt x="1088" y="499"/>
                    <a:pt x="1051" y="494"/>
                  </a:cubicBezTo>
                  <a:lnTo>
                    <a:pt x="1051" y="494"/>
                  </a:lnTo>
                  <a:lnTo>
                    <a:pt x="828" y="468"/>
                  </a:lnTo>
                  <a:cubicBezTo>
                    <a:pt x="791" y="462"/>
                    <a:pt x="764" y="431"/>
                    <a:pt x="770" y="393"/>
                  </a:cubicBezTo>
                  <a:lnTo>
                    <a:pt x="770" y="393"/>
                  </a:lnTo>
                  <a:lnTo>
                    <a:pt x="801" y="149"/>
                  </a:lnTo>
                  <a:cubicBezTo>
                    <a:pt x="807" y="112"/>
                    <a:pt x="780" y="80"/>
                    <a:pt x="743" y="75"/>
                  </a:cubicBezTo>
                  <a:lnTo>
                    <a:pt x="743" y="75"/>
                  </a:lnTo>
                  <a:lnTo>
                    <a:pt x="154" y="1"/>
                  </a:lnTo>
                  <a:cubicBezTo>
                    <a:pt x="154" y="1"/>
                    <a:pt x="149" y="1"/>
                    <a:pt x="149" y="1"/>
                  </a:cubicBezTo>
                  <a:lnTo>
                    <a:pt x="149" y="1"/>
                  </a:lnTo>
                  <a:cubicBezTo>
                    <a:pt x="112" y="1"/>
                    <a:pt x="85" y="27"/>
                    <a:pt x="80" y="59"/>
                  </a:cubicBezTo>
                </a:path>
              </a:pathLst>
            </a:custGeom>
            <a:solidFill>
              <a:srgbClr val="9660C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32"/>
            <p:cNvSpPr/>
            <p:nvPr/>
          </p:nvSpPr>
          <p:spPr>
            <a:xfrm>
              <a:off x="5142537" y="-1278874"/>
              <a:ext cx="718677" cy="120232"/>
            </a:xfrm>
            <a:custGeom>
              <a:rect b="b" l="l" r="r" t="t"/>
              <a:pathLst>
                <a:path extrusionOk="0" h="664" w="3969">
                  <a:moveTo>
                    <a:pt x="16" y="0"/>
                  </a:moveTo>
                  <a:lnTo>
                    <a:pt x="0" y="122"/>
                  </a:lnTo>
                  <a:cubicBezTo>
                    <a:pt x="0" y="159"/>
                    <a:pt x="27" y="196"/>
                    <a:pt x="59" y="196"/>
                  </a:cubicBezTo>
                  <a:lnTo>
                    <a:pt x="3879" y="663"/>
                  </a:lnTo>
                  <a:cubicBezTo>
                    <a:pt x="3882" y="664"/>
                    <a:pt x="3885" y="664"/>
                    <a:pt x="3888" y="664"/>
                  </a:cubicBezTo>
                  <a:cubicBezTo>
                    <a:pt x="3921" y="664"/>
                    <a:pt x="3948" y="639"/>
                    <a:pt x="3953" y="605"/>
                  </a:cubicBezTo>
                  <a:lnTo>
                    <a:pt x="3969" y="483"/>
                  </a:lnTo>
                  <a:lnTo>
                    <a:pt x="16" y="0"/>
                  </a:ln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32"/>
            <p:cNvSpPr/>
            <p:nvPr/>
          </p:nvSpPr>
          <p:spPr>
            <a:xfrm>
              <a:off x="5248103" y="-2357892"/>
              <a:ext cx="621803" cy="703467"/>
            </a:xfrm>
            <a:custGeom>
              <a:rect b="b" l="l" r="r" t="t"/>
              <a:pathLst>
                <a:path extrusionOk="0" h="3885" w="3434">
                  <a:moveTo>
                    <a:pt x="1502" y="1062"/>
                  </a:moveTo>
                  <a:lnTo>
                    <a:pt x="1380" y="1258"/>
                  </a:lnTo>
                  <a:lnTo>
                    <a:pt x="993" y="1879"/>
                  </a:lnTo>
                  <a:lnTo>
                    <a:pt x="871" y="2075"/>
                  </a:lnTo>
                  <a:lnTo>
                    <a:pt x="388" y="2850"/>
                  </a:lnTo>
                  <a:lnTo>
                    <a:pt x="266" y="3046"/>
                  </a:lnTo>
                  <a:lnTo>
                    <a:pt x="1" y="3465"/>
                  </a:lnTo>
                  <a:cubicBezTo>
                    <a:pt x="1" y="3465"/>
                    <a:pt x="638" y="3253"/>
                    <a:pt x="1752" y="3386"/>
                  </a:cubicBezTo>
                  <a:lnTo>
                    <a:pt x="1752" y="3386"/>
                  </a:lnTo>
                  <a:cubicBezTo>
                    <a:pt x="2866" y="3524"/>
                    <a:pt x="3434" y="3885"/>
                    <a:pt x="3434" y="3885"/>
                  </a:cubicBezTo>
                  <a:lnTo>
                    <a:pt x="3434" y="3885"/>
                  </a:lnTo>
                  <a:lnTo>
                    <a:pt x="3205" y="3195"/>
                  </a:lnTo>
                  <a:lnTo>
                    <a:pt x="3136" y="2972"/>
                  </a:lnTo>
                  <a:lnTo>
                    <a:pt x="2494" y="1009"/>
                  </a:lnTo>
                  <a:lnTo>
                    <a:pt x="2420" y="786"/>
                  </a:lnTo>
                  <a:lnTo>
                    <a:pt x="2166" y="1"/>
                  </a:lnTo>
                  <a:close/>
                </a:path>
              </a:pathLst>
            </a:custGeom>
            <a:solidFill>
              <a:srgbClr val="FF9DB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32"/>
            <p:cNvSpPr/>
            <p:nvPr/>
          </p:nvSpPr>
          <p:spPr>
            <a:xfrm>
              <a:off x="5752574" y="-1826622"/>
              <a:ext cx="76050" cy="47260"/>
            </a:xfrm>
            <a:custGeom>
              <a:rect b="b" l="l" r="r" t="t"/>
              <a:pathLst>
                <a:path extrusionOk="0" h="261" w="420">
                  <a:moveTo>
                    <a:pt x="27" y="1"/>
                  </a:moveTo>
                  <a:lnTo>
                    <a:pt x="0" y="208"/>
                  </a:lnTo>
                  <a:lnTo>
                    <a:pt x="419" y="261"/>
                  </a:lnTo>
                  <a:lnTo>
                    <a:pt x="350" y="38"/>
                  </a:lnTo>
                  <a:lnTo>
                    <a:pt x="27" y="1"/>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32"/>
            <p:cNvSpPr/>
            <p:nvPr/>
          </p:nvSpPr>
          <p:spPr>
            <a:xfrm>
              <a:off x="5637230" y="-1897603"/>
              <a:ext cx="107738" cy="50157"/>
            </a:xfrm>
            <a:custGeom>
              <a:rect b="b" l="l" r="r" t="t"/>
              <a:pathLst>
                <a:path extrusionOk="0" h="277" w="595">
                  <a:moveTo>
                    <a:pt x="1" y="207"/>
                  </a:moveTo>
                  <a:lnTo>
                    <a:pt x="574" y="276"/>
                  </a:lnTo>
                  <a:lnTo>
                    <a:pt x="595" y="69"/>
                  </a:lnTo>
                  <a:lnTo>
                    <a:pt x="27"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32"/>
            <p:cNvSpPr/>
            <p:nvPr/>
          </p:nvSpPr>
          <p:spPr>
            <a:xfrm>
              <a:off x="5497985" y="-2165591"/>
              <a:ext cx="70256" cy="43276"/>
            </a:xfrm>
            <a:custGeom>
              <a:rect b="b" l="l" r="r" t="t"/>
              <a:pathLst>
                <a:path extrusionOk="0" h="239" w="388">
                  <a:moveTo>
                    <a:pt x="0" y="196"/>
                  </a:moveTo>
                  <a:lnTo>
                    <a:pt x="361" y="239"/>
                  </a:lnTo>
                  <a:lnTo>
                    <a:pt x="388" y="32"/>
                  </a:lnTo>
                  <a:lnTo>
                    <a:pt x="122"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32"/>
            <p:cNvSpPr/>
            <p:nvPr/>
          </p:nvSpPr>
          <p:spPr>
            <a:xfrm>
              <a:off x="5633428" y="-2221362"/>
              <a:ext cx="66454" cy="46355"/>
            </a:xfrm>
            <a:custGeom>
              <a:rect b="b" l="l" r="r" t="t"/>
              <a:pathLst>
                <a:path extrusionOk="0" h="256" w="367">
                  <a:moveTo>
                    <a:pt x="27" y="0"/>
                  </a:moveTo>
                  <a:lnTo>
                    <a:pt x="0" y="207"/>
                  </a:lnTo>
                  <a:lnTo>
                    <a:pt x="366" y="255"/>
                  </a:lnTo>
                  <a:lnTo>
                    <a:pt x="292" y="32"/>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32"/>
            <p:cNvSpPr/>
            <p:nvPr/>
          </p:nvSpPr>
          <p:spPr>
            <a:xfrm>
              <a:off x="5559368" y="-2112899"/>
              <a:ext cx="107919" cy="51244"/>
            </a:xfrm>
            <a:custGeom>
              <a:rect b="b" l="l" r="r" t="t"/>
              <a:pathLst>
                <a:path extrusionOk="0" h="283" w="596">
                  <a:moveTo>
                    <a:pt x="1" y="213"/>
                  </a:moveTo>
                  <a:lnTo>
                    <a:pt x="569" y="282"/>
                  </a:lnTo>
                  <a:lnTo>
                    <a:pt x="595" y="70"/>
                  </a:lnTo>
                  <a:lnTo>
                    <a:pt x="27" y="1"/>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32"/>
            <p:cNvSpPr/>
            <p:nvPr/>
          </p:nvSpPr>
          <p:spPr>
            <a:xfrm>
              <a:off x="5405818" y="-2017654"/>
              <a:ext cx="96149" cy="47260"/>
            </a:xfrm>
            <a:custGeom>
              <a:rect b="b" l="l" r="r" t="t"/>
              <a:pathLst>
                <a:path extrusionOk="0" h="261" w="531">
                  <a:moveTo>
                    <a:pt x="0" y="196"/>
                  </a:moveTo>
                  <a:lnTo>
                    <a:pt x="504" y="260"/>
                  </a:lnTo>
                  <a:lnTo>
                    <a:pt x="531" y="53"/>
                  </a:lnTo>
                  <a:lnTo>
                    <a:pt x="122"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32"/>
            <p:cNvSpPr/>
            <p:nvPr/>
          </p:nvSpPr>
          <p:spPr>
            <a:xfrm>
              <a:off x="5427909" y="-1904302"/>
              <a:ext cx="107738" cy="50157"/>
            </a:xfrm>
            <a:custGeom>
              <a:rect b="b" l="l" r="r" t="t"/>
              <a:pathLst>
                <a:path extrusionOk="0" h="277" w="595">
                  <a:moveTo>
                    <a:pt x="0" y="207"/>
                  </a:moveTo>
                  <a:lnTo>
                    <a:pt x="568" y="276"/>
                  </a:lnTo>
                  <a:lnTo>
                    <a:pt x="594" y="69"/>
                  </a:lnTo>
                  <a:lnTo>
                    <a:pt x="27"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32"/>
            <p:cNvSpPr/>
            <p:nvPr/>
          </p:nvSpPr>
          <p:spPr>
            <a:xfrm>
              <a:off x="5296269" y="-1841832"/>
              <a:ext cx="53960" cy="42371"/>
            </a:xfrm>
            <a:custGeom>
              <a:rect b="b" l="l" r="r" t="t"/>
              <a:pathLst>
                <a:path extrusionOk="0" h="234" w="298">
                  <a:moveTo>
                    <a:pt x="0" y="196"/>
                  </a:moveTo>
                  <a:lnTo>
                    <a:pt x="276" y="233"/>
                  </a:lnTo>
                  <a:lnTo>
                    <a:pt x="297" y="21"/>
                  </a:lnTo>
                  <a:lnTo>
                    <a:pt x="122"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32"/>
            <p:cNvSpPr/>
            <p:nvPr/>
          </p:nvSpPr>
          <p:spPr>
            <a:xfrm>
              <a:off x="5423925" y="-1624725"/>
              <a:ext cx="238472" cy="231592"/>
            </a:xfrm>
            <a:custGeom>
              <a:rect b="b" l="l" r="r" t="t"/>
              <a:pathLst>
                <a:path extrusionOk="0" h="1279" w="1317">
                  <a:moveTo>
                    <a:pt x="43" y="547"/>
                  </a:moveTo>
                  <a:cubicBezTo>
                    <a:pt x="1" y="886"/>
                    <a:pt x="245" y="1199"/>
                    <a:pt x="584" y="1242"/>
                  </a:cubicBezTo>
                  <a:lnTo>
                    <a:pt x="584" y="1242"/>
                  </a:lnTo>
                  <a:cubicBezTo>
                    <a:pt x="924" y="1279"/>
                    <a:pt x="1232" y="1040"/>
                    <a:pt x="1274" y="700"/>
                  </a:cubicBezTo>
                  <a:lnTo>
                    <a:pt x="1274" y="700"/>
                  </a:lnTo>
                  <a:cubicBezTo>
                    <a:pt x="1317" y="356"/>
                    <a:pt x="1073" y="48"/>
                    <a:pt x="733" y="5"/>
                  </a:cubicBezTo>
                  <a:lnTo>
                    <a:pt x="733" y="5"/>
                  </a:lnTo>
                  <a:cubicBezTo>
                    <a:pt x="706" y="5"/>
                    <a:pt x="680" y="0"/>
                    <a:pt x="659" y="0"/>
                  </a:cubicBezTo>
                  <a:lnTo>
                    <a:pt x="659" y="0"/>
                  </a:lnTo>
                  <a:cubicBezTo>
                    <a:pt x="346" y="0"/>
                    <a:pt x="80" y="234"/>
                    <a:pt x="43" y="547"/>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32"/>
            <p:cNvSpPr/>
            <p:nvPr/>
          </p:nvSpPr>
          <p:spPr>
            <a:xfrm>
              <a:off x="5456700" y="-1593037"/>
              <a:ext cx="172019" cy="167311"/>
            </a:xfrm>
            <a:custGeom>
              <a:rect b="b" l="l" r="r" t="t"/>
              <a:pathLst>
                <a:path extrusionOk="0" h="924" w="950">
                  <a:moveTo>
                    <a:pt x="32" y="393"/>
                  </a:moveTo>
                  <a:cubicBezTo>
                    <a:pt x="0" y="642"/>
                    <a:pt x="175" y="865"/>
                    <a:pt x="425" y="891"/>
                  </a:cubicBezTo>
                  <a:lnTo>
                    <a:pt x="425" y="891"/>
                  </a:lnTo>
                  <a:cubicBezTo>
                    <a:pt x="669" y="923"/>
                    <a:pt x="892" y="748"/>
                    <a:pt x="923" y="504"/>
                  </a:cubicBezTo>
                  <a:lnTo>
                    <a:pt x="923" y="504"/>
                  </a:lnTo>
                  <a:cubicBezTo>
                    <a:pt x="950" y="255"/>
                    <a:pt x="775" y="32"/>
                    <a:pt x="531" y="5"/>
                  </a:cubicBezTo>
                  <a:lnTo>
                    <a:pt x="531" y="5"/>
                  </a:lnTo>
                  <a:cubicBezTo>
                    <a:pt x="515" y="0"/>
                    <a:pt x="494" y="0"/>
                    <a:pt x="478" y="0"/>
                  </a:cubicBezTo>
                  <a:lnTo>
                    <a:pt x="478" y="0"/>
                  </a:lnTo>
                  <a:cubicBezTo>
                    <a:pt x="255" y="0"/>
                    <a:pt x="59" y="165"/>
                    <a:pt x="32" y="393"/>
                  </a:cubicBezTo>
                  <a:close/>
                </a:path>
              </a:pathLst>
            </a:custGeom>
            <a:solidFill>
              <a:srgbClr val="8441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32"/>
            <p:cNvSpPr/>
            <p:nvPr/>
          </p:nvSpPr>
          <p:spPr>
            <a:xfrm>
              <a:off x="5713100" y="-1556641"/>
              <a:ext cx="80939" cy="50157"/>
            </a:xfrm>
            <a:custGeom>
              <a:rect b="b" l="l" r="r" t="t"/>
              <a:pathLst>
                <a:path extrusionOk="0" h="277" w="447">
                  <a:moveTo>
                    <a:pt x="1" y="224"/>
                  </a:moveTo>
                  <a:lnTo>
                    <a:pt x="420" y="277"/>
                  </a:lnTo>
                  <a:lnTo>
                    <a:pt x="446" y="49"/>
                  </a:lnTo>
                  <a:lnTo>
                    <a:pt x="27"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32"/>
            <p:cNvSpPr/>
            <p:nvPr/>
          </p:nvSpPr>
          <p:spPr>
            <a:xfrm>
              <a:off x="5280877" y="-1524953"/>
              <a:ext cx="69351" cy="49252"/>
            </a:xfrm>
            <a:custGeom>
              <a:rect b="b" l="l" r="r" t="t"/>
              <a:pathLst>
                <a:path extrusionOk="0" h="272" w="383">
                  <a:moveTo>
                    <a:pt x="0" y="229"/>
                  </a:moveTo>
                  <a:lnTo>
                    <a:pt x="356" y="271"/>
                  </a:lnTo>
                  <a:lnTo>
                    <a:pt x="382" y="43"/>
                  </a:lnTo>
                  <a:lnTo>
                    <a:pt x="27"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32"/>
            <p:cNvSpPr/>
            <p:nvPr/>
          </p:nvSpPr>
          <p:spPr>
            <a:xfrm>
              <a:off x="5354755" y="-1568049"/>
              <a:ext cx="80939" cy="49976"/>
            </a:xfrm>
            <a:custGeom>
              <a:rect b="b" l="l" r="r" t="t"/>
              <a:pathLst>
                <a:path extrusionOk="0" h="276" w="447">
                  <a:moveTo>
                    <a:pt x="1" y="223"/>
                  </a:moveTo>
                  <a:lnTo>
                    <a:pt x="420" y="276"/>
                  </a:lnTo>
                  <a:lnTo>
                    <a:pt x="446" y="48"/>
                  </a:lnTo>
                  <a:lnTo>
                    <a:pt x="27"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32"/>
            <p:cNvSpPr/>
            <p:nvPr/>
          </p:nvSpPr>
          <p:spPr>
            <a:xfrm>
              <a:off x="5664210" y="-1645910"/>
              <a:ext cx="80758" cy="50157"/>
            </a:xfrm>
            <a:custGeom>
              <a:rect b="b" l="l" r="r" t="t"/>
              <a:pathLst>
                <a:path extrusionOk="0" h="277" w="446">
                  <a:moveTo>
                    <a:pt x="0" y="223"/>
                  </a:moveTo>
                  <a:lnTo>
                    <a:pt x="419" y="276"/>
                  </a:lnTo>
                  <a:lnTo>
                    <a:pt x="446" y="48"/>
                  </a:lnTo>
                  <a:lnTo>
                    <a:pt x="27"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32"/>
            <p:cNvSpPr/>
            <p:nvPr/>
          </p:nvSpPr>
          <p:spPr>
            <a:xfrm>
              <a:off x="5610431" y="-1399107"/>
              <a:ext cx="81845" cy="50157"/>
            </a:xfrm>
            <a:custGeom>
              <a:rect b="b" l="l" r="r" t="t"/>
              <a:pathLst>
                <a:path extrusionOk="0" h="277" w="452">
                  <a:moveTo>
                    <a:pt x="0" y="229"/>
                  </a:moveTo>
                  <a:lnTo>
                    <a:pt x="419" y="277"/>
                  </a:lnTo>
                  <a:lnTo>
                    <a:pt x="451" y="54"/>
                  </a:lnTo>
                  <a:lnTo>
                    <a:pt x="32"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32"/>
            <p:cNvSpPr/>
            <p:nvPr/>
          </p:nvSpPr>
          <p:spPr>
            <a:xfrm>
              <a:off x="5695898" y="-1115546"/>
              <a:ext cx="91442" cy="51062"/>
            </a:xfrm>
            <a:custGeom>
              <a:rect b="b" l="l" r="r" t="t"/>
              <a:pathLst>
                <a:path extrusionOk="0" h="282" w="505">
                  <a:moveTo>
                    <a:pt x="0" y="228"/>
                  </a:moveTo>
                  <a:lnTo>
                    <a:pt x="478" y="281"/>
                  </a:lnTo>
                  <a:lnTo>
                    <a:pt x="504" y="58"/>
                  </a:lnTo>
                  <a:lnTo>
                    <a:pt x="27"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32"/>
            <p:cNvSpPr/>
            <p:nvPr/>
          </p:nvSpPr>
          <p:spPr>
            <a:xfrm>
              <a:off x="5585443" y="-1073356"/>
              <a:ext cx="98141" cy="53054"/>
            </a:xfrm>
            <a:custGeom>
              <a:rect b="b" l="l" r="r" t="t"/>
              <a:pathLst>
                <a:path extrusionOk="0" h="293" w="542">
                  <a:moveTo>
                    <a:pt x="0" y="229"/>
                  </a:moveTo>
                  <a:lnTo>
                    <a:pt x="515" y="292"/>
                  </a:lnTo>
                  <a:lnTo>
                    <a:pt x="541" y="64"/>
                  </a:lnTo>
                  <a:lnTo>
                    <a:pt x="27"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32"/>
            <p:cNvSpPr/>
            <p:nvPr/>
          </p:nvSpPr>
          <p:spPr>
            <a:xfrm>
              <a:off x="5159739" y="-915822"/>
              <a:ext cx="98141" cy="53054"/>
            </a:xfrm>
            <a:custGeom>
              <a:rect b="b" l="l" r="r" t="t"/>
              <a:pathLst>
                <a:path extrusionOk="0" h="293" w="542">
                  <a:moveTo>
                    <a:pt x="1" y="229"/>
                  </a:moveTo>
                  <a:lnTo>
                    <a:pt x="515" y="292"/>
                  </a:lnTo>
                  <a:lnTo>
                    <a:pt x="542" y="64"/>
                  </a:lnTo>
                  <a:lnTo>
                    <a:pt x="27"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32"/>
            <p:cNvSpPr/>
            <p:nvPr/>
          </p:nvSpPr>
          <p:spPr>
            <a:xfrm>
              <a:off x="5640127" y="-418232"/>
              <a:ext cx="62651" cy="48346"/>
            </a:xfrm>
            <a:custGeom>
              <a:rect b="b" l="l" r="r" t="t"/>
              <a:pathLst>
                <a:path extrusionOk="0" h="267" w="346">
                  <a:moveTo>
                    <a:pt x="1" y="229"/>
                  </a:moveTo>
                  <a:lnTo>
                    <a:pt x="319" y="266"/>
                  </a:lnTo>
                  <a:lnTo>
                    <a:pt x="345" y="43"/>
                  </a:lnTo>
                  <a:lnTo>
                    <a:pt x="27"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32"/>
            <p:cNvSpPr/>
            <p:nvPr/>
          </p:nvSpPr>
          <p:spPr>
            <a:xfrm>
              <a:off x="5115557" y="-552589"/>
              <a:ext cx="51062" cy="46173"/>
            </a:xfrm>
            <a:custGeom>
              <a:rect b="b" l="l" r="r" t="t"/>
              <a:pathLst>
                <a:path extrusionOk="0" h="255" w="282">
                  <a:moveTo>
                    <a:pt x="1" y="223"/>
                  </a:moveTo>
                  <a:lnTo>
                    <a:pt x="255" y="255"/>
                  </a:lnTo>
                  <a:lnTo>
                    <a:pt x="282" y="32"/>
                  </a:lnTo>
                  <a:lnTo>
                    <a:pt x="27"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32"/>
            <p:cNvSpPr/>
            <p:nvPr/>
          </p:nvSpPr>
          <p:spPr>
            <a:xfrm>
              <a:off x="5297174" y="-791968"/>
              <a:ext cx="99047" cy="52149"/>
            </a:xfrm>
            <a:custGeom>
              <a:rect b="b" l="l" r="r" t="t"/>
              <a:pathLst>
                <a:path extrusionOk="0" h="288" w="547">
                  <a:moveTo>
                    <a:pt x="0" y="224"/>
                  </a:moveTo>
                  <a:lnTo>
                    <a:pt x="515" y="287"/>
                  </a:lnTo>
                  <a:lnTo>
                    <a:pt x="547" y="65"/>
                  </a:lnTo>
                  <a:lnTo>
                    <a:pt x="32"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32"/>
            <p:cNvSpPr/>
            <p:nvPr/>
          </p:nvSpPr>
          <p:spPr>
            <a:xfrm>
              <a:off x="5485490" y="-739094"/>
              <a:ext cx="98141" cy="52149"/>
            </a:xfrm>
            <a:custGeom>
              <a:rect b="b" l="l" r="r" t="t"/>
              <a:pathLst>
                <a:path extrusionOk="0" h="288" w="542">
                  <a:moveTo>
                    <a:pt x="0" y="224"/>
                  </a:moveTo>
                  <a:lnTo>
                    <a:pt x="515" y="287"/>
                  </a:lnTo>
                  <a:lnTo>
                    <a:pt x="542" y="64"/>
                  </a:lnTo>
                  <a:lnTo>
                    <a:pt x="27"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32"/>
            <p:cNvSpPr/>
            <p:nvPr/>
          </p:nvSpPr>
          <p:spPr>
            <a:xfrm>
              <a:off x="5194324" y="-640047"/>
              <a:ext cx="98141" cy="51968"/>
            </a:xfrm>
            <a:custGeom>
              <a:rect b="b" l="l" r="r" t="t"/>
              <a:pathLst>
                <a:path extrusionOk="0" h="287" w="542">
                  <a:moveTo>
                    <a:pt x="1" y="228"/>
                  </a:moveTo>
                  <a:lnTo>
                    <a:pt x="515" y="287"/>
                  </a:lnTo>
                  <a:lnTo>
                    <a:pt x="542" y="64"/>
                  </a:lnTo>
                  <a:lnTo>
                    <a:pt x="27"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32"/>
            <p:cNvSpPr/>
            <p:nvPr/>
          </p:nvSpPr>
          <p:spPr>
            <a:xfrm>
              <a:off x="5344253" y="-621759"/>
              <a:ext cx="98141" cy="51968"/>
            </a:xfrm>
            <a:custGeom>
              <a:rect b="b" l="l" r="r" t="t"/>
              <a:pathLst>
                <a:path extrusionOk="0" h="287" w="542">
                  <a:moveTo>
                    <a:pt x="0" y="228"/>
                  </a:moveTo>
                  <a:lnTo>
                    <a:pt x="515" y="287"/>
                  </a:lnTo>
                  <a:lnTo>
                    <a:pt x="542" y="64"/>
                  </a:lnTo>
                  <a:lnTo>
                    <a:pt x="27"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32"/>
            <p:cNvSpPr/>
            <p:nvPr/>
          </p:nvSpPr>
          <p:spPr>
            <a:xfrm>
              <a:off x="5428814" y="-924514"/>
              <a:ext cx="98141" cy="53054"/>
            </a:xfrm>
            <a:custGeom>
              <a:rect b="b" l="l" r="r" t="t"/>
              <a:pathLst>
                <a:path extrusionOk="0" h="293" w="542">
                  <a:moveTo>
                    <a:pt x="0" y="229"/>
                  </a:moveTo>
                  <a:lnTo>
                    <a:pt x="515" y="293"/>
                  </a:lnTo>
                  <a:lnTo>
                    <a:pt x="542" y="64"/>
                  </a:lnTo>
                  <a:lnTo>
                    <a:pt x="27"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32"/>
            <p:cNvSpPr/>
            <p:nvPr/>
          </p:nvSpPr>
          <p:spPr>
            <a:xfrm>
              <a:off x="5319265" y="-1157012"/>
              <a:ext cx="98141" cy="53054"/>
            </a:xfrm>
            <a:custGeom>
              <a:rect b="b" l="l" r="r" t="t"/>
              <a:pathLst>
                <a:path extrusionOk="0" h="293" w="542">
                  <a:moveTo>
                    <a:pt x="1" y="229"/>
                  </a:moveTo>
                  <a:lnTo>
                    <a:pt x="515" y="293"/>
                  </a:lnTo>
                  <a:lnTo>
                    <a:pt x="542" y="65"/>
                  </a:lnTo>
                  <a:lnTo>
                    <a:pt x="27"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32"/>
            <p:cNvSpPr/>
            <p:nvPr/>
          </p:nvSpPr>
          <p:spPr>
            <a:xfrm>
              <a:off x="5596851" y="-782190"/>
              <a:ext cx="98141" cy="52873"/>
            </a:xfrm>
            <a:custGeom>
              <a:rect b="b" l="l" r="r" t="t"/>
              <a:pathLst>
                <a:path extrusionOk="0" h="292" w="542">
                  <a:moveTo>
                    <a:pt x="1" y="228"/>
                  </a:moveTo>
                  <a:lnTo>
                    <a:pt x="515" y="292"/>
                  </a:lnTo>
                  <a:lnTo>
                    <a:pt x="542" y="64"/>
                  </a:lnTo>
                  <a:lnTo>
                    <a:pt x="27"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32"/>
            <p:cNvSpPr/>
            <p:nvPr/>
          </p:nvSpPr>
          <p:spPr>
            <a:xfrm>
              <a:off x="5331759" y="-989700"/>
              <a:ext cx="98141" cy="51968"/>
            </a:xfrm>
            <a:custGeom>
              <a:rect b="b" l="l" r="r" t="t"/>
              <a:pathLst>
                <a:path extrusionOk="0" h="287" w="542">
                  <a:moveTo>
                    <a:pt x="0" y="223"/>
                  </a:moveTo>
                  <a:lnTo>
                    <a:pt x="515" y="287"/>
                  </a:lnTo>
                  <a:lnTo>
                    <a:pt x="542" y="58"/>
                  </a:lnTo>
                  <a:lnTo>
                    <a:pt x="27"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32"/>
            <p:cNvSpPr/>
            <p:nvPr/>
          </p:nvSpPr>
          <p:spPr>
            <a:xfrm>
              <a:off x="3199981" y="-1971662"/>
              <a:ext cx="1513223" cy="534345"/>
            </a:xfrm>
            <a:custGeom>
              <a:rect b="b" l="l" r="r" t="t"/>
              <a:pathLst>
                <a:path extrusionOk="0" h="2951" w="8357">
                  <a:moveTo>
                    <a:pt x="1" y="2951"/>
                  </a:moveTo>
                  <a:lnTo>
                    <a:pt x="8357" y="2951"/>
                  </a:lnTo>
                  <a:lnTo>
                    <a:pt x="8357" y="1"/>
                  </a:lnTo>
                  <a:lnTo>
                    <a:pt x="1" y="1"/>
                  </a:lnTo>
                  <a:close/>
                </a:path>
              </a:pathLst>
            </a:custGeom>
            <a:solidFill>
              <a:srgbClr val="D39D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32"/>
            <p:cNvSpPr/>
            <p:nvPr/>
          </p:nvSpPr>
          <p:spPr>
            <a:xfrm>
              <a:off x="3753341" y="-1886195"/>
              <a:ext cx="406508" cy="495958"/>
            </a:xfrm>
            <a:custGeom>
              <a:rect b="b" l="l" r="r" t="t"/>
              <a:pathLst>
                <a:path extrusionOk="0" h="2739" w="2245">
                  <a:moveTo>
                    <a:pt x="1" y="1126"/>
                  </a:moveTo>
                  <a:lnTo>
                    <a:pt x="1" y="2739"/>
                  </a:lnTo>
                  <a:lnTo>
                    <a:pt x="2245" y="2739"/>
                  </a:lnTo>
                  <a:lnTo>
                    <a:pt x="2245" y="1126"/>
                  </a:lnTo>
                  <a:cubicBezTo>
                    <a:pt x="2245" y="505"/>
                    <a:pt x="1741" y="1"/>
                    <a:pt x="1125" y="1"/>
                  </a:cubicBezTo>
                  <a:lnTo>
                    <a:pt x="1125" y="1"/>
                  </a:lnTo>
                  <a:cubicBezTo>
                    <a:pt x="505" y="1"/>
                    <a:pt x="1" y="505"/>
                    <a:pt x="1" y="1126"/>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32"/>
            <p:cNvSpPr/>
            <p:nvPr/>
          </p:nvSpPr>
          <p:spPr>
            <a:xfrm>
              <a:off x="3791729" y="-1838029"/>
              <a:ext cx="329733" cy="400713"/>
            </a:xfrm>
            <a:custGeom>
              <a:rect b="b" l="l" r="r" t="t"/>
              <a:pathLst>
                <a:path extrusionOk="0" h="2213" w="1821">
                  <a:moveTo>
                    <a:pt x="1" y="908"/>
                  </a:moveTo>
                  <a:lnTo>
                    <a:pt x="1" y="2213"/>
                  </a:lnTo>
                  <a:lnTo>
                    <a:pt x="1821" y="2213"/>
                  </a:lnTo>
                  <a:lnTo>
                    <a:pt x="1821" y="908"/>
                  </a:lnTo>
                  <a:cubicBezTo>
                    <a:pt x="1821" y="403"/>
                    <a:pt x="1412" y="0"/>
                    <a:pt x="913" y="0"/>
                  </a:cubicBezTo>
                  <a:lnTo>
                    <a:pt x="913" y="0"/>
                  </a:lnTo>
                  <a:cubicBezTo>
                    <a:pt x="409" y="0"/>
                    <a:pt x="1" y="403"/>
                    <a:pt x="1" y="908"/>
                  </a:cubicBezTo>
                  <a:close/>
                </a:path>
              </a:pathLst>
            </a:custGeom>
            <a:solidFill>
              <a:srgbClr val="9660C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32"/>
            <p:cNvSpPr/>
            <p:nvPr/>
          </p:nvSpPr>
          <p:spPr>
            <a:xfrm>
              <a:off x="3199981" y="-1998461"/>
              <a:ext cx="1513223" cy="172019"/>
            </a:xfrm>
            <a:custGeom>
              <a:rect b="b" l="l" r="r" t="t"/>
              <a:pathLst>
                <a:path extrusionOk="0" h="950" w="8357">
                  <a:moveTo>
                    <a:pt x="1" y="0"/>
                  </a:moveTo>
                  <a:lnTo>
                    <a:pt x="1" y="478"/>
                  </a:lnTo>
                  <a:cubicBezTo>
                    <a:pt x="2786" y="414"/>
                    <a:pt x="6219" y="446"/>
                    <a:pt x="8357" y="950"/>
                  </a:cubicBezTo>
                  <a:lnTo>
                    <a:pt x="8357" y="950"/>
                  </a:lnTo>
                  <a:lnTo>
                    <a:pt x="8357"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32"/>
            <p:cNvSpPr/>
            <p:nvPr/>
          </p:nvSpPr>
          <p:spPr>
            <a:xfrm>
              <a:off x="3049146" y="-1384621"/>
              <a:ext cx="1814890" cy="1087703"/>
            </a:xfrm>
            <a:custGeom>
              <a:rect b="b" l="l" r="r" t="t"/>
              <a:pathLst>
                <a:path extrusionOk="0" h="6007" w="10023">
                  <a:moveTo>
                    <a:pt x="1" y="6006"/>
                  </a:moveTo>
                  <a:lnTo>
                    <a:pt x="10023" y="6006"/>
                  </a:lnTo>
                  <a:lnTo>
                    <a:pt x="10023" y="0"/>
                  </a:lnTo>
                  <a:lnTo>
                    <a:pt x="1" y="0"/>
                  </a:lnTo>
                  <a:close/>
                </a:path>
              </a:pathLst>
            </a:custGeom>
            <a:solidFill>
              <a:srgbClr val="D39D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32"/>
            <p:cNvSpPr/>
            <p:nvPr/>
          </p:nvSpPr>
          <p:spPr>
            <a:xfrm>
              <a:off x="3049146" y="-1204996"/>
              <a:ext cx="105927" cy="46355"/>
            </a:xfrm>
            <a:custGeom>
              <a:rect b="b" l="l" r="r" t="t"/>
              <a:pathLst>
                <a:path extrusionOk="0" h="256" w="585">
                  <a:moveTo>
                    <a:pt x="1" y="255"/>
                  </a:moveTo>
                  <a:lnTo>
                    <a:pt x="584" y="255"/>
                  </a:lnTo>
                  <a:lnTo>
                    <a:pt x="584" y="1"/>
                  </a:lnTo>
                  <a:lnTo>
                    <a:pt x="1"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32"/>
            <p:cNvSpPr/>
            <p:nvPr/>
          </p:nvSpPr>
          <p:spPr>
            <a:xfrm>
              <a:off x="3162498" y="-1141621"/>
              <a:ext cx="105927" cy="47260"/>
            </a:xfrm>
            <a:custGeom>
              <a:rect b="b" l="l" r="r" t="t"/>
              <a:pathLst>
                <a:path extrusionOk="0" h="261" w="585">
                  <a:moveTo>
                    <a:pt x="1" y="261"/>
                  </a:moveTo>
                  <a:lnTo>
                    <a:pt x="584" y="261"/>
                  </a:lnTo>
                  <a:lnTo>
                    <a:pt x="584" y="1"/>
                  </a:lnTo>
                  <a:lnTo>
                    <a:pt x="1"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32"/>
            <p:cNvSpPr/>
            <p:nvPr/>
          </p:nvSpPr>
          <p:spPr>
            <a:xfrm>
              <a:off x="3662986" y="-1229079"/>
              <a:ext cx="105927" cy="47260"/>
            </a:xfrm>
            <a:custGeom>
              <a:rect b="b" l="l" r="r" t="t"/>
              <a:pathLst>
                <a:path extrusionOk="0" h="261" w="585">
                  <a:moveTo>
                    <a:pt x="1" y="261"/>
                  </a:moveTo>
                  <a:lnTo>
                    <a:pt x="584" y="261"/>
                  </a:lnTo>
                  <a:lnTo>
                    <a:pt x="584" y="1"/>
                  </a:lnTo>
                  <a:lnTo>
                    <a:pt x="1"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32"/>
            <p:cNvSpPr/>
            <p:nvPr/>
          </p:nvSpPr>
          <p:spPr>
            <a:xfrm>
              <a:off x="4697640" y="-718814"/>
              <a:ext cx="105927" cy="46173"/>
            </a:xfrm>
            <a:custGeom>
              <a:rect b="b" l="l" r="r" t="t"/>
              <a:pathLst>
                <a:path extrusionOk="0" h="255" w="585">
                  <a:moveTo>
                    <a:pt x="1" y="255"/>
                  </a:moveTo>
                  <a:lnTo>
                    <a:pt x="584" y="255"/>
                  </a:lnTo>
                  <a:lnTo>
                    <a:pt x="584" y="0"/>
                  </a:lnTo>
                  <a:lnTo>
                    <a:pt x="1"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32"/>
            <p:cNvSpPr/>
            <p:nvPr/>
          </p:nvSpPr>
          <p:spPr>
            <a:xfrm>
              <a:off x="4810992" y="-873451"/>
              <a:ext cx="53054" cy="46173"/>
            </a:xfrm>
            <a:custGeom>
              <a:rect b="b" l="l" r="r" t="t"/>
              <a:pathLst>
                <a:path extrusionOk="0" h="255" w="293">
                  <a:moveTo>
                    <a:pt x="1" y="255"/>
                  </a:moveTo>
                  <a:lnTo>
                    <a:pt x="293" y="255"/>
                  </a:lnTo>
                  <a:lnTo>
                    <a:pt x="293" y="0"/>
                  </a:lnTo>
                  <a:lnTo>
                    <a:pt x="1"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32"/>
            <p:cNvSpPr/>
            <p:nvPr/>
          </p:nvSpPr>
          <p:spPr>
            <a:xfrm>
              <a:off x="4150979" y="-1188700"/>
              <a:ext cx="105927" cy="46355"/>
            </a:xfrm>
            <a:custGeom>
              <a:rect b="b" l="l" r="r" t="t"/>
              <a:pathLst>
                <a:path extrusionOk="0" h="256" w="585">
                  <a:moveTo>
                    <a:pt x="1" y="255"/>
                  </a:moveTo>
                  <a:lnTo>
                    <a:pt x="585" y="255"/>
                  </a:lnTo>
                  <a:lnTo>
                    <a:pt x="585" y="1"/>
                  </a:lnTo>
                  <a:lnTo>
                    <a:pt x="1"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32"/>
            <p:cNvSpPr/>
            <p:nvPr/>
          </p:nvSpPr>
          <p:spPr>
            <a:xfrm>
              <a:off x="3109625" y="-747605"/>
              <a:ext cx="105927" cy="46173"/>
            </a:xfrm>
            <a:custGeom>
              <a:rect b="b" l="l" r="r" t="t"/>
              <a:pathLst>
                <a:path extrusionOk="0" h="255" w="585">
                  <a:moveTo>
                    <a:pt x="1" y="255"/>
                  </a:moveTo>
                  <a:lnTo>
                    <a:pt x="584" y="255"/>
                  </a:lnTo>
                  <a:lnTo>
                    <a:pt x="584" y="0"/>
                  </a:lnTo>
                  <a:lnTo>
                    <a:pt x="1"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32"/>
            <p:cNvSpPr/>
            <p:nvPr/>
          </p:nvSpPr>
          <p:spPr>
            <a:xfrm>
              <a:off x="3768733" y="-741992"/>
              <a:ext cx="105746" cy="46355"/>
            </a:xfrm>
            <a:custGeom>
              <a:rect b="b" l="l" r="r" t="t"/>
              <a:pathLst>
                <a:path extrusionOk="0" h="256" w="584">
                  <a:moveTo>
                    <a:pt x="0" y="256"/>
                  </a:moveTo>
                  <a:lnTo>
                    <a:pt x="584" y="256"/>
                  </a:lnTo>
                  <a:lnTo>
                    <a:pt x="584" y="1"/>
                  </a:lnTo>
                  <a:lnTo>
                    <a:pt x="0"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32"/>
            <p:cNvSpPr/>
            <p:nvPr/>
          </p:nvSpPr>
          <p:spPr>
            <a:xfrm>
              <a:off x="3049146" y="-1384621"/>
              <a:ext cx="1814890" cy="200990"/>
            </a:xfrm>
            <a:custGeom>
              <a:rect b="b" l="l" r="r" t="t"/>
              <a:pathLst>
                <a:path extrusionOk="0" h="1110" w="10023">
                  <a:moveTo>
                    <a:pt x="1" y="0"/>
                  </a:moveTo>
                  <a:lnTo>
                    <a:pt x="1" y="478"/>
                  </a:lnTo>
                  <a:cubicBezTo>
                    <a:pt x="2324" y="393"/>
                    <a:pt x="7587" y="441"/>
                    <a:pt x="10023" y="1109"/>
                  </a:cubicBezTo>
                  <a:lnTo>
                    <a:pt x="10023" y="1109"/>
                  </a:lnTo>
                  <a:lnTo>
                    <a:pt x="10023"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32"/>
            <p:cNvSpPr/>
            <p:nvPr/>
          </p:nvSpPr>
          <p:spPr>
            <a:xfrm>
              <a:off x="2968388" y="-1593037"/>
              <a:ext cx="1976406" cy="226884"/>
            </a:xfrm>
            <a:custGeom>
              <a:rect b="b" l="l" r="r" t="t"/>
              <a:pathLst>
                <a:path extrusionOk="0" h="1253" w="10915">
                  <a:moveTo>
                    <a:pt x="10140" y="0"/>
                  </a:moveTo>
                  <a:cubicBezTo>
                    <a:pt x="10060" y="0"/>
                    <a:pt x="9997" y="64"/>
                    <a:pt x="9997" y="143"/>
                  </a:cubicBezTo>
                  <a:lnTo>
                    <a:pt x="9997" y="143"/>
                  </a:lnTo>
                  <a:lnTo>
                    <a:pt x="9997" y="414"/>
                  </a:lnTo>
                  <a:cubicBezTo>
                    <a:pt x="9997" y="494"/>
                    <a:pt x="9928" y="563"/>
                    <a:pt x="9848" y="563"/>
                  </a:cubicBezTo>
                  <a:lnTo>
                    <a:pt x="9848" y="563"/>
                  </a:lnTo>
                  <a:lnTo>
                    <a:pt x="9397" y="563"/>
                  </a:lnTo>
                  <a:cubicBezTo>
                    <a:pt x="9312" y="563"/>
                    <a:pt x="9248" y="494"/>
                    <a:pt x="9248" y="414"/>
                  </a:cubicBezTo>
                  <a:lnTo>
                    <a:pt x="9248" y="414"/>
                  </a:lnTo>
                  <a:lnTo>
                    <a:pt x="9248" y="143"/>
                  </a:lnTo>
                  <a:cubicBezTo>
                    <a:pt x="9248" y="64"/>
                    <a:pt x="9185" y="0"/>
                    <a:pt x="9105" y="0"/>
                  </a:cubicBezTo>
                  <a:lnTo>
                    <a:pt x="9105" y="0"/>
                  </a:lnTo>
                  <a:lnTo>
                    <a:pt x="8474" y="0"/>
                  </a:lnTo>
                  <a:cubicBezTo>
                    <a:pt x="8394" y="0"/>
                    <a:pt x="8331" y="64"/>
                    <a:pt x="8331" y="143"/>
                  </a:cubicBezTo>
                  <a:lnTo>
                    <a:pt x="8331" y="143"/>
                  </a:lnTo>
                  <a:lnTo>
                    <a:pt x="8331" y="414"/>
                  </a:lnTo>
                  <a:cubicBezTo>
                    <a:pt x="8331" y="494"/>
                    <a:pt x="8262" y="563"/>
                    <a:pt x="8182" y="563"/>
                  </a:cubicBezTo>
                  <a:lnTo>
                    <a:pt x="8182" y="563"/>
                  </a:lnTo>
                  <a:lnTo>
                    <a:pt x="7731" y="563"/>
                  </a:lnTo>
                  <a:cubicBezTo>
                    <a:pt x="7646" y="563"/>
                    <a:pt x="7582" y="494"/>
                    <a:pt x="7582" y="414"/>
                  </a:cubicBezTo>
                  <a:lnTo>
                    <a:pt x="7582" y="414"/>
                  </a:lnTo>
                  <a:lnTo>
                    <a:pt x="7582" y="143"/>
                  </a:lnTo>
                  <a:cubicBezTo>
                    <a:pt x="7582" y="64"/>
                    <a:pt x="7519" y="0"/>
                    <a:pt x="7439" y="0"/>
                  </a:cubicBezTo>
                  <a:lnTo>
                    <a:pt x="7439" y="0"/>
                  </a:lnTo>
                  <a:lnTo>
                    <a:pt x="6808" y="0"/>
                  </a:lnTo>
                  <a:cubicBezTo>
                    <a:pt x="6728" y="0"/>
                    <a:pt x="6665" y="64"/>
                    <a:pt x="6665" y="143"/>
                  </a:cubicBezTo>
                  <a:lnTo>
                    <a:pt x="6665" y="143"/>
                  </a:lnTo>
                  <a:lnTo>
                    <a:pt x="6665" y="414"/>
                  </a:lnTo>
                  <a:cubicBezTo>
                    <a:pt x="6665" y="494"/>
                    <a:pt x="6596" y="563"/>
                    <a:pt x="6516" y="563"/>
                  </a:cubicBezTo>
                  <a:lnTo>
                    <a:pt x="6516" y="563"/>
                  </a:lnTo>
                  <a:lnTo>
                    <a:pt x="6065" y="563"/>
                  </a:lnTo>
                  <a:cubicBezTo>
                    <a:pt x="5980" y="563"/>
                    <a:pt x="5917" y="494"/>
                    <a:pt x="5917" y="414"/>
                  </a:cubicBezTo>
                  <a:lnTo>
                    <a:pt x="5917" y="414"/>
                  </a:lnTo>
                  <a:lnTo>
                    <a:pt x="5917" y="143"/>
                  </a:lnTo>
                  <a:cubicBezTo>
                    <a:pt x="5917" y="64"/>
                    <a:pt x="5853" y="0"/>
                    <a:pt x="5773" y="0"/>
                  </a:cubicBezTo>
                  <a:lnTo>
                    <a:pt x="5773" y="0"/>
                  </a:lnTo>
                  <a:lnTo>
                    <a:pt x="5142" y="0"/>
                  </a:lnTo>
                  <a:cubicBezTo>
                    <a:pt x="5062" y="0"/>
                    <a:pt x="4999" y="64"/>
                    <a:pt x="4999" y="143"/>
                  </a:cubicBezTo>
                  <a:lnTo>
                    <a:pt x="4999" y="143"/>
                  </a:lnTo>
                  <a:lnTo>
                    <a:pt x="4999" y="414"/>
                  </a:lnTo>
                  <a:cubicBezTo>
                    <a:pt x="4999" y="494"/>
                    <a:pt x="4935" y="563"/>
                    <a:pt x="4850" y="563"/>
                  </a:cubicBezTo>
                  <a:lnTo>
                    <a:pt x="4850" y="563"/>
                  </a:lnTo>
                  <a:lnTo>
                    <a:pt x="4399" y="563"/>
                  </a:lnTo>
                  <a:cubicBezTo>
                    <a:pt x="4320" y="563"/>
                    <a:pt x="4251" y="494"/>
                    <a:pt x="4251" y="414"/>
                  </a:cubicBezTo>
                  <a:lnTo>
                    <a:pt x="4251" y="414"/>
                  </a:lnTo>
                  <a:lnTo>
                    <a:pt x="4251" y="143"/>
                  </a:lnTo>
                  <a:cubicBezTo>
                    <a:pt x="4251" y="64"/>
                    <a:pt x="4187" y="0"/>
                    <a:pt x="4107" y="0"/>
                  </a:cubicBezTo>
                  <a:lnTo>
                    <a:pt x="4107" y="0"/>
                  </a:lnTo>
                  <a:lnTo>
                    <a:pt x="3476" y="0"/>
                  </a:lnTo>
                  <a:cubicBezTo>
                    <a:pt x="3396" y="0"/>
                    <a:pt x="3333" y="64"/>
                    <a:pt x="3333" y="143"/>
                  </a:cubicBezTo>
                  <a:lnTo>
                    <a:pt x="3333" y="143"/>
                  </a:lnTo>
                  <a:lnTo>
                    <a:pt x="3333" y="414"/>
                  </a:lnTo>
                  <a:cubicBezTo>
                    <a:pt x="3333" y="494"/>
                    <a:pt x="3269" y="563"/>
                    <a:pt x="3184" y="563"/>
                  </a:cubicBezTo>
                  <a:lnTo>
                    <a:pt x="3184" y="563"/>
                  </a:lnTo>
                  <a:lnTo>
                    <a:pt x="2733" y="563"/>
                  </a:lnTo>
                  <a:cubicBezTo>
                    <a:pt x="2654" y="563"/>
                    <a:pt x="2585" y="494"/>
                    <a:pt x="2585" y="414"/>
                  </a:cubicBezTo>
                  <a:lnTo>
                    <a:pt x="2585" y="414"/>
                  </a:lnTo>
                  <a:lnTo>
                    <a:pt x="2585" y="143"/>
                  </a:lnTo>
                  <a:cubicBezTo>
                    <a:pt x="2585" y="64"/>
                    <a:pt x="2521" y="0"/>
                    <a:pt x="2441" y="0"/>
                  </a:cubicBezTo>
                  <a:lnTo>
                    <a:pt x="2441" y="0"/>
                  </a:lnTo>
                  <a:lnTo>
                    <a:pt x="1810" y="0"/>
                  </a:lnTo>
                  <a:cubicBezTo>
                    <a:pt x="1730" y="0"/>
                    <a:pt x="1667" y="64"/>
                    <a:pt x="1667" y="143"/>
                  </a:cubicBezTo>
                  <a:lnTo>
                    <a:pt x="1667" y="143"/>
                  </a:lnTo>
                  <a:lnTo>
                    <a:pt x="1667" y="414"/>
                  </a:lnTo>
                  <a:cubicBezTo>
                    <a:pt x="1667" y="494"/>
                    <a:pt x="1603" y="563"/>
                    <a:pt x="1518" y="563"/>
                  </a:cubicBezTo>
                  <a:lnTo>
                    <a:pt x="1518" y="563"/>
                  </a:lnTo>
                  <a:lnTo>
                    <a:pt x="1067" y="563"/>
                  </a:lnTo>
                  <a:cubicBezTo>
                    <a:pt x="988" y="563"/>
                    <a:pt x="919" y="494"/>
                    <a:pt x="919" y="414"/>
                  </a:cubicBezTo>
                  <a:lnTo>
                    <a:pt x="919" y="414"/>
                  </a:lnTo>
                  <a:lnTo>
                    <a:pt x="919" y="143"/>
                  </a:lnTo>
                  <a:cubicBezTo>
                    <a:pt x="919" y="64"/>
                    <a:pt x="855" y="0"/>
                    <a:pt x="776" y="0"/>
                  </a:cubicBezTo>
                  <a:lnTo>
                    <a:pt x="776" y="0"/>
                  </a:lnTo>
                  <a:lnTo>
                    <a:pt x="144" y="0"/>
                  </a:lnTo>
                  <a:cubicBezTo>
                    <a:pt x="65" y="0"/>
                    <a:pt x="1" y="64"/>
                    <a:pt x="1" y="143"/>
                  </a:cubicBezTo>
                  <a:lnTo>
                    <a:pt x="1" y="143"/>
                  </a:lnTo>
                  <a:lnTo>
                    <a:pt x="1" y="1104"/>
                  </a:lnTo>
                  <a:cubicBezTo>
                    <a:pt x="1" y="1189"/>
                    <a:pt x="65" y="1252"/>
                    <a:pt x="144" y="1252"/>
                  </a:cubicBezTo>
                  <a:lnTo>
                    <a:pt x="144" y="1252"/>
                  </a:lnTo>
                  <a:lnTo>
                    <a:pt x="10771" y="1252"/>
                  </a:lnTo>
                  <a:cubicBezTo>
                    <a:pt x="10851" y="1252"/>
                    <a:pt x="10914" y="1189"/>
                    <a:pt x="10914" y="1104"/>
                  </a:cubicBezTo>
                  <a:lnTo>
                    <a:pt x="10914" y="1104"/>
                  </a:lnTo>
                  <a:lnTo>
                    <a:pt x="10914" y="143"/>
                  </a:lnTo>
                  <a:cubicBezTo>
                    <a:pt x="10914" y="64"/>
                    <a:pt x="10851" y="0"/>
                    <a:pt x="10771" y="0"/>
                  </a:cubicBezTo>
                  <a:lnTo>
                    <a:pt x="10771" y="0"/>
                  </a:lnTo>
                  <a:close/>
                </a:path>
              </a:pathLst>
            </a:custGeom>
            <a:solidFill>
              <a:srgbClr val="9660C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32"/>
            <p:cNvSpPr/>
            <p:nvPr/>
          </p:nvSpPr>
          <p:spPr>
            <a:xfrm>
              <a:off x="2968388" y="-1437495"/>
              <a:ext cx="1976406" cy="71343"/>
            </a:xfrm>
            <a:custGeom>
              <a:rect b="b" l="l" r="r" t="t"/>
              <a:pathLst>
                <a:path extrusionOk="0" h="394" w="10915">
                  <a:moveTo>
                    <a:pt x="1" y="1"/>
                  </a:moveTo>
                  <a:lnTo>
                    <a:pt x="1" y="245"/>
                  </a:lnTo>
                  <a:cubicBezTo>
                    <a:pt x="1" y="330"/>
                    <a:pt x="65" y="393"/>
                    <a:pt x="144" y="393"/>
                  </a:cubicBezTo>
                  <a:lnTo>
                    <a:pt x="10771" y="393"/>
                  </a:lnTo>
                  <a:cubicBezTo>
                    <a:pt x="10851" y="393"/>
                    <a:pt x="10914" y="330"/>
                    <a:pt x="10914" y="245"/>
                  </a:cubicBezTo>
                  <a:lnTo>
                    <a:pt x="10914" y="1"/>
                  </a:ln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32"/>
            <p:cNvSpPr/>
            <p:nvPr/>
          </p:nvSpPr>
          <p:spPr>
            <a:xfrm>
              <a:off x="3762033" y="-1165522"/>
              <a:ext cx="389125" cy="388219"/>
            </a:xfrm>
            <a:custGeom>
              <a:rect b="b" l="l" r="r" t="t"/>
              <a:pathLst>
                <a:path extrusionOk="0" h="2144" w="2149">
                  <a:moveTo>
                    <a:pt x="1040" y="0"/>
                  </a:moveTo>
                  <a:cubicBezTo>
                    <a:pt x="457" y="16"/>
                    <a:pt x="0" y="509"/>
                    <a:pt x="0" y="1093"/>
                  </a:cubicBezTo>
                  <a:lnTo>
                    <a:pt x="0" y="1093"/>
                  </a:lnTo>
                  <a:lnTo>
                    <a:pt x="0" y="2043"/>
                  </a:lnTo>
                  <a:cubicBezTo>
                    <a:pt x="0" y="2101"/>
                    <a:pt x="48" y="2144"/>
                    <a:pt x="106" y="2144"/>
                  </a:cubicBezTo>
                  <a:lnTo>
                    <a:pt x="106" y="2144"/>
                  </a:lnTo>
                  <a:lnTo>
                    <a:pt x="2043" y="2144"/>
                  </a:lnTo>
                  <a:cubicBezTo>
                    <a:pt x="2101" y="2144"/>
                    <a:pt x="2149" y="2101"/>
                    <a:pt x="2149" y="2043"/>
                  </a:cubicBezTo>
                  <a:lnTo>
                    <a:pt x="2149" y="2043"/>
                  </a:lnTo>
                  <a:lnTo>
                    <a:pt x="2149" y="1072"/>
                  </a:lnTo>
                  <a:cubicBezTo>
                    <a:pt x="2149" y="483"/>
                    <a:pt x="1666" y="0"/>
                    <a:pt x="1077" y="0"/>
                  </a:cubicBezTo>
                  <a:lnTo>
                    <a:pt x="1077" y="0"/>
                  </a:lnTo>
                  <a:cubicBezTo>
                    <a:pt x="1061" y="0"/>
                    <a:pt x="1051" y="0"/>
                    <a:pt x="1040" y="0"/>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32"/>
            <p:cNvSpPr/>
            <p:nvPr/>
          </p:nvSpPr>
          <p:spPr>
            <a:xfrm>
              <a:off x="3799515" y="-1128040"/>
              <a:ext cx="314342" cy="313255"/>
            </a:xfrm>
            <a:custGeom>
              <a:rect b="b" l="l" r="r" t="t"/>
              <a:pathLst>
                <a:path extrusionOk="0" h="1730" w="1736">
                  <a:moveTo>
                    <a:pt x="0" y="865"/>
                  </a:moveTo>
                  <a:lnTo>
                    <a:pt x="0" y="1730"/>
                  </a:lnTo>
                  <a:lnTo>
                    <a:pt x="1735" y="1730"/>
                  </a:lnTo>
                  <a:lnTo>
                    <a:pt x="1735" y="865"/>
                  </a:lnTo>
                  <a:cubicBezTo>
                    <a:pt x="1735" y="387"/>
                    <a:pt x="1348" y="0"/>
                    <a:pt x="870" y="0"/>
                  </a:cubicBezTo>
                  <a:lnTo>
                    <a:pt x="870" y="0"/>
                  </a:lnTo>
                  <a:cubicBezTo>
                    <a:pt x="387" y="0"/>
                    <a:pt x="0" y="387"/>
                    <a:pt x="0" y="865"/>
                  </a:cubicBezTo>
                </a:path>
              </a:pathLst>
            </a:custGeom>
            <a:solidFill>
              <a:srgbClr val="9660C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32"/>
            <p:cNvSpPr/>
            <p:nvPr/>
          </p:nvSpPr>
          <p:spPr>
            <a:xfrm>
              <a:off x="4308694" y="-1165522"/>
              <a:ext cx="389125" cy="388219"/>
            </a:xfrm>
            <a:custGeom>
              <a:rect b="b" l="l" r="r" t="t"/>
              <a:pathLst>
                <a:path extrusionOk="0" h="2144" w="2149">
                  <a:moveTo>
                    <a:pt x="1045" y="0"/>
                  </a:moveTo>
                  <a:cubicBezTo>
                    <a:pt x="462" y="16"/>
                    <a:pt x="0" y="509"/>
                    <a:pt x="0" y="1093"/>
                  </a:cubicBezTo>
                  <a:lnTo>
                    <a:pt x="0" y="1093"/>
                  </a:lnTo>
                  <a:lnTo>
                    <a:pt x="0" y="2043"/>
                  </a:lnTo>
                  <a:cubicBezTo>
                    <a:pt x="0" y="2101"/>
                    <a:pt x="48" y="2144"/>
                    <a:pt x="106" y="2144"/>
                  </a:cubicBezTo>
                  <a:lnTo>
                    <a:pt x="106" y="2144"/>
                  </a:lnTo>
                  <a:lnTo>
                    <a:pt x="2043" y="2144"/>
                  </a:lnTo>
                  <a:cubicBezTo>
                    <a:pt x="2101" y="2144"/>
                    <a:pt x="2149" y="2101"/>
                    <a:pt x="2149" y="2043"/>
                  </a:cubicBezTo>
                  <a:lnTo>
                    <a:pt x="2149" y="2043"/>
                  </a:lnTo>
                  <a:lnTo>
                    <a:pt x="2149" y="1072"/>
                  </a:lnTo>
                  <a:cubicBezTo>
                    <a:pt x="2149" y="483"/>
                    <a:pt x="1666" y="0"/>
                    <a:pt x="1077" y="0"/>
                  </a:cubicBezTo>
                  <a:lnTo>
                    <a:pt x="1077" y="0"/>
                  </a:lnTo>
                  <a:cubicBezTo>
                    <a:pt x="1067" y="0"/>
                    <a:pt x="1056" y="0"/>
                    <a:pt x="1045" y="0"/>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32"/>
            <p:cNvSpPr/>
            <p:nvPr/>
          </p:nvSpPr>
          <p:spPr>
            <a:xfrm>
              <a:off x="4346176" y="-1128040"/>
              <a:ext cx="314161" cy="313255"/>
            </a:xfrm>
            <a:custGeom>
              <a:rect b="b" l="l" r="r" t="t"/>
              <a:pathLst>
                <a:path extrusionOk="0" h="1730" w="1735">
                  <a:moveTo>
                    <a:pt x="0" y="865"/>
                  </a:moveTo>
                  <a:lnTo>
                    <a:pt x="0" y="1730"/>
                  </a:lnTo>
                  <a:lnTo>
                    <a:pt x="1735" y="1730"/>
                  </a:lnTo>
                  <a:lnTo>
                    <a:pt x="1735" y="865"/>
                  </a:lnTo>
                  <a:cubicBezTo>
                    <a:pt x="1735" y="387"/>
                    <a:pt x="1348" y="0"/>
                    <a:pt x="870" y="0"/>
                  </a:cubicBezTo>
                  <a:lnTo>
                    <a:pt x="870" y="0"/>
                  </a:lnTo>
                  <a:cubicBezTo>
                    <a:pt x="393" y="0"/>
                    <a:pt x="0" y="387"/>
                    <a:pt x="0" y="865"/>
                  </a:cubicBezTo>
                </a:path>
              </a:pathLst>
            </a:custGeom>
            <a:solidFill>
              <a:srgbClr val="9660C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32"/>
            <p:cNvSpPr/>
            <p:nvPr/>
          </p:nvSpPr>
          <p:spPr>
            <a:xfrm>
              <a:off x="3215372" y="-1165522"/>
              <a:ext cx="389306" cy="388219"/>
            </a:xfrm>
            <a:custGeom>
              <a:rect b="b" l="l" r="r" t="t"/>
              <a:pathLst>
                <a:path extrusionOk="0" h="2144" w="2150">
                  <a:moveTo>
                    <a:pt x="1040" y="0"/>
                  </a:moveTo>
                  <a:cubicBezTo>
                    <a:pt x="457" y="16"/>
                    <a:pt x="0" y="509"/>
                    <a:pt x="0" y="1093"/>
                  </a:cubicBezTo>
                  <a:lnTo>
                    <a:pt x="0" y="1093"/>
                  </a:lnTo>
                  <a:lnTo>
                    <a:pt x="0" y="2043"/>
                  </a:lnTo>
                  <a:cubicBezTo>
                    <a:pt x="0" y="2101"/>
                    <a:pt x="48" y="2144"/>
                    <a:pt x="107" y="2144"/>
                  </a:cubicBezTo>
                  <a:lnTo>
                    <a:pt x="107" y="2144"/>
                  </a:lnTo>
                  <a:lnTo>
                    <a:pt x="2043" y="2144"/>
                  </a:lnTo>
                  <a:cubicBezTo>
                    <a:pt x="2101" y="2144"/>
                    <a:pt x="2149" y="2101"/>
                    <a:pt x="2149" y="2043"/>
                  </a:cubicBezTo>
                  <a:lnTo>
                    <a:pt x="2149" y="2043"/>
                  </a:lnTo>
                  <a:lnTo>
                    <a:pt x="2149" y="1072"/>
                  </a:lnTo>
                  <a:cubicBezTo>
                    <a:pt x="2149" y="483"/>
                    <a:pt x="1666" y="0"/>
                    <a:pt x="1072" y="0"/>
                  </a:cubicBezTo>
                  <a:lnTo>
                    <a:pt x="1072" y="0"/>
                  </a:lnTo>
                  <a:cubicBezTo>
                    <a:pt x="1062" y="0"/>
                    <a:pt x="1051" y="0"/>
                    <a:pt x="1040" y="0"/>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32"/>
            <p:cNvSpPr/>
            <p:nvPr/>
          </p:nvSpPr>
          <p:spPr>
            <a:xfrm>
              <a:off x="3252854" y="-1128040"/>
              <a:ext cx="314342" cy="313255"/>
            </a:xfrm>
            <a:custGeom>
              <a:rect b="b" l="l" r="r" t="t"/>
              <a:pathLst>
                <a:path extrusionOk="0" h="1730" w="1736">
                  <a:moveTo>
                    <a:pt x="0" y="865"/>
                  </a:moveTo>
                  <a:lnTo>
                    <a:pt x="0" y="1730"/>
                  </a:lnTo>
                  <a:lnTo>
                    <a:pt x="1735" y="1730"/>
                  </a:lnTo>
                  <a:lnTo>
                    <a:pt x="1735" y="865"/>
                  </a:lnTo>
                  <a:cubicBezTo>
                    <a:pt x="1735" y="387"/>
                    <a:pt x="1343" y="0"/>
                    <a:pt x="865" y="0"/>
                  </a:cubicBezTo>
                  <a:lnTo>
                    <a:pt x="865" y="0"/>
                  </a:lnTo>
                  <a:cubicBezTo>
                    <a:pt x="388" y="0"/>
                    <a:pt x="0" y="387"/>
                    <a:pt x="0" y="865"/>
                  </a:cubicBezTo>
                </a:path>
              </a:pathLst>
            </a:custGeom>
            <a:solidFill>
              <a:srgbClr val="9660C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32"/>
            <p:cNvSpPr/>
            <p:nvPr/>
          </p:nvSpPr>
          <p:spPr>
            <a:xfrm>
              <a:off x="4316299" y="-1761254"/>
              <a:ext cx="78948" cy="75145"/>
            </a:xfrm>
            <a:custGeom>
              <a:rect b="b" l="l" r="r" t="t"/>
              <a:pathLst>
                <a:path extrusionOk="0" h="415" w="436">
                  <a:moveTo>
                    <a:pt x="38" y="128"/>
                  </a:moveTo>
                  <a:cubicBezTo>
                    <a:pt x="1" y="229"/>
                    <a:pt x="48" y="340"/>
                    <a:pt x="149" y="377"/>
                  </a:cubicBezTo>
                  <a:lnTo>
                    <a:pt x="149" y="377"/>
                  </a:lnTo>
                  <a:cubicBezTo>
                    <a:pt x="250" y="415"/>
                    <a:pt x="361" y="361"/>
                    <a:pt x="398" y="261"/>
                  </a:cubicBezTo>
                  <a:lnTo>
                    <a:pt x="398" y="261"/>
                  </a:lnTo>
                  <a:cubicBezTo>
                    <a:pt x="436" y="160"/>
                    <a:pt x="383" y="54"/>
                    <a:pt x="282" y="17"/>
                  </a:cubicBezTo>
                  <a:lnTo>
                    <a:pt x="282" y="17"/>
                  </a:lnTo>
                  <a:cubicBezTo>
                    <a:pt x="261" y="6"/>
                    <a:pt x="239" y="1"/>
                    <a:pt x="218" y="1"/>
                  </a:cubicBezTo>
                  <a:lnTo>
                    <a:pt x="218" y="1"/>
                  </a:lnTo>
                  <a:cubicBezTo>
                    <a:pt x="138" y="1"/>
                    <a:pt x="64" y="48"/>
                    <a:pt x="38" y="128"/>
                  </a:cubicBezTo>
                </a:path>
              </a:pathLst>
            </a:custGeom>
            <a:solidFill>
              <a:srgbClr val="8441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32"/>
            <p:cNvSpPr/>
            <p:nvPr/>
          </p:nvSpPr>
          <p:spPr>
            <a:xfrm>
              <a:off x="4308694" y="-1733369"/>
              <a:ext cx="94339" cy="94339"/>
            </a:xfrm>
            <a:custGeom>
              <a:rect b="b" l="l" r="r" t="t"/>
              <a:pathLst>
                <a:path extrusionOk="0" h="521" w="521">
                  <a:moveTo>
                    <a:pt x="69" y="80"/>
                  </a:moveTo>
                  <a:cubicBezTo>
                    <a:pt x="27" y="128"/>
                    <a:pt x="0" y="192"/>
                    <a:pt x="0" y="261"/>
                  </a:cubicBezTo>
                  <a:lnTo>
                    <a:pt x="0" y="261"/>
                  </a:lnTo>
                  <a:cubicBezTo>
                    <a:pt x="0" y="404"/>
                    <a:pt x="117" y="521"/>
                    <a:pt x="260" y="521"/>
                  </a:cubicBezTo>
                  <a:lnTo>
                    <a:pt x="260" y="521"/>
                  </a:lnTo>
                  <a:cubicBezTo>
                    <a:pt x="403" y="521"/>
                    <a:pt x="520" y="404"/>
                    <a:pt x="520" y="261"/>
                  </a:cubicBezTo>
                  <a:lnTo>
                    <a:pt x="520" y="261"/>
                  </a:lnTo>
                  <a:cubicBezTo>
                    <a:pt x="520" y="192"/>
                    <a:pt x="494" y="128"/>
                    <a:pt x="446" y="80"/>
                  </a:cubicBezTo>
                  <a:lnTo>
                    <a:pt x="446" y="80"/>
                  </a:lnTo>
                  <a:cubicBezTo>
                    <a:pt x="398" y="32"/>
                    <a:pt x="334" y="1"/>
                    <a:pt x="260" y="1"/>
                  </a:cubicBezTo>
                  <a:lnTo>
                    <a:pt x="260" y="1"/>
                  </a:lnTo>
                  <a:cubicBezTo>
                    <a:pt x="186" y="1"/>
                    <a:pt x="117" y="32"/>
                    <a:pt x="69" y="80"/>
                  </a:cubicBezTo>
                  <a:moveTo>
                    <a:pt x="48" y="261"/>
                  </a:moveTo>
                  <a:cubicBezTo>
                    <a:pt x="48" y="213"/>
                    <a:pt x="64" y="170"/>
                    <a:pt x="90" y="139"/>
                  </a:cubicBezTo>
                  <a:lnTo>
                    <a:pt x="90" y="139"/>
                  </a:lnTo>
                  <a:cubicBezTo>
                    <a:pt x="127" y="85"/>
                    <a:pt x="191" y="54"/>
                    <a:pt x="260" y="54"/>
                  </a:cubicBezTo>
                  <a:lnTo>
                    <a:pt x="260" y="54"/>
                  </a:lnTo>
                  <a:cubicBezTo>
                    <a:pt x="329" y="54"/>
                    <a:pt x="387" y="85"/>
                    <a:pt x="425" y="139"/>
                  </a:cubicBezTo>
                  <a:lnTo>
                    <a:pt x="425" y="139"/>
                  </a:lnTo>
                  <a:cubicBezTo>
                    <a:pt x="451" y="170"/>
                    <a:pt x="467" y="213"/>
                    <a:pt x="467" y="261"/>
                  </a:cubicBezTo>
                  <a:lnTo>
                    <a:pt x="467" y="261"/>
                  </a:lnTo>
                  <a:cubicBezTo>
                    <a:pt x="467" y="377"/>
                    <a:pt x="371" y="467"/>
                    <a:pt x="260" y="467"/>
                  </a:cubicBezTo>
                  <a:lnTo>
                    <a:pt x="260" y="467"/>
                  </a:lnTo>
                  <a:cubicBezTo>
                    <a:pt x="143" y="467"/>
                    <a:pt x="48" y="377"/>
                    <a:pt x="48" y="261"/>
                  </a:cubicBezTo>
                  <a:close/>
                </a:path>
              </a:pathLst>
            </a:custGeom>
            <a:solidFill>
              <a:srgbClr val="8441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32"/>
            <p:cNvSpPr/>
            <p:nvPr/>
          </p:nvSpPr>
          <p:spPr>
            <a:xfrm>
              <a:off x="3517946" y="-1761254"/>
              <a:ext cx="78948" cy="75145"/>
            </a:xfrm>
            <a:custGeom>
              <a:rect b="b" l="l" r="r" t="t"/>
              <a:pathLst>
                <a:path extrusionOk="0" h="415" w="436">
                  <a:moveTo>
                    <a:pt x="38" y="128"/>
                  </a:moveTo>
                  <a:cubicBezTo>
                    <a:pt x="1" y="229"/>
                    <a:pt x="54" y="340"/>
                    <a:pt x="155" y="377"/>
                  </a:cubicBezTo>
                  <a:lnTo>
                    <a:pt x="155" y="377"/>
                  </a:lnTo>
                  <a:cubicBezTo>
                    <a:pt x="250" y="415"/>
                    <a:pt x="361" y="361"/>
                    <a:pt x="399" y="261"/>
                  </a:cubicBezTo>
                  <a:lnTo>
                    <a:pt x="399" y="261"/>
                  </a:lnTo>
                  <a:cubicBezTo>
                    <a:pt x="436" y="160"/>
                    <a:pt x="388" y="54"/>
                    <a:pt x="287" y="17"/>
                  </a:cubicBezTo>
                  <a:lnTo>
                    <a:pt x="287" y="17"/>
                  </a:lnTo>
                  <a:cubicBezTo>
                    <a:pt x="266" y="6"/>
                    <a:pt x="239" y="1"/>
                    <a:pt x="218" y="1"/>
                  </a:cubicBezTo>
                  <a:lnTo>
                    <a:pt x="218" y="1"/>
                  </a:lnTo>
                  <a:cubicBezTo>
                    <a:pt x="144" y="1"/>
                    <a:pt x="70" y="48"/>
                    <a:pt x="38" y="128"/>
                  </a:cubicBezTo>
                </a:path>
              </a:pathLst>
            </a:custGeom>
            <a:solidFill>
              <a:srgbClr val="8441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32"/>
            <p:cNvSpPr/>
            <p:nvPr/>
          </p:nvSpPr>
          <p:spPr>
            <a:xfrm>
              <a:off x="3510341" y="-1733369"/>
              <a:ext cx="94339" cy="94339"/>
            </a:xfrm>
            <a:custGeom>
              <a:rect b="b" l="l" r="r" t="t"/>
              <a:pathLst>
                <a:path extrusionOk="0" h="521" w="521">
                  <a:moveTo>
                    <a:pt x="74" y="80"/>
                  </a:moveTo>
                  <a:cubicBezTo>
                    <a:pt x="27" y="128"/>
                    <a:pt x="0" y="192"/>
                    <a:pt x="0" y="261"/>
                  </a:cubicBezTo>
                  <a:lnTo>
                    <a:pt x="0" y="261"/>
                  </a:lnTo>
                  <a:cubicBezTo>
                    <a:pt x="0" y="404"/>
                    <a:pt x="117" y="521"/>
                    <a:pt x="260" y="521"/>
                  </a:cubicBezTo>
                  <a:lnTo>
                    <a:pt x="260" y="521"/>
                  </a:lnTo>
                  <a:cubicBezTo>
                    <a:pt x="403" y="521"/>
                    <a:pt x="520" y="404"/>
                    <a:pt x="520" y="261"/>
                  </a:cubicBezTo>
                  <a:lnTo>
                    <a:pt x="520" y="261"/>
                  </a:lnTo>
                  <a:cubicBezTo>
                    <a:pt x="520" y="192"/>
                    <a:pt x="494" y="128"/>
                    <a:pt x="451" y="80"/>
                  </a:cubicBezTo>
                  <a:lnTo>
                    <a:pt x="451" y="80"/>
                  </a:lnTo>
                  <a:cubicBezTo>
                    <a:pt x="403" y="32"/>
                    <a:pt x="334" y="1"/>
                    <a:pt x="260" y="1"/>
                  </a:cubicBezTo>
                  <a:lnTo>
                    <a:pt x="260" y="1"/>
                  </a:lnTo>
                  <a:cubicBezTo>
                    <a:pt x="186" y="1"/>
                    <a:pt x="122" y="32"/>
                    <a:pt x="74" y="80"/>
                  </a:cubicBezTo>
                  <a:close/>
                  <a:moveTo>
                    <a:pt x="53" y="261"/>
                  </a:moveTo>
                  <a:cubicBezTo>
                    <a:pt x="53" y="213"/>
                    <a:pt x="69" y="170"/>
                    <a:pt x="96" y="139"/>
                  </a:cubicBezTo>
                  <a:lnTo>
                    <a:pt x="96" y="139"/>
                  </a:lnTo>
                  <a:cubicBezTo>
                    <a:pt x="133" y="85"/>
                    <a:pt x="191" y="54"/>
                    <a:pt x="260" y="54"/>
                  </a:cubicBezTo>
                  <a:lnTo>
                    <a:pt x="260" y="54"/>
                  </a:lnTo>
                  <a:cubicBezTo>
                    <a:pt x="329" y="54"/>
                    <a:pt x="393" y="85"/>
                    <a:pt x="430" y="139"/>
                  </a:cubicBezTo>
                  <a:lnTo>
                    <a:pt x="430" y="139"/>
                  </a:lnTo>
                  <a:cubicBezTo>
                    <a:pt x="456" y="170"/>
                    <a:pt x="472" y="213"/>
                    <a:pt x="472" y="261"/>
                  </a:cubicBezTo>
                  <a:lnTo>
                    <a:pt x="472" y="261"/>
                  </a:lnTo>
                  <a:cubicBezTo>
                    <a:pt x="472" y="377"/>
                    <a:pt x="377" y="467"/>
                    <a:pt x="260" y="467"/>
                  </a:cubicBezTo>
                  <a:lnTo>
                    <a:pt x="260" y="467"/>
                  </a:lnTo>
                  <a:cubicBezTo>
                    <a:pt x="149" y="467"/>
                    <a:pt x="53" y="377"/>
                    <a:pt x="53" y="261"/>
                  </a:cubicBezTo>
                </a:path>
              </a:pathLst>
            </a:custGeom>
            <a:solidFill>
              <a:srgbClr val="8441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2"/>
            <p:cNvSpPr/>
            <p:nvPr/>
          </p:nvSpPr>
          <p:spPr>
            <a:xfrm>
              <a:off x="3199981" y="-1802539"/>
              <a:ext cx="81845" cy="42552"/>
            </a:xfrm>
            <a:custGeom>
              <a:rect b="b" l="l" r="r" t="t"/>
              <a:pathLst>
                <a:path extrusionOk="0" h="235" w="452">
                  <a:moveTo>
                    <a:pt x="1" y="234"/>
                  </a:moveTo>
                  <a:lnTo>
                    <a:pt x="451" y="234"/>
                  </a:lnTo>
                  <a:lnTo>
                    <a:pt x="451" y="1"/>
                  </a:lnTo>
                  <a:lnTo>
                    <a:pt x="1"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32"/>
            <p:cNvSpPr/>
            <p:nvPr/>
          </p:nvSpPr>
          <p:spPr>
            <a:xfrm>
              <a:off x="3291242" y="-1747855"/>
              <a:ext cx="82750" cy="43457"/>
            </a:xfrm>
            <a:custGeom>
              <a:rect b="b" l="l" r="r" t="t"/>
              <a:pathLst>
                <a:path extrusionOk="0" h="240" w="457">
                  <a:moveTo>
                    <a:pt x="1" y="240"/>
                  </a:moveTo>
                  <a:lnTo>
                    <a:pt x="457" y="240"/>
                  </a:lnTo>
                  <a:lnTo>
                    <a:pt x="457" y="1"/>
                  </a:lnTo>
                  <a:lnTo>
                    <a:pt x="1"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32"/>
            <p:cNvSpPr/>
            <p:nvPr/>
          </p:nvSpPr>
          <p:spPr>
            <a:xfrm>
              <a:off x="4227030" y="-1847626"/>
              <a:ext cx="81845" cy="43276"/>
            </a:xfrm>
            <a:custGeom>
              <a:rect b="b" l="l" r="r" t="t"/>
              <a:pathLst>
                <a:path extrusionOk="0" h="239" w="452">
                  <a:moveTo>
                    <a:pt x="0" y="239"/>
                  </a:moveTo>
                  <a:lnTo>
                    <a:pt x="451" y="239"/>
                  </a:lnTo>
                  <a:lnTo>
                    <a:pt x="451" y="0"/>
                  </a:lnTo>
                  <a:lnTo>
                    <a:pt x="0"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32"/>
            <p:cNvSpPr/>
            <p:nvPr/>
          </p:nvSpPr>
          <p:spPr>
            <a:xfrm>
              <a:off x="4503710" y="-1690998"/>
              <a:ext cx="81845" cy="42371"/>
            </a:xfrm>
            <a:custGeom>
              <a:rect b="b" l="l" r="r" t="t"/>
              <a:pathLst>
                <a:path extrusionOk="0" h="234" w="452">
                  <a:moveTo>
                    <a:pt x="0" y="233"/>
                  </a:moveTo>
                  <a:lnTo>
                    <a:pt x="451" y="233"/>
                  </a:lnTo>
                  <a:lnTo>
                    <a:pt x="451" y="0"/>
                  </a:lnTo>
                  <a:lnTo>
                    <a:pt x="0"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32"/>
            <p:cNvSpPr/>
            <p:nvPr/>
          </p:nvSpPr>
          <p:spPr>
            <a:xfrm>
              <a:off x="4585374" y="-1747855"/>
              <a:ext cx="82750" cy="43457"/>
            </a:xfrm>
            <a:custGeom>
              <a:rect b="b" l="l" r="r" t="t"/>
              <a:pathLst>
                <a:path extrusionOk="0" h="240" w="457">
                  <a:moveTo>
                    <a:pt x="0" y="240"/>
                  </a:moveTo>
                  <a:lnTo>
                    <a:pt x="456" y="240"/>
                  </a:lnTo>
                  <a:lnTo>
                    <a:pt x="456" y="1"/>
                  </a:lnTo>
                  <a:lnTo>
                    <a:pt x="0" y="1"/>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32"/>
            <p:cNvSpPr/>
            <p:nvPr/>
          </p:nvSpPr>
          <p:spPr>
            <a:xfrm>
              <a:off x="4672651" y="-1659310"/>
              <a:ext cx="40560" cy="42371"/>
            </a:xfrm>
            <a:custGeom>
              <a:rect b="b" l="l" r="r" t="t"/>
              <a:pathLst>
                <a:path extrusionOk="0" h="234" w="224">
                  <a:moveTo>
                    <a:pt x="1" y="234"/>
                  </a:moveTo>
                  <a:lnTo>
                    <a:pt x="224" y="234"/>
                  </a:lnTo>
                  <a:lnTo>
                    <a:pt x="224" y="0"/>
                  </a:lnTo>
                  <a:lnTo>
                    <a:pt x="1"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32"/>
            <p:cNvSpPr/>
            <p:nvPr/>
          </p:nvSpPr>
          <p:spPr>
            <a:xfrm>
              <a:off x="3580416" y="-1847626"/>
              <a:ext cx="82750" cy="43276"/>
            </a:xfrm>
            <a:custGeom>
              <a:rect b="b" l="l" r="r" t="t"/>
              <a:pathLst>
                <a:path extrusionOk="0" h="239" w="457">
                  <a:moveTo>
                    <a:pt x="1" y="239"/>
                  </a:moveTo>
                  <a:lnTo>
                    <a:pt x="457" y="239"/>
                  </a:lnTo>
                  <a:lnTo>
                    <a:pt x="457" y="0"/>
                  </a:lnTo>
                  <a:lnTo>
                    <a:pt x="1" y="0"/>
                  </a:ln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32"/>
            <p:cNvSpPr/>
            <p:nvPr/>
          </p:nvSpPr>
          <p:spPr>
            <a:xfrm>
              <a:off x="3102020" y="-2840996"/>
              <a:ext cx="1709143" cy="929083"/>
            </a:xfrm>
            <a:custGeom>
              <a:rect b="b" l="l" r="r" t="t"/>
              <a:pathLst>
                <a:path extrusionOk="0" h="5131" w="9439">
                  <a:moveTo>
                    <a:pt x="3714" y="1337"/>
                  </a:moveTo>
                  <a:cubicBezTo>
                    <a:pt x="3645" y="1412"/>
                    <a:pt x="3576" y="1491"/>
                    <a:pt x="3502" y="1571"/>
                  </a:cubicBezTo>
                  <a:lnTo>
                    <a:pt x="3502" y="1571"/>
                  </a:lnTo>
                  <a:cubicBezTo>
                    <a:pt x="3258" y="1836"/>
                    <a:pt x="2993" y="2117"/>
                    <a:pt x="2717" y="2404"/>
                  </a:cubicBezTo>
                  <a:lnTo>
                    <a:pt x="2717" y="2404"/>
                  </a:lnTo>
                  <a:cubicBezTo>
                    <a:pt x="2643" y="2478"/>
                    <a:pt x="2568" y="2558"/>
                    <a:pt x="2489" y="2637"/>
                  </a:cubicBezTo>
                  <a:lnTo>
                    <a:pt x="2489" y="2637"/>
                  </a:lnTo>
                  <a:cubicBezTo>
                    <a:pt x="2059" y="3083"/>
                    <a:pt x="1619" y="3528"/>
                    <a:pt x="1231" y="3910"/>
                  </a:cubicBezTo>
                  <a:lnTo>
                    <a:pt x="1231" y="3910"/>
                  </a:lnTo>
                  <a:cubicBezTo>
                    <a:pt x="1152" y="3995"/>
                    <a:pt x="1072" y="4075"/>
                    <a:pt x="998" y="4149"/>
                  </a:cubicBezTo>
                  <a:lnTo>
                    <a:pt x="998" y="4149"/>
                  </a:lnTo>
                  <a:cubicBezTo>
                    <a:pt x="950" y="4197"/>
                    <a:pt x="902" y="4245"/>
                    <a:pt x="855" y="4287"/>
                  </a:cubicBezTo>
                  <a:lnTo>
                    <a:pt x="855" y="4287"/>
                  </a:lnTo>
                  <a:cubicBezTo>
                    <a:pt x="844" y="4298"/>
                    <a:pt x="833" y="4314"/>
                    <a:pt x="823" y="4324"/>
                  </a:cubicBezTo>
                  <a:lnTo>
                    <a:pt x="823" y="4324"/>
                  </a:lnTo>
                  <a:cubicBezTo>
                    <a:pt x="738" y="4409"/>
                    <a:pt x="658" y="4489"/>
                    <a:pt x="579" y="4563"/>
                  </a:cubicBezTo>
                  <a:lnTo>
                    <a:pt x="579" y="4563"/>
                  </a:lnTo>
                  <a:cubicBezTo>
                    <a:pt x="229" y="4908"/>
                    <a:pt x="0" y="5131"/>
                    <a:pt x="0" y="5131"/>
                  </a:cubicBezTo>
                  <a:lnTo>
                    <a:pt x="0" y="5131"/>
                  </a:lnTo>
                  <a:cubicBezTo>
                    <a:pt x="0" y="5131"/>
                    <a:pt x="1475" y="4919"/>
                    <a:pt x="4722" y="4919"/>
                  </a:cubicBezTo>
                  <a:lnTo>
                    <a:pt x="4722" y="4919"/>
                  </a:lnTo>
                  <a:cubicBezTo>
                    <a:pt x="7964" y="4919"/>
                    <a:pt x="9439" y="5131"/>
                    <a:pt x="9439" y="5131"/>
                  </a:cubicBezTo>
                  <a:lnTo>
                    <a:pt x="9439" y="5131"/>
                  </a:lnTo>
                  <a:cubicBezTo>
                    <a:pt x="9439" y="5131"/>
                    <a:pt x="9094" y="4796"/>
                    <a:pt x="8590" y="4298"/>
                  </a:cubicBezTo>
                  <a:lnTo>
                    <a:pt x="8590" y="4298"/>
                  </a:lnTo>
                  <a:cubicBezTo>
                    <a:pt x="8516" y="4218"/>
                    <a:pt x="8436" y="4139"/>
                    <a:pt x="8351" y="4059"/>
                  </a:cubicBezTo>
                  <a:lnTo>
                    <a:pt x="8351" y="4059"/>
                  </a:lnTo>
                  <a:cubicBezTo>
                    <a:pt x="7868" y="3576"/>
                    <a:pt x="7280" y="2982"/>
                    <a:pt x="6722" y="2404"/>
                  </a:cubicBezTo>
                  <a:lnTo>
                    <a:pt x="6722" y="2404"/>
                  </a:lnTo>
                  <a:cubicBezTo>
                    <a:pt x="6643" y="2324"/>
                    <a:pt x="6569" y="2245"/>
                    <a:pt x="6494" y="2165"/>
                  </a:cubicBezTo>
                  <a:lnTo>
                    <a:pt x="6494" y="2165"/>
                  </a:lnTo>
                  <a:cubicBezTo>
                    <a:pt x="6436" y="2101"/>
                    <a:pt x="6378" y="2043"/>
                    <a:pt x="6319" y="1979"/>
                  </a:cubicBezTo>
                  <a:lnTo>
                    <a:pt x="6319" y="1979"/>
                  </a:lnTo>
                  <a:cubicBezTo>
                    <a:pt x="5905" y="1539"/>
                    <a:pt x="5523" y="1120"/>
                    <a:pt x="5237" y="775"/>
                  </a:cubicBezTo>
                  <a:lnTo>
                    <a:pt x="5237" y="775"/>
                  </a:lnTo>
                  <a:cubicBezTo>
                    <a:pt x="5168" y="695"/>
                    <a:pt x="5104" y="616"/>
                    <a:pt x="5046" y="541"/>
                  </a:cubicBezTo>
                  <a:lnTo>
                    <a:pt x="5046" y="541"/>
                  </a:lnTo>
                  <a:cubicBezTo>
                    <a:pt x="4839" y="281"/>
                    <a:pt x="4722" y="90"/>
                    <a:pt x="4722" y="0"/>
                  </a:cubicBezTo>
                  <a:lnTo>
                    <a:pt x="4722" y="0"/>
                  </a:lnTo>
                  <a:cubicBezTo>
                    <a:pt x="4722" y="165"/>
                    <a:pt x="4303" y="685"/>
                    <a:pt x="3714" y="1337"/>
                  </a:cubicBezTo>
                  <a:close/>
                </a:path>
              </a:pathLst>
            </a:custGeom>
            <a:solidFill>
              <a:srgbClr val="FF9DB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32"/>
            <p:cNvSpPr/>
            <p:nvPr/>
          </p:nvSpPr>
          <p:spPr>
            <a:xfrm>
              <a:off x="3206680" y="-2058034"/>
              <a:ext cx="75145" cy="43457"/>
            </a:xfrm>
            <a:custGeom>
              <a:rect b="b" l="l" r="r" t="t"/>
              <a:pathLst>
                <a:path extrusionOk="0" h="240" w="415">
                  <a:moveTo>
                    <a:pt x="245" y="0"/>
                  </a:moveTo>
                  <a:cubicBezTo>
                    <a:pt x="160" y="85"/>
                    <a:pt x="80" y="165"/>
                    <a:pt x="1" y="239"/>
                  </a:cubicBezTo>
                  <a:lnTo>
                    <a:pt x="414" y="239"/>
                  </a:lnTo>
                  <a:lnTo>
                    <a:pt x="414"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32"/>
            <p:cNvSpPr/>
            <p:nvPr/>
          </p:nvSpPr>
          <p:spPr>
            <a:xfrm>
              <a:off x="3282550" y="-2132998"/>
              <a:ext cx="77137" cy="43457"/>
            </a:xfrm>
            <a:custGeom>
              <a:rect b="b" l="l" r="r" t="t"/>
              <a:pathLst>
                <a:path extrusionOk="0" h="240" w="426">
                  <a:moveTo>
                    <a:pt x="425" y="0"/>
                  </a:moveTo>
                  <a:lnTo>
                    <a:pt x="425" y="239"/>
                  </a:lnTo>
                  <a:lnTo>
                    <a:pt x="1" y="239"/>
                  </a:lnTo>
                  <a:cubicBezTo>
                    <a:pt x="75" y="165"/>
                    <a:pt x="155" y="85"/>
                    <a:pt x="234" y="0"/>
                  </a:cubicBez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32"/>
            <p:cNvSpPr/>
            <p:nvPr/>
          </p:nvSpPr>
          <p:spPr>
            <a:xfrm>
              <a:off x="4577588" y="-2106018"/>
              <a:ext cx="79853" cy="43276"/>
            </a:xfrm>
            <a:custGeom>
              <a:rect b="b" l="l" r="r" t="t"/>
              <a:pathLst>
                <a:path extrusionOk="0" h="239" w="441">
                  <a:moveTo>
                    <a:pt x="441" y="239"/>
                  </a:moveTo>
                  <a:lnTo>
                    <a:pt x="1" y="239"/>
                  </a:lnTo>
                  <a:lnTo>
                    <a:pt x="1" y="0"/>
                  </a:lnTo>
                  <a:lnTo>
                    <a:pt x="202" y="0"/>
                  </a:lnTo>
                  <a:cubicBezTo>
                    <a:pt x="287" y="80"/>
                    <a:pt x="367" y="159"/>
                    <a:pt x="441" y="239"/>
                  </a:cubicBez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32"/>
            <p:cNvSpPr/>
            <p:nvPr/>
          </p:nvSpPr>
          <p:spPr>
            <a:xfrm>
              <a:off x="4104081" y="-2242548"/>
              <a:ext cx="81664" cy="43457"/>
            </a:xfrm>
            <a:custGeom>
              <a:rect b="b" l="l" r="r" t="t"/>
              <a:pathLst>
                <a:path extrusionOk="0" h="240" w="451">
                  <a:moveTo>
                    <a:pt x="451" y="239"/>
                  </a:moveTo>
                  <a:lnTo>
                    <a:pt x="0" y="239"/>
                  </a:lnTo>
                  <a:lnTo>
                    <a:pt x="0" y="1"/>
                  </a:lnTo>
                  <a:lnTo>
                    <a:pt x="451" y="1"/>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32"/>
            <p:cNvSpPr/>
            <p:nvPr/>
          </p:nvSpPr>
          <p:spPr>
            <a:xfrm>
              <a:off x="3651578" y="-2110907"/>
              <a:ext cx="82750" cy="42371"/>
            </a:xfrm>
            <a:custGeom>
              <a:rect b="b" l="l" r="r" t="t"/>
              <a:pathLst>
                <a:path extrusionOk="0" h="234" w="457">
                  <a:moveTo>
                    <a:pt x="456" y="234"/>
                  </a:moveTo>
                  <a:lnTo>
                    <a:pt x="0" y="234"/>
                  </a:lnTo>
                  <a:lnTo>
                    <a:pt x="0" y="0"/>
                  </a:lnTo>
                  <a:lnTo>
                    <a:pt x="456"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32"/>
            <p:cNvSpPr/>
            <p:nvPr/>
          </p:nvSpPr>
          <p:spPr>
            <a:xfrm>
              <a:off x="3845508" y="-2239651"/>
              <a:ext cx="82931" cy="43457"/>
            </a:xfrm>
            <a:custGeom>
              <a:rect b="b" l="l" r="r" t="t"/>
              <a:pathLst>
                <a:path extrusionOk="0" h="240" w="458">
                  <a:moveTo>
                    <a:pt x="457" y="239"/>
                  </a:moveTo>
                  <a:lnTo>
                    <a:pt x="1" y="239"/>
                  </a:lnTo>
                  <a:lnTo>
                    <a:pt x="1" y="1"/>
                  </a:lnTo>
                  <a:lnTo>
                    <a:pt x="457" y="1"/>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32"/>
            <p:cNvSpPr/>
            <p:nvPr/>
          </p:nvSpPr>
          <p:spPr>
            <a:xfrm>
              <a:off x="4144279" y="-2063828"/>
              <a:ext cx="82931" cy="42371"/>
            </a:xfrm>
            <a:custGeom>
              <a:rect b="b" l="l" r="r" t="t"/>
              <a:pathLst>
                <a:path extrusionOk="0" h="234" w="458">
                  <a:moveTo>
                    <a:pt x="457" y="234"/>
                  </a:moveTo>
                  <a:lnTo>
                    <a:pt x="1" y="234"/>
                  </a:lnTo>
                  <a:lnTo>
                    <a:pt x="1" y="0"/>
                  </a:lnTo>
                  <a:lnTo>
                    <a:pt x="457"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32"/>
            <p:cNvSpPr/>
            <p:nvPr/>
          </p:nvSpPr>
          <p:spPr>
            <a:xfrm>
              <a:off x="4258717" y="-2449153"/>
              <a:ext cx="60659" cy="43457"/>
            </a:xfrm>
            <a:custGeom>
              <a:rect b="b" l="l" r="r" t="t"/>
              <a:pathLst>
                <a:path extrusionOk="0" h="240" w="335">
                  <a:moveTo>
                    <a:pt x="334" y="240"/>
                  </a:moveTo>
                  <a:lnTo>
                    <a:pt x="0" y="240"/>
                  </a:lnTo>
                  <a:lnTo>
                    <a:pt x="0" y="1"/>
                  </a:lnTo>
                  <a:lnTo>
                    <a:pt x="106" y="1"/>
                  </a:lnTo>
                  <a:cubicBezTo>
                    <a:pt x="181" y="81"/>
                    <a:pt x="255" y="160"/>
                    <a:pt x="334" y="240"/>
                  </a:cubicBez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32"/>
            <p:cNvSpPr/>
            <p:nvPr/>
          </p:nvSpPr>
          <p:spPr>
            <a:xfrm>
              <a:off x="3552531" y="-2405876"/>
              <a:ext cx="46355" cy="42552"/>
            </a:xfrm>
            <a:custGeom>
              <a:rect b="b" l="l" r="r" t="t"/>
              <a:pathLst>
                <a:path extrusionOk="0" h="235" w="256">
                  <a:moveTo>
                    <a:pt x="255" y="1"/>
                  </a:moveTo>
                  <a:lnTo>
                    <a:pt x="255" y="234"/>
                  </a:lnTo>
                  <a:lnTo>
                    <a:pt x="1" y="234"/>
                  </a:lnTo>
                  <a:cubicBezTo>
                    <a:pt x="80" y="155"/>
                    <a:pt x="155" y="75"/>
                    <a:pt x="229" y="1"/>
                  </a:cubicBez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32"/>
            <p:cNvSpPr/>
            <p:nvPr/>
          </p:nvSpPr>
          <p:spPr>
            <a:xfrm>
              <a:off x="3647594" y="-2330006"/>
              <a:ext cx="82931" cy="42552"/>
            </a:xfrm>
            <a:custGeom>
              <a:rect b="b" l="l" r="r" t="t"/>
              <a:pathLst>
                <a:path extrusionOk="0" h="235" w="458">
                  <a:moveTo>
                    <a:pt x="457" y="234"/>
                  </a:moveTo>
                  <a:lnTo>
                    <a:pt x="1" y="234"/>
                  </a:lnTo>
                  <a:lnTo>
                    <a:pt x="1" y="1"/>
                  </a:lnTo>
                  <a:lnTo>
                    <a:pt x="457" y="1"/>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32"/>
            <p:cNvSpPr/>
            <p:nvPr/>
          </p:nvSpPr>
          <p:spPr>
            <a:xfrm>
              <a:off x="3736139" y="-2384690"/>
              <a:ext cx="82750" cy="42371"/>
            </a:xfrm>
            <a:custGeom>
              <a:rect b="b" l="l" r="r" t="t"/>
              <a:pathLst>
                <a:path extrusionOk="0" h="234" w="457">
                  <a:moveTo>
                    <a:pt x="456" y="234"/>
                  </a:moveTo>
                  <a:lnTo>
                    <a:pt x="0" y="234"/>
                  </a:lnTo>
                  <a:lnTo>
                    <a:pt x="0" y="0"/>
                  </a:lnTo>
                  <a:lnTo>
                    <a:pt x="456"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32"/>
            <p:cNvSpPr/>
            <p:nvPr/>
          </p:nvSpPr>
          <p:spPr>
            <a:xfrm>
              <a:off x="3905081" y="-2631675"/>
              <a:ext cx="82931" cy="43457"/>
            </a:xfrm>
            <a:custGeom>
              <a:rect b="b" l="l" r="r" t="t"/>
              <a:pathLst>
                <a:path extrusionOk="0" h="240" w="458">
                  <a:moveTo>
                    <a:pt x="457" y="240"/>
                  </a:moveTo>
                  <a:lnTo>
                    <a:pt x="1" y="240"/>
                  </a:lnTo>
                  <a:lnTo>
                    <a:pt x="1" y="1"/>
                  </a:lnTo>
                  <a:lnTo>
                    <a:pt x="457" y="1"/>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32"/>
            <p:cNvSpPr/>
            <p:nvPr/>
          </p:nvSpPr>
          <p:spPr>
            <a:xfrm>
              <a:off x="3995437" y="-2577715"/>
              <a:ext cx="82750" cy="42371"/>
            </a:xfrm>
            <a:custGeom>
              <a:rect b="b" l="l" r="r" t="t"/>
              <a:pathLst>
                <a:path extrusionOk="0" h="234" w="457">
                  <a:moveTo>
                    <a:pt x="457" y="233"/>
                  </a:moveTo>
                  <a:lnTo>
                    <a:pt x="1" y="233"/>
                  </a:lnTo>
                  <a:lnTo>
                    <a:pt x="1" y="0"/>
                  </a:lnTo>
                  <a:lnTo>
                    <a:pt x="457" y="0"/>
                  </a:ln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32"/>
            <p:cNvSpPr/>
            <p:nvPr/>
          </p:nvSpPr>
          <p:spPr>
            <a:xfrm>
              <a:off x="3987831" y="-2743035"/>
              <a:ext cx="62470" cy="42371"/>
            </a:xfrm>
            <a:custGeom>
              <a:rect b="b" l="l" r="r" t="t"/>
              <a:pathLst>
                <a:path extrusionOk="0" h="234" w="345">
                  <a:moveTo>
                    <a:pt x="345" y="234"/>
                  </a:moveTo>
                  <a:lnTo>
                    <a:pt x="0" y="234"/>
                  </a:lnTo>
                  <a:lnTo>
                    <a:pt x="0" y="0"/>
                  </a:lnTo>
                  <a:lnTo>
                    <a:pt x="154" y="0"/>
                  </a:lnTo>
                  <a:cubicBezTo>
                    <a:pt x="212" y="75"/>
                    <a:pt x="276" y="154"/>
                    <a:pt x="345" y="234"/>
                  </a:cubicBez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32"/>
            <p:cNvSpPr/>
            <p:nvPr/>
          </p:nvSpPr>
          <p:spPr>
            <a:xfrm>
              <a:off x="3736139" y="-2598900"/>
              <a:ext cx="76956" cy="42371"/>
            </a:xfrm>
            <a:custGeom>
              <a:rect b="b" l="l" r="r" t="t"/>
              <a:pathLst>
                <a:path extrusionOk="0" h="234" w="425">
                  <a:moveTo>
                    <a:pt x="424" y="0"/>
                  </a:moveTo>
                  <a:lnTo>
                    <a:pt x="424" y="234"/>
                  </a:lnTo>
                  <a:lnTo>
                    <a:pt x="0" y="234"/>
                  </a:lnTo>
                  <a:cubicBezTo>
                    <a:pt x="74" y="154"/>
                    <a:pt x="143" y="75"/>
                    <a:pt x="212" y="0"/>
                  </a:cubicBezTo>
                  <a:close/>
                </a:path>
              </a:pathLst>
            </a:custGeom>
            <a:solidFill>
              <a:srgbClr val="000000">
                <a:alpha val="226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32"/>
            <p:cNvSpPr/>
            <p:nvPr/>
          </p:nvSpPr>
          <p:spPr>
            <a:xfrm>
              <a:off x="1821468" y="-481608"/>
              <a:ext cx="4270414" cy="1303903"/>
            </a:xfrm>
            <a:custGeom>
              <a:rect b="b" l="l" r="r" t="t"/>
              <a:pathLst>
                <a:path extrusionOk="0" h="7201" w="23584">
                  <a:moveTo>
                    <a:pt x="0" y="1889"/>
                  </a:moveTo>
                  <a:lnTo>
                    <a:pt x="101" y="2659"/>
                  </a:lnTo>
                  <a:lnTo>
                    <a:pt x="133" y="2887"/>
                  </a:lnTo>
                  <a:lnTo>
                    <a:pt x="170" y="3168"/>
                  </a:lnTo>
                  <a:lnTo>
                    <a:pt x="425" y="5094"/>
                  </a:lnTo>
                  <a:lnTo>
                    <a:pt x="462" y="5375"/>
                  </a:lnTo>
                  <a:lnTo>
                    <a:pt x="525" y="5858"/>
                  </a:lnTo>
                  <a:lnTo>
                    <a:pt x="706" y="7200"/>
                  </a:lnTo>
                  <a:lnTo>
                    <a:pt x="22878" y="7200"/>
                  </a:lnTo>
                  <a:lnTo>
                    <a:pt x="23122" y="5375"/>
                  </a:lnTo>
                  <a:lnTo>
                    <a:pt x="23159" y="5094"/>
                  </a:lnTo>
                  <a:lnTo>
                    <a:pt x="23413" y="3168"/>
                  </a:lnTo>
                  <a:lnTo>
                    <a:pt x="23451" y="2887"/>
                  </a:lnTo>
                  <a:lnTo>
                    <a:pt x="23466" y="2791"/>
                  </a:lnTo>
                  <a:lnTo>
                    <a:pt x="23583" y="1889"/>
                  </a:lnTo>
                  <a:cubicBezTo>
                    <a:pt x="21482" y="1173"/>
                    <a:pt x="11794" y="1"/>
                    <a:pt x="11794" y="1"/>
                  </a:cubicBezTo>
                  <a:lnTo>
                    <a:pt x="11794" y="1"/>
                  </a:lnTo>
                  <a:cubicBezTo>
                    <a:pt x="11794" y="1"/>
                    <a:pt x="2101" y="1173"/>
                    <a:pt x="0" y="1889"/>
                  </a:cubicBezTo>
                </a:path>
              </a:pathLst>
            </a:custGeom>
            <a:solidFill>
              <a:srgbClr val="D39D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32"/>
            <p:cNvSpPr/>
            <p:nvPr/>
          </p:nvSpPr>
          <p:spPr>
            <a:xfrm>
              <a:off x="1821468" y="-481608"/>
              <a:ext cx="4270414" cy="505554"/>
            </a:xfrm>
            <a:custGeom>
              <a:rect b="b" l="l" r="r" t="t"/>
              <a:pathLst>
                <a:path extrusionOk="0" h="2792" w="23584">
                  <a:moveTo>
                    <a:pt x="11794" y="1"/>
                  </a:moveTo>
                  <a:cubicBezTo>
                    <a:pt x="11794" y="1"/>
                    <a:pt x="2101" y="1173"/>
                    <a:pt x="0" y="1889"/>
                  </a:cubicBezTo>
                  <a:lnTo>
                    <a:pt x="101" y="2659"/>
                  </a:lnTo>
                  <a:cubicBezTo>
                    <a:pt x="1501" y="2187"/>
                    <a:pt x="5529" y="1030"/>
                    <a:pt x="11223" y="1030"/>
                  </a:cubicBezTo>
                  <a:cubicBezTo>
                    <a:pt x="14743" y="1030"/>
                    <a:pt x="18900" y="1472"/>
                    <a:pt x="23466" y="2791"/>
                  </a:cubicBezTo>
                  <a:lnTo>
                    <a:pt x="23583" y="1889"/>
                  </a:lnTo>
                  <a:cubicBezTo>
                    <a:pt x="21482" y="1173"/>
                    <a:pt x="11794" y="1"/>
                    <a:pt x="11794" y="1"/>
                  </a:cubicBez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32"/>
            <p:cNvSpPr/>
            <p:nvPr/>
          </p:nvSpPr>
          <p:spPr>
            <a:xfrm>
              <a:off x="2026986" y="126618"/>
              <a:ext cx="117335" cy="63556"/>
            </a:xfrm>
            <a:custGeom>
              <a:rect b="b" l="l" r="r" t="t"/>
              <a:pathLst>
                <a:path extrusionOk="0" h="351" w="648">
                  <a:moveTo>
                    <a:pt x="563" y="0"/>
                  </a:moveTo>
                  <a:lnTo>
                    <a:pt x="48" y="64"/>
                  </a:lnTo>
                  <a:cubicBezTo>
                    <a:pt x="22" y="69"/>
                    <a:pt x="0" y="96"/>
                    <a:pt x="0" y="122"/>
                  </a:cubicBezTo>
                  <a:lnTo>
                    <a:pt x="0" y="122"/>
                  </a:lnTo>
                  <a:lnTo>
                    <a:pt x="27" y="302"/>
                  </a:lnTo>
                  <a:cubicBezTo>
                    <a:pt x="27" y="329"/>
                    <a:pt x="54" y="350"/>
                    <a:pt x="85" y="345"/>
                  </a:cubicBezTo>
                  <a:lnTo>
                    <a:pt x="85" y="345"/>
                  </a:lnTo>
                  <a:lnTo>
                    <a:pt x="600" y="281"/>
                  </a:lnTo>
                  <a:cubicBezTo>
                    <a:pt x="627" y="276"/>
                    <a:pt x="648" y="249"/>
                    <a:pt x="648" y="223"/>
                  </a:cubicBezTo>
                  <a:lnTo>
                    <a:pt x="648" y="223"/>
                  </a:lnTo>
                  <a:lnTo>
                    <a:pt x="621" y="42"/>
                  </a:lnTo>
                  <a:cubicBezTo>
                    <a:pt x="621" y="16"/>
                    <a:pt x="595" y="0"/>
                    <a:pt x="568" y="0"/>
                  </a:cubicBezTo>
                  <a:lnTo>
                    <a:pt x="568" y="0"/>
                  </a:lnTo>
                  <a:cubicBezTo>
                    <a:pt x="568" y="0"/>
                    <a:pt x="568" y="0"/>
                    <a:pt x="563" y="0"/>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32"/>
            <p:cNvSpPr/>
            <p:nvPr/>
          </p:nvSpPr>
          <p:spPr>
            <a:xfrm>
              <a:off x="2300770" y="-69485"/>
              <a:ext cx="115524" cy="58849"/>
            </a:xfrm>
            <a:custGeom>
              <a:rect b="b" l="l" r="r" t="t"/>
              <a:pathLst>
                <a:path extrusionOk="0" h="325" w="638">
                  <a:moveTo>
                    <a:pt x="568" y="1"/>
                  </a:moveTo>
                  <a:lnTo>
                    <a:pt x="48" y="38"/>
                  </a:lnTo>
                  <a:cubicBezTo>
                    <a:pt x="22" y="38"/>
                    <a:pt x="1" y="64"/>
                    <a:pt x="1" y="96"/>
                  </a:cubicBezTo>
                  <a:lnTo>
                    <a:pt x="1" y="96"/>
                  </a:lnTo>
                  <a:lnTo>
                    <a:pt x="11" y="271"/>
                  </a:lnTo>
                  <a:cubicBezTo>
                    <a:pt x="16" y="303"/>
                    <a:pt x="43" y="324"/>
                    <a:pt x="70" y="319"/>
                  </a:cubicBezTo>
                  <a:lnTo>
                    <a:pt x="70" y="319"/>
                  </a:lnTo>
                  <a:lnTo>
                    <a:pt x="589" y="282"/>
                  </a:lnTo>
                  <a:cubicBezTo>
                    <a:pt x="616" y="282"/>
                    <a:pt x="637" y="255"/>
                    <a:pt x="637" y="229"/>
                  </a:cubicBezTo>
                  <a:lnTo>
                    <a:pt x="637" y="229"/>
                  </a:lnTo>
                  <a:lnTo>
                    <a:pt x="621" y="48"/>
                  </a:lnTo>
                  <a:cubicBezTo>
                    <a:pt x="621" y="22"/>
                    <a:pt x="600" y="1"/>
                    <a:pt x="574" y="1"/>
                  </a:cubicBezTo>
                  <a:lnTo>
                    <a:pt x="574" y="1"/>
                  </a:lnTo>
                  <a:cubicBezTo>
                    <a:pt x="568" y="1"/>
                    <a:pt x="568" y="1"/>
                    <a:pt x="568" y="1"/>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32"/>
            <p:cNvSpPr/>
            <p:nvPr/>
          </p:nvSpPr>
          <p:spPr>
            <a:xfrm>
              <a:off x="2433315" y="178405"/>
              <a:ext cx="115524" cy="58849"/>
            </a:xfrm>
            <a:custGeom>
              <a:rect b="b" l="l" r="r" t="t"/>
              <a:pathLst>
                <a:path extrusionOk="0" h="325" w="638">
                  <a:moveTo>
                    <a:pt x="568" y="1"/>
                  </a:moveTo>
                  <a:lnTo>
                    <a:pt x="48" y="38"/>
                  </a:lnTo>
                  <a:cubicBezTo>
                    <a:pt x="22" y="38"/>
                    <a:pt x="1" y="64"/>
                    <a:pt x="1" y="91"/>
                  </a:cubicBezTo>
                  <a:lnTo>
                    <a:pt x="1" y="91"/>
                  </a:lnTo>
                  <a:lnTo>
                    <a:pt x="17" y="271"/>
                  </a:lnTo>
                  <a:cubicBezTo>
                    <a:pt x="17" y="303"/>
                    <a:pt x="43" y="324"/>
                    <a:pt x="70" y="319"/>
                  </a:cubicBezTo>
                  <a:lnTo>
                    <a:pt x="70" y="319"/>
                  </a:lnTo>
                  <a:lnTo>
                    <a:pt x="590" y="282"/>
                  </a:lnTo>
                  <a:cubicBezTo>
                    <a:pt x="616" y="282"/>
                    <a:pt x="637" y="255"/>
                    <a:pt x="637" y="223"/>
                  </a:cubicBezTo>
                  <a:lnTo>
                    <a:pt x="637" y="223"/>
                  </a:lnTo>
                  <a:lnTo>
                    <a:pt x="627" y="48"/>
                  </a:lnTo>
                  <a:cubicBezTo>
                    <a:pt x="621" y="22"/>
                    <a:pt x="600" y="1"/>
                    <a:pt x="574" y="1"/>
                  </a:cubicBezTo>
                  <a:lnTo>
                    <a:pt x="574" y="1"/>
                  </a:lnTo>
                  <a:cubicBezTo>
                    <a:pt x="568" y="1"/>
                    <a:pt x="568" y="1"/>
                    <a:pt x="568" y="1"/>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32"/>
            <p:cNvSpPr/>
            <p:nvPr/>
          </p:nvSpPr>
          <p:spPr>
            <a:xfrm>
              <a:off x="1898243" y="436797"/>
              <a:ext cx="70256" cy="55046"/>
            </a:xfrm>
            <a:custGeom>
              <a:rect b="b" l="l" r="r" t="t"/>
              <a:pathLst>
                <a:path extrusionOk="0" h="304" w="388">
                  <a:moveTo>
                    <a:pt x="314" y="1"/>
                  </a:moveTo>
                  <a:lnTo>
                    <a:pt x="1" y="22"/>
                  </a:lnTo>
                  <a:lnTo>
                    <a:pt x="38" y="303"/>
                  </a:lnTo>
                  <a:lnTo>
                    <a:pt x="335" y="282"/>
                  </a:lnTo>
                  <a:cubicBezTo>
                    <a:pt x="367" y="282"/>
                    <a:pt x="388" y="255"/>
                    <a:pt x="383" y="229"/>
                  </a:cubicBezTo>
                  <a:lnTo>
                    <a:pt x="383" y="229"/>
                  </a:lnTo>
                  <a:lnTo>
                    <a:pt x="372" y="48"/>
                  </a:lnTo>
                  <a:cubicBezTo>
                    <a:pt x="372" y="22"/>
                    <a:pt x="345" y="1"/>
                    <a:pt x="319" y="1"/>
                  </a:cubicBezTo>
                  <a:lnTo>
                    <a:pt x="319" y="1"/>
                  </a:lnTo>
                  <a:cubicBezTo>
                    <a:pt x="319" y="1"/>
                    <a:pt x="319" y="1"/>
                    <a:pt x="314" y="1"/>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32"/>
            <p:cNvSpPr/>
            <p:nvPr/>
          </p:nvSpPr>
          <p:spPr>
            <a:xfrm>
              <a:off x="1845370" y="34271"/>
              <a:ext cx="93433" cy="57943"/>
            </a:xfrm>
            <a:custGeom>
              <a:rect b="b" l="l" r="r" t="t"/>
              <a:pathLst>
                <a:path extrusionOk="0" h="320" w="516">
                  <a:moveTo>
                    <a:pt x="441" y="1"/>
                  </a:moveTo>
                  <a:lnTo>
                    <a:pt x="1" y="38"/>
                  </a:lnTo>
                  <a:lnTo>
                    <a:pt x="38" y="319"/>
                  </a:lnTo>
                  <a:lnTo>
                    <a:pt x="462" y="287"/>
                  </a:lnTo>
                  <a:cubicBezTo>
                    <a:pt x="494" y="282"/>
                    <a:pt x="515" y="261"/>
                    <a:pt x="510" y="229"/>
                  </a:cubicBezTo>
                  <a:lnTo>
                    <a:pt x="510" y="229"/>
                  </a:lnTo>
                  <a:lnTo>
                    <a:pt x="499" y="54"/>
                  </a:lnTo>
                  <a:cubicBezTo>
                    <a:pt x="499" y="22"/>
                    <a:pt x="473" y="1"/>
                    <a:pt x="446" y="1"/>
                  </a:cubicBezTo>
                  <a:lnTo>
                    <a:pt x="446" y="1"/>
                  </a:lnTo>
                  <a:cubicBezTo>
                    <a:pt x="446" y="1"/>
                    <a:pt x="446" y="1"/>
                    <a:pt x="441" y="1"/>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32"/>
            <p:cNvSpPr/>
            <p:nvPr/>
          </p:nvSpPr>
          <p:spPr>
            <a:xfrm>
              <a:off x="2628332" y="-177948"/>
              <a:ext cx="116430" cy="59754"/>
            </a:xfrm>
            <a:custGeom>
              <a:rect b="b" l="l" r="r" t="t"/>
              <a:pathLst>
                <a:path extrusionOk="0" h="330" w="643">
                  <a:moveTo>
                    <a:pt x="568" y="5"/>
                  </a:moveTo>
                  <a:lnTo>
                    <a:pt x="54" y="43"/>
                  </a:lnTo>
                  <a:cubicBezTo>
                    <a:pt x="22" y="43"/>
                    <a:pt x="1" y="69"/>
                    <a:pt x="1" y="96"/>
                  </a:cubicBezTo>
                  <a:lnTo>
                    <a:pt x="1" y="96"/>
                  </a:lnTo>
                  <a:lnTo>
                    <a:pt x="17" y="276"/>
                  </a:lnTo>
                  <a:cubicBezTo>
                    <a:pt x="17" y="308"/>
                    <a:pt x="43" y="329"/>
                    <a:pt x="75" y="324"/>
                  </a:cubicBezTo>
                  <a:lnTo>
                    <a:pt x="75" y="324"/>
                  </a:lnTo>
                  <a:lnTo>
                    <a:pt x="590" y="287"/>
                  </a:lnTo>
                  <a:cubicBezTo>
                    <a:pt x="621" y="287"/>
                    <a:pt x="643" y="260"/>
                    <a:pt x="643" y="228"/>
                  </a:cubicBezTo>
                  <a:lnTo>
                    <a:pt x="643" y="228"/>
                  </a:lnTo>
                  <a:lnTo>
                    <a:pt x="627" y="53"/>
                  </a:lnTo>
                  <a:cubicBezTo>
                    <a:pt x="627" y="21"/>
                    <a:pt x="600" y="0"/>
                    <a:pt x="574" y="0"/>
                  </a:cubicBezTo>
                  <a:lnTo>
                    <a:pt x="574" y="0"/>
                  </a:lnTo>
                  <a:cubicBezTo>
                    <a:pt x="574" y="0"/>
                    <a:pt x="574" y="5"/>
                    <a:pt x="568" y="0"/>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32"/>
            <p:cNvSpPr/>
            <p:nvPr/>
          </p:nvSpPr>
          <p:spPr>
            <a:xfrm>
              <a:off x="2570750" y="250472"/>
              <a:ext cx="116430" cy="58849"/>
            </a:xfrm>
            <a:custGeom>
              <a:rect b="b" l="l" r="r" t="t"/>
              <a:pathLst>
                <a:path extrusionOk="0" h="325" w="643">
                  <a:moveTo>
                    <a:pt x="568" y="0"/>
                  </a:moveTo>
                  <a:lnTo>
                    <a:pt x="53" y="38"/>
                  </a:lnTo>
                  <a:cubicBezTo>
                    <a:pt x="22" y="38"/>
                    <a:pt x="0" y="64"/>
                    <a:pt x="0" y="96"/>
                  </a:cubicBezTo>
                  <a:lnTo>
                    <a:pt x="0" y="96"/>
                  </a:lnTo>
                  <a:lnTo>
                    <a:pt x="16" y="271"/>
                  </a:lnTo>
                  <a:cubicBezTo>
                    <a:pt x="16" y="303"/>
                    <a:pt x="43" y="324"/>
                    <a:pt x="75" y="319"/>
                  </a:cubicBezTo>
                  <a:lnTo>
                    <a:pt x="75" y="319"/>
                  </a:lnTo>
                  <a:lnTo>
                    <a:pt x="589" y="282"/>
                  </a:lnTo>
                  <a:cubicBezTo>
                    <a:pt x="621" y="282"/>
                    <a:pt x="642" y="255"/>
                    <a:pt x="637" y="229"/>
                  </a:cubicBezTo>
                  <a:lnTo>
                    <a:pt x="637" y="229"/>
                  </a:lnTo>
                  <a:lnTo>
                    <a:pt x="626" y="48"/>
                  </a:lnTo>
                  <a:cubicBezTo>
                    <a:pt x="626" y="22"/>
                    <a:pt x="600" y="0"/>
                    <a:pt x="573" y="0"/>
                  </a:cubicBezTo>
                  <a:lnTo>
                    <a:pt x="573" y="0"/>
                  </a:lnTo>
                  <a:cubicBezTo>
                    <a:pt x="573" y="0"/>
                    <a:pt x="573" y="0"/>
                    <a:pt x="568" y="0"/>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32"/>
            <p:cNvSpPr/>
            <p:nvPr/>
          </p:nvSpPr>
          <p:spPr>
            <a:xfrm>
              <a:off x="2873324" y="-85781"/>
              <a:ext cx="116430" cy="58849"/>
            </a:xfrm>
            <a:custGeom>
              <a:rect b="b" l="l" r="r" t="t"/>
              <a:pathLst>
                <a:path extrusionOk="0" h="325" w="643">
                  <a:moveTo>
                    <a:pt x="568" y="1"/>
                  </a:moveTo>
                  <a:lnTo>
                    <a:pt x="48" y="38"/>
                  </a:lnTo>
                  <a:cubicBezTo>
                    <a:pt x="22" y="43"/>
                    <a:pt x="1" y="69"/>
                    <a:pt x="1" y="96"/>
                  </a:cubicBezTo>
                  <a:lnTo>
                    <a:pt x="1" y="96"/>
                  </a:lnTo>
                  <a:lnTo>
                    <a:pt x="17" y="276"/>
                  </a:lnTo>
                  <a:cubicBezTo>
                    <a:pt x="17" y="303"/>
                    <a:pt x="43" y="324"/>
                    <a:pt x="70" y="324"/>
                  </a:cubicBezTo>
                  <a:lnTo>
                    <a:pt x="70" y="324"/>
                  </a:lnTo>
                  <a:lnTo>
                    <a:pt x="590" y="287"/>
                  </a:lnTo>
                  <a:cubicBezTo>
                    <a:pt x="621" y="282"/>
                    <a:pt x="643" y="255"/>
                    <a:pt x="637" y="229"/>
                  </a:cubicBezTo>
                  <a:lnTo>
                    <a:pt x="637" y="229"/>
                  </a:lnTo>
                  <a:lnTo>
                    <a:pt x="627" y="48"/>
                  </a:lnTo>
                  <a:cubicBezTo>
                    <a:pt x="621" y="22"/>
                    <a:pt x="600" y="1"/>
                    <a:pt x="574" y="1"/>
                  </a:cubicBezTo>
                  <a:lnTo>
                    <a:pt x="574" y="1"/>
                  </a:lnTo>
                  <a:cubicBezTo>
                    <a:pt x="574" y="1"/>
                    <a:pt x="574" y="1"/>
                    <a:pt x="568" y="1"/>
                  </a:cubicBez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32"/>
            <p:cNvSpPr/>
            <p:nvPr/>
          </p:nvSpPr>
          <p:spPr>
            <a:xfrm>
              <a:off x="3408396" y="-263414"/>
              <a:ext cx="116430" cy="59573"/>
            </a:xfrm>
            <a:custGeom>
              <a:rect b="b" l="l" r="r" t="t"/>
              <a:pathLst>
                <a:path extrusionOk="0" h="329" w="643">
                  <a:moveTo>
                    <a:pt x="569" y="5"/>
                  </a:moveTo>
                  <a:lnTo>
                    <a:pt x="54" y="42"/>
                  </a:lnTo>
                  <a:cubicBezTo>
                    <a:pt x="22" y="42"/>
                    <a:pt x="1" y="69"/>
                    <a:pt x="6" y="96"/>
                  </a:cubicBezTo>
                  <a:lnTo>
                    <a:pt x="6" y="96"/>
                  </a:lnTo>
                  <a:lnTo>
                    <a:pt x="17" y="276"/>
                  </a:lnTo>
                  <a:cubicBezTo>
                    <a:pt x="17" y="308"/>
                    <a:pt x="43" y="329"/>
                    <a:pt x="75" y="324"/>
                  </a:cubicBezTo>
                  <a:lnTo>
                    <a:pt x="75" y="324"/>
                  </a:lnTo>
                  <a:lnTo>
                    <a:pt x="590" y="287"/>
                  </a:lnTo>
                  <a:cubicBezTo>
                    <a:pt x="622" y="287"/>
                    <a:pt x="643" y="260"/>
                    <a:pt x="643" y="228"/>
                  </a:cubicBezTo>
                  <a:lnTo>
                    <a:pt x="643" y="228"/>
                  </a:lnTo>
                  <a:lnTo>
                    <a:pt x="627" y="53"/>
                  </a:lnTo>
                  <a:cubicBezTo>
                    <a:pt x="627" y="21"/>
                    <a:pt x="600" y="0"/>
                    <a:pt x="574" y="0"/>
                  </a:cubicBezTo>
                  <a:lnTo>
                    <a:pt x="574" y="0"/>
                  </a:lnTo>
                  <a:cubicBezTo>
                    <a:pt x="574" y="0"/>
                    <a:pt x="574" y="0"/>
                    <a:pt x="569" y="5"/>
                  </a:cubicBez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32"/>
            <p:cNvSpPr/>
            <p:nvPr/>
          </p:nvSpPr>
          <p:spPr>
            <a:xfrm>
              <a:off x="3000075" y="165006"/>
              <a:ext cx="116430" cy="58667"/>
            </a:xfrm>
            <a:custGeom>
              <a:rect b="b" l="l" r="r" t="t"/>
              <a:pathLst>
                <a:path extrusionOk="0" h="324" w="643">
                  <a:moveTo>
                    <a:pt x="569" y="0"/>
                  </a:moveTo>
                  <a:lnTo>
                    <a:pt x="49" y="37"/>
                  </a:lnTo>
                  <a:cubicBezTo>
                    <a:pt x="22" y="37"/>
                    <a:pt x="1" y="64"/>
                    <a:pt x="1" y="90"/>
                  </a:cubicBezTo>
                  <a:lnTo>
                    <a:pt x="1" y="90"/>
                  </a:lnTo>
                  <a:lnTo>
                    <a:pt x="17" y="271"/>
                  </a:lnTo>
                  <a:cubicBezTo>
                    <a:pt x="17" y="303"/>
                    <a:pt x="43" y="324"/>
                    <a:pt x="70" y="319"/>
                  </a:cubicBezTo>
                  <a:lnTo>
                    <a:pt x="70" y="319"/>
                  </a:lnTo>
                  <a:lnTo>
                    <a:pt x="590" y="281"/>
                  </a:lnTo>
                  <a:cubicBezTo>
                    <a:pt x="622" y="281"/>
                    <a:pt x="643" y="255"/>
                    <a:pt x="638" y="223"/>
                  </a:cubicBezTo>
                  <a:lnTo>
                    <a:pt x="638" y="223"/>
                  </a:lnTo>
                  <a:lnTo>
                    <a:pt x="627" y="48"/>
                  </a:lnTo>
                  <a:cubicBezTo>
                    <a:pt x="622" y="21"/>
                    <a:pt x="601" y="0"/>
                    <a:pt x="574" y="0"/>
                  </a:cubicBezTo>
                  <a:lnTo>
                    <a:pt x="574" y="0"/>
                  </a:lnTo>
                  <a:cubicBezTo>
                    <a:pt x="574" y="0"/>
                    <a:pt x="569" y="0"/>
                    <a:pt x="569" y="0"/>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32"/>
            <p:cNvSpPr/>
            <p:nvPr/>
          </p:nvSpPr>
          <p:spPr>
            <a:xfrm>
              <a:off x="5768870" y="126618"/>
              <a:ext cx="117335" cy="63556"/>
            </a:xfrm>
            <a:custGeom>
              <a:rect b="b" l="l" r="r" t="t"/>
              <a:pathLst>
                <a:path extrusionOk="0" h="351" w="648">
                  <a:moveTo>
                    <a:pt x="27" y="42"/>
                  </a:moveTo>
                  <a:lnTo>
                    <a:pt x="0" y="223"/>
                  </a:lnTo>
                  <a:cubicBezTo>
                    <a:pt x="0" y="249"/>
                    <a:pt x="22" y="276"/>
                    <a:pt x="48" y="281"/>
                  </a:cubicBezTo>
                  <a:lnTo>
                    <a:pt x="48" y="281"/>
                  </a:lnTo>
                  <a:lnTo>
                    <a:pt x="563" y="345"/>
                  </a:lnTo>
                  <a:cubicBezTo>
                    <a:pt x="595" y="350"/>
                    <a:pt x="621" y="329"/>
                    <a:pt x="621" y="302"/>
                  </a:cubicBezTo>
                  <a:lnTo>
                    <a:pt x="621" y="302"/>
                  </a:lnTo>
                  <a:lnTo>
                    <a:pt x="648" y="122"/>
                  </a:lnTo>
                  <a:cubicBezTo>
                    <a:pt x="648" y="96"/>
                    <a:pt x="632" y="69"/>
                    <a:pt x="600" y="64"/>
                  </a:cubicBezTo>
                  <a:lnTo>
                    <a:pt x="600" y="64"/>
                  </a:lnTo>
                  <a:lnTo>
                    <a:pt x="85" y="0"/>
                  </a:lnTo>
                  <a:lnTo>
                    <a:pt x="80" y="0"/>
                  </a:lnTo>
                  <a:lnTo>
                    <a:pt x="80" y="0"/>
                  </a:lnTo>
                  <a:cubicBezTo>
                    <a:pt x="54" y="0"/>
                    <a:pt x="27" y="16"/>
                    <a:pt x="27" y="42"/>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32"/>
            <p:cNvSpPr/>
            <p:nvPr/>
          </p:nvSpPr>
          <p:spPr>
            <a:xfrm>
              <a:off x="5497079" y="-69485"/>
              <a:ext cx="116249" cy="58849"/>
            </a:xfrm>
            <a:custGeom>
              <a:rect b="b" l="l" r="r" t="t"/>
              <a:pathLst>
                <a:path extrusionOk="0" h="325" w="642">
                  <a:moveTo>
                    <a:pt x="16" y="48"/>
                  </a:moveTo>
                  <a:lnTo>
                    <a:pt x="0" y="229"/>
                  </a:lnTo>
                  <a:cubicBezTo>
                    <a:pt x="0" y="255"/>
                    <a:pt x="21" y="282"/>
                    <a:pt x="48" y="282"/>
                  </a:cubicBezTo>
                  <a:lnTo>
                    <a:pt x="48" y="282"/>
                  </a:lnTo>
                  <a:lnTo>
                    <a:pt x="568" y="319"/>
                  </a:lnTo>
                  <a:cubicBezTo>
                    <a:pt x="594" y="324"/>
                    <a:pt x="621" y="303"/>
                    <a:pt x="626" y="271"/>
                  </a:cubicBezTo>
                  <a:lnTo>
                    <a:pt x="626" y="271"/>
                  </a:lnTo>
                  <a:lnTo>
                    <a:pt x="637" y="96"/>
                  </a:lnTo>
                  <a:cubicBezTo>
                    <a:pt x="642" y="64"/>
                    <a:pt x="615" y="38"/>
                    <a:pt x="589" y="38"/>
                  </a:cubicBezTo>
                  <a:lnTo>
                    <a:pt x="589" y="38"/>
                  </a:lnTo>
                  <a:lnTo>
                    <a:pt x="69" y="1"/>
                  </a:lnTo>
                  <a:cubicBezTo>
                    <a:pt x="69" y="1"/>
                    <a:pt x="69" y="1"/>
                    <a:pt x="64" y="1"/>
                  </a:cubicBezTo>
                  <a:lnTo>
                    <a:pt x="64" y="1"/>
                  </a:lnTo>
                  <a:cubicBezTo>
                    <a:pt x="37" y="1"/>
                    <a:pt x="16" y="22"/>
                    <a:pt x="16" y="48"/>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32"/>
            <p:cNvSpPr/>
            <p:nvPr/>
          </p:nvSpPr>
          <p:spPr>
            <a:xfrm>
              <a:off x="5364352" y="178405"/>
              <a:ext cx="115524" cy="58849"/>
            </a:xfrm>
            <a:custGeom>
              <a:rect b="b" l="l" r="r" t="t"/>
              <a:pathLst>
                <a:path extrusionOk="0" h="325" w="638">
                  <a:moveTo>
                    <a:pt x="11" y="48"/>
                  </a:moveTo>
                  <a:lnTo>
                    <a:pt x="1" y="223"/>
                  </a:lnTo>
                  <a:cubicBezTo>
                    <a:pt x="1" y="255"/>
                    <a:pt x="22" y="282"/>
                    <a:pt x="49" y="282"/>
                  </a:cubicBezTo>
                  <a:lnTo>
                    <a:pt x="49" y="282"/>
                  </a:lnTo>
                  <a:lnTo>
                    <a:pt x="569" y="319"/>
                  </a:lnTo>
                  <a:cubicBezTo>
                    <a:pt x="595" y="324"/>
                    <a:pt x="622" y="303"/>
                    <a:pt x="627" y="271"/>
                  </a:cubicBezTo>
                  <a:lnTo>
                    <a:pt x="627" y="271"/>
                  </a:lnTo>
                  <a:lnTo>
                    <a:pt x="638" y="91"/>
                  </a:lnTo>
                  <a:cubicBezTo>
                    <a:pt x="638" y="64"/>
                    <a:pt x="616" y="38"/>
                    <a:pt x="590" y="38"/>
                  </a:cubicBezTo>
                  <a:lnTo>
                    <a:pt x="590" y="38"/>
                  </a:lnTo>
                  <a:lnTo>
                    <a:pt x="70" y="1"/>
                  </a:lnTo>
                  <a:cubicBezTo>
                    <a:pt x="70" y="1"/>
                    <a:pt x="70" y="1"/>
                    <a:pt x="65" y="1"/>
                  </a:cubicBezTo>
                  <a:lnTo>
                    <a:pt x="65" y="1"/>
                  </a:lnTo>
                  <a:cubicBezTo>
                    <a:pt x="38" y="1"/>
                    <a:pt x="17" y="22"/>
                    <a:pt x="11" y="48"/>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32"/>
            <p:cNvSpPr/>
            <p:nvPr/>
          </p:nvSpPr>
          <p:spPr>
            <a:xfrm>
              <a:off x="5944693" y="436797"/>
              <a:ext cx="70256" cy="55046"/>
            </a:xfrm>
            <a:custGeom>
              <a:rect b="b" l="l" r="r" t="t"/>
              <a:pathLst>
                <a:path extrusionOk="0" h="304" w="388">
                  <a:moveTo>
                    <a:pt x="16" y="48"/>
                  </a:moveTo>
                  <a:lnTo>
                    <a:pt x="6" y="229"/>
                  </a:lnTo>
                  <a:cubicBezTo>
                    <a:pt x="0" y="255"/>
                    <a:pt x="22" y="282"/>
                    <a:pt x="53" y="282"/>
                  </a:cubicBezTo>
                  <a:lnTo>
                    <a:pt x="53" y="282"/>
                  </a:lnTo>
                  <a:lnTo>
                    <a:pt x="351" y="303"/>
                  </a:lnTo>
                  <a:lnTo>
                    <a:pt x="388" y="22"/>
                  </a:lnTo>
                  <a:lnTo>
                    <a:pt x="75" y="1"/>
                  </a:lnTo>
                  <a:cubicBezTo>
                    <a:pt x="69" y="1"/>
                    <a:pt x="69" y="1"/>
                    <a:pt x="69" y="1"/>
                  </a:cubicBezTo>
                  <a:lnTo>
                    <a:pt x="69" y="1"/>
                  </a:lnTo>
                  <a:cubicBezTo>
                    <a:pt x="43" y="1"/>
                    <a:pt x="22" y="22"/>
                    <a:pt x="16" y="48"/>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32"/>
            <p:cNvSpPr/>
            <p:nvPr/>
          </p:nvSpPr>
          <p:spPr>
            <a:xfrm>
              <a:off x="5974389" y="34271"/>
              <a:ext cx="93433" cy="57943"/>
            </a:xfrm>
            <a:custGeom>
              <a:rect b="b" l="l" r="r" t="t"/>
              <a:pathLst>
                <a:path extrusionOk="0" h="320" w="516">
                  <a:moveTo>
                    <a:pt x="17" y="54"/>
                  </a:moveTo>
                  <a:lnTo>
                    <a:pt x="6" y="229"/>
                  </a:lnTo>
                  <a:cubicBezTo>
                    <a:pt x="1" y="261"/>
                    <a:pt x="22" y="282"/>
                    <a:pt x="54" y="287"/>
                  </a:cubicBezTo>
                  <a:lnTo>
                    <a:pt x="54" y="287"/>
                  </a:lnTo>
                  <a:lnTo>
                    <a:pt x="478" y="319"/>
                  </a:lnTo>
                  <a:lnTo>
                    <a:pt x="516" y="38"/>
                  </a:lnTo>
                  <a:lnTo>
                    <a:pt x="75" y="1"/>
                  </a:lnTo>
                  <a:cubicBezTo>
                    <a:pt x="70" y="1"/>
                    <a:pt x="70" y="1"/>
                    <a:pt x="70" y="1"/>
                  </a:cubicBezTo>
                  <a:lnTo>
                    <a:pt x="70" y="1"/>
                  </a:lnTo>
                  <a:cubicBezTo>
                    <a:pt x="43" y="1"/>
                    <a:pt x="17" y="22"/>
                    <a:pt x="17" y="54"/>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32"/>
            <p:cNvSpPr/>
            <p:nvPr/>
          </p:nvSpPr>
          <p:spPr>
            <a:xfrm>
              <a:off x="5168431" y="-177042"/>
              <a:ext cx="116430" cy="58849"/>
            </a:xfrm>
            <a:custGeom>
              <a:rect b="b" l="l" r="r" t="t"/>
              <a:pathLst>
                <a:path extrusionOk="0" h="325" w="643">
                  <a:moveTo>
                    <a:pt x="16" y="48"/>
                  </a:moveTo>
                  <a:lnTo>
                    <a:pt x="1" y="223"/>
                  </a:lnTo>
                  <a:cubicBezTo>
                    <a:pt x="1" y="255"/>
                    <a:pt x="22" y="282"/>
                    <a:pt x="54" y="282"/>
                  </a:cubicBezTo>
                  <a:lnTo>
                    <a:pt x="54" y="282"/>
                  </a:lnTo>
                  <a:lnTo>
                    <a:pt x="568" y="319"/>
                  </a:lnTo>
                  <a:cubicBezTo>
                    <a:pt x="600" y="324"/>
                    <a:pt x="627" y="303"/>
                    <a:pt x="627" y="271"/>
                  </a:cubicBezTo>
                  <a:lnTo>
                    <a:pt x="627" y="271"/>
                  </a:lnTo>
                  <a:lnTo>
                    <a:pt x="643" y="91"/>
                  </a:lnTo>
                  <a:cubicBezTo>
                    <a:pt x="643" y="64"/>
                    <a:pt x="621" y="38"/>
                    <a:pt x="589" y="38"/>
                  </a:cubicBezTo>
                  <a:lnTo>
                    <a:pt x="589" y="38"/>
                  </a:lnTo>
                  <a:lnTo>
                    <a:pt x="75" y="0"/>
                  </a:lnTo>
                  <a:cubicBezTo>
                    <a:pt x="70" y="0"/>
                    <a:pt x="70" y="0"/>
                    <a:pt x="70" y="0"/>
                  </a:cubicBezTo>
                  <a:lnTo>
                    <a:pt x="70" y="0"/>
                  </a:lnTo>
                  <a:cubicBezTo>
                    <a:pt x="43" y="0"/>
                    <a:pt x="16" y="16"/>
                    <a:pt x="16" y="48"/>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32"/>
            <p:cNvSpPr/>
            <p:nvPr/>
          </p:nvSpPr>
          <p:spPr>
            <a:xfrm>
              <a:off x="5226012" y="250472"/>
              <a:ext cx="116430" cy="58849"/>
            </a:xfrm>
            <a:custGeom>
              <a:rect b="b" l="l" r="r" t="t"/>
              <a:pathLst>
                <a:path extrusionOk="0" h="325" w="643">
                  <a:moveTo>
                    <a:pt x="17" y="48"/>
                  </a:moveTo>
                  <a:lnTo>
                    <a:pt x="6" y="229"/>
                  </a:lnTo>
                  <a:cubicBezTo>
                    <a:pt x="1" y="255"/>
                    <a:pt x="22" y="282"/>
                    <a:pt x="54" y="282"/>
                  </a:cubicBezTo>
                  <a:lnTo>
                    <a:pt x="54" y="282"/>
                  </a:lnTo>
                  <a:lnTo>
                    <a:pt x="574" y="319"/>
                  </a:lnTo>
                  <a:cubicBezTo>
                    <a:pt x="600" y="324"/>
                    <a:pt x="627" y="303"/>
                    <a:pt x="627" y="271"/>
                  </a:cubicBezTo>
                  <a:lnTo>
                    <a:pt x="627" y="271"/>
                  </a:lnTo>
                  <a:lnTo>
                    <a:pt x="643" y="96"/>
                  </a:lnTo>
                  <a:cubicBezTo>
                    <a:pt x="643" y="64"/>
                    <a:pt x="622" y="38"/>
                    <a:pt x="590" y="38"/>
                  </a:cubicBezTo>
                  <a:lnTo>
                    <a:pt x="590" y="38"/>
                  </a:lnTo>
                  <a:lnTo>
                    <a:pt x="75" y="0"/>
                  </a:lnTo>
                  <a:cubicBezTo>
                    <a:pt x="70" y="0"/>
                    <a:pt x="70" y="0"/>
                    <a:pt x="70" y="0"/>
                  </a:cubicBezTo>
                  <a:lnTo>
                    <a:pt x="70" y="0"/>
                  </a:lnTo>
                  <a:cubicBezTo>
                    <a:pt x="43" y="0"/>
                    <a:pt x="17" y="22"/>
                    <a:pt x="17" y="48"/>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32"/>
            <p:cNvSpPr/>
            <p:nvPr/>
          </p:nvSpPr>
          <p:spPr>
            <a:xfrm>
              <a:off x="4923438" y="-85781"/>
              <a:ext cx="116430" cy="58849"/>
            </a:xfrm>
            <a:custGeom>
              <a:rect b="b" l="l" r="r" t="t"/>
              <a:pathLst>
                <a:path extrusionOk="0" h="325" w="643">
                  <a:moveTo>
                    <a:pt x="17" y="48"/>
                  </a:moveTo>
                  <a:lnTo>
                    <a:pt x="6" y="229"/>
                  </a:lnTo>
                  <a:cubicBezTo>
                    <a:pt x="1" y="255"/>
                    <a:pt x="22" y="282"/>
                    <a:pt x="54" y="287"/>
                  </a:cubicBezTo>
                  <a:lnTo>
                    <a:pt x="54" y="287"/>
                  </a:lnTo>
                  <a:lnTo>
                    <a:pt x="574" y="324"/>
                  </a:lnTo>
                  <a:cubicBezTo>
                    <a:pt x="600" y="324"/>
                    <a:pt x="627" y="303"/>
                    <a:pt x="627" y="276"/>
                  </a:cubicBezTo>
                  <a:lnTo>
                    <a:pt x="627" y="276"/>
                  </a:lnTo>
                  <a:lnTo>
                    <a:pt x="643" y="96"/>
                  </a:lnTo>
                  <a:cubicBezTo>
                    <a:pt x="643" y="69"/>
                    <a:pt x="621" y="43"/>
                    <a:pt x="595" y="38"/>
                  </a:cubicBezTo>
                  <a:lnTo>
                    <a:pt x="595" y="38"/>
                  </a:lnTo>
                  <a:lnTo>
                    <a:pt x="75" y="1"/>
                  </a:lnTo>
                  <a:cubicBezTo>
                    <a:pt x="75" y="1"/>
                    <a:pt x="70" y="1"/>
                    <a:pt x="70" y="1"/>
                  </a:cubicBezTo>
                  <a:lnTo>
                    <a:pt x="70" y="1"/>
                  </a:lnTo>
                  <a:cubicBezTo>
                    <a:pt x="43" y="1"/>
                    <a:pt x="22" y="22"/>
                    <a:pt x="17" y="48"/>
                  </a:cubicBez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32"/>
            <p:cNvSpPr/>
            <p:nvPr/>
          </p:nvSpPr>
          <p:spPr>
            <a:xfrm>
              <a:off x="4388366" y="-263414"/>
              <a:ext cx="116430" cy="59573"/>
            </a:xfrm>
            <a:custGeom>
              <a:rect b="b" l="l" r="r" t="t"/>
              <a:pathLst>
                <a:path extrusionOk="0" h="329" w="643">
                  <a:moveTo>
                    <a:pt x="16" y="53"/>
                  </a:moveTo>
                  <a:lnTo>
                    <a:pt x="0" y="228"/>
                  </a:lnTo>
                  <a:cubicBezTo>
                    <a:pt x="0" y="260"/>
                    <a:pt x="22" y="287"/>
                    <a:pt x="54" y="287"/>
                  </a:cubicBezTo>
                  <a:lnTo>
                    <a:pt x="54" y="287"/>
                  </a:lnTo>
                  <a:lnTo>
                    <a:pt x="568" y="324"/>
                  </a:lnTo>
                  <a:cubicBezTo>
                    <a:pt x="600" y="329"/>
                    <a:pt x="627" y="308"/>
                    <a:pt x="627" y="276"/>
                  </a:cubicBezTo>
                  <a:lnTo>
                    <a:pt x="627" y="276"/>
                  </a:lnTo>
                  <a:lnTo>
                    <a:pt x="642" y="96"/>
                  </a:lnTo>
                  <a:cubicBezTo>
                    <a:pt x="642" y="69"/>
                    <a:pt x="621" y="42"/>
                    <a:pt x="589" y="42"/>
                  </a:cubicBezTo>
                  <a:lnTo>
                    <a:pt x="589" y="42"/>
                  </a:lnTo>
                  <a:lnTo>
                    <a:pt x="75" y="5"/>
                  </a:lnTo>
                  <a:cubicBezTo>
                    <a:pt x="69" y="0"/>
                    <a:pt x="69" y="0"/>
                    <a:pt x="69" y="0"/>
                  </a:cubicBezTo>
                  <a:lnTo>
                    <a:pt x="69" y="0"/>
                  </a:lnTo>
                  <a:cubicBezTo>
                    <a:pt x="43" y="0"/>
                    <a:pt x="16" y="21"/>
                    <a:pt x="16" y="53"/>
                  </a:cubicBezTo>
                  <a:close/>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32"/>
            <p:cNvSpPr/>
            <p:nvPr/>
          </p:nvSpPr>
          <p:spPr>
            <a:xfrm>
              <a:off x="4796687" y="165006"/>
              <a:ext cx="116430" cy="58667"/>
            </a:xfrm>
            <a:custGeom>
              <a:rect b="b" l="l" r="r" t="t"/>
              <a:pathLst>
                <a:path extrusionOk="0" h="324" w="643">
                  <a:moveTo>
                    <a:pt x="16" y="48"/>
                  </a:moveTo>
                  <a:lnTo>
                    <a:pt x="6" y="223"/>
                  </a:lnTo>
                  <a:cubicBezTo>
                    <a:pt x="0" y="255"/>
                    <a:pt x="22" y="281"/>
                    <a:pt x="53" y="281"/>
                  </a:cubicBezTo>
                  <a:lnTo>
                    <a:pt x="53" y="281"/>
                  </a:lnTo>
                  <a:lnTo>
                    <a:pt x="573" y="319"/>
                  </a:lnTo>
                  <a:cubicBezTo>
                    <a:pt x="600" y="324"/>
                    <a:pt x="626" y="303"/>
                    <a:pt x="626" y="271"/>
                  </a:cubicBezTo>
                  <a:lnTo>
                    <a:pt x="626" y="271"/>
                  </a:lnTo>
                  <a:lnTo>
                    <a:pt x="642" y="90"/>
                  </a:lnTo>
                  <a:cubicBezTo>
                    <a:pt x="642" y="64"/>
                    <a:pt x="621" y="37"/>
                    <a:pt x="595" y="37"/>
                  </a:cubicBezTo>
                  <a:lnTo>
                    <a:pt x="595" y="37"/>
                  </a:lnTo>
                  <a:lnTo>
                    <a:pt x="75" y="0"/>
                  </a:lnTo>
                  <a:cubicBezTo>
                    <a:pt x="75" y="0"/>
                    <a:pt x="69" y="0"/>
                    <a:pt x="69" y="0"/>
                  </a:cubicBezTo>
                  <a:lnTo>
                    <a:pt x="69" y="0"/>
                  </a:lnTo>
                  <a:cubicBezTo>
                    <a:pt x="43" y="0"/>
                    <a:pt x="22" y="21"/>
                    <a:pt x="16" y="48"/>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32"/>
            <p:cNvSpPr/>
            <p:nvPr/>
          </p:nvSpPr>
          <p:spPr>
            <a:xfrm>
              <a:off x="1672445" y="-672821"/>
              <a:ext cx="4568278" cy="601704"/>
            </a:xfrm>
            <a:custGeom>
              <a:rect b="b" l="l" r="r" t="t"/>
              <a:pathLst>
                <a:path extrusionOk="0" h="3323" w="25229">
                  <a:moveTo>
                    <a:pt x="12230" y="6"/>
                  </a:moveTo>
                  <a:cubicBezTo>
                    <a:pt x="12166" y="6"/>
                    <a:pt x="12113" y="59"/>
                    <a:pt x="12113" y="123"/>
                  </a:cubicBezTo>
                  <a:lnTo>
                    <a:pt x="12113" y="123"/>
                  </a:lnTo>
                  <a:cubicBezTo>
                    <a:pt x="12113" y="319"/>
                    <a:pt x="12119" y="521"/>
                    <a:pt x="12119" y="717"/>
                  </a:cubicBezTo>
                  <a:lnTo>
                    <a:pt x="12119" y="717"/>
                  </a:lnTo>
                  <a:cubicBezTo>
                    <a:pt x="12119" y="786"/>
                    <a:pt x="12071" y="839"/>
                    <a:pt x="12007" y="839"/>
                  </a:cubicBezTo>
                  <a:lnTo>
                    <a:pt x="12007" y="839"/>
                  </a:lnTo>
                  <a:cubicBezTo>
                    <a:pt x="11837" y="839"/>
                    <a:pt x="11673" y="844"/>
                    <a:pt x="11503" y="844"/>
                  </a:cubicBezTo>
                  <a:lnTo>
                    <a:pt x="11503" y="844"/>
                  </a:lnTo>
                  <a:cubicBezTo>
                    <a:pt x="11439" y="850"/>
                    <a:pt x="11386" y="797"/>
                    <a:pt x="11386" y="733"/>
                  </a:cubicBezTo>
                  <a:lnTo>
                    <a:pt x="11386" y="733"/>
                  </a:lnTo>
                  <a:cubicBezTo>
                    <a:pt x="11381" y="537"/>
                    <a:pt x="11376" y="335"/>
                    <a:pt x="11370" y="133"/>
                  </a:cubicBezTo>
                  <a:lnTo>
                    <a:pt x="11370" y="133"/>
                  </a:lnTo>
                  <a:cubicBezTo>
                    <a:pt x="11370" y="70"/>
                    <a:pt x="11312" y="22"/>
                    <a:pt x="11248" y="22"/>
                  </a:cubicBezTo>
                  <a:lnTo>
                    <a:pt x="11248" y="22"/>
                  </a:lnTo>
                  <a:cubicBezTo>
                    <a:pt x="10994" y="33"/>
                    <a:pt x="10734" y="43"/>
                    <a:pt x="10479" y="54"/>
                  </a:cubicBezTo>
                  <a:lnTo>
                    <a:pt x="10479" y="54"/>
                  </a:lnTo>
                  <a:cubicBezTo>
                    <a:pt x="10415" y="54"/>
                    <a:pt x="10362" y="112"/>
                    <a:pt x="10368" y="176"/>
                  </a:cubicBezTo>
                  <a:lnTo>
                    <a:pt x="10368" y="176"/>
                  </a:lnTo>
                  <a:cubicBezTo>
                    <a:pt x="10378" y="372"/>
                    <a:pt x="10389" y="574"/>
                    <a:pt x="10400" y="770"/>
                  </a:cubicBezTo>
                  <a:lnTo>
                    <a:pt x="10400" y="770"/>
                  </a:lnTo>
                  <a:cubicBezTo>
                    <a:pt x="10400" y="834"/>
                    <a:pt x="10352" y="892"/>
                    <a:pt x="10288" y="892"/>
                  </a:cubicBezTo>
                  <a:lnTo>
                    <a:pt x="10288" y="892"/>
                  </a:lnTo>
                  <a:cubicBezTo>
                    <a:pt x="10124" y="903"/>
                    <a:pt x="9954" y="913"/>
                    <a:pt x="9789" y="924"/>
                  </a:cubicBezTo>
                  <a:lnTo>
                    <a:pt x="9789" y="924"/>
                  </a:lnTo>
                  <a:cubicBezTo>
                    <a:pt x="9726" y="929"/>
                    <a:pt x="9667" y="876"/>
                    <a:pt x="9667" y="813"/>
                  </a:cubicBezTo>
                  <a:lnTo>
                    <a:pt x="9667" y="813"/>
                  </a:lnTo>
                  <a:cubicBezTo>
                    <a:pt x="9651" y="616"/>
                    <a:pt x="9641" y="415"/>
                    <a:pt x="9625" y="218"/>
                  </a:cubicBezTo>
                  <a:lnTo>
                    <a:pt x="9625" y="218"/>
                  </a:lnTo>
                  <a:cubicBezTo>
                    <a:pt x="9620" y="155"/>
                    <a:pt x="9567" y="107"/>
                    <a:pt x="9503" y="112"/>
                  </a:cubicBezTo>
                  <a:lnTo>
                    <a:pt x="9503" y="112"/>
                  </a:lnTo>
                  <a:cubicBezTo>
                    <a:pt x="9243" y="128"/>
                    <a:pt x="8988" y="149"/>
                    <a:pt x="8734" y="171"/>
                  </a:cubicBezTo>
                  <a:lnTo>
                    <a:pt x="8734" y="171"/>
                  </a:lnTo>
                  <a:cubicBezTo>
                    <a:pt x="8665" y="176"/>
                    <a:pt x="8617" y="229"/>
                    <a:pt x="8622" y="298"/>
                  </a:cubicBezTo>
                  <a:lnTo>
                    <a:pt x="8622" y="298"/>
                  </a:lnTo>
                  <a:cubicBezTo>
                    <a:pt x="8643" y="494"/>
                    <a:pt x="8659" y="691"/>
                    <a:pt x="8675" y="892"/>
                  </a:cubicBezTo>
                  <a:lnTo>
                    <a:pt x="8675" y="892"/>
                  </a:lnTo>
                  <a:cubicBezTo>
                    <a:pt x="8686" y="956"/>
                    <a:pt x="8638" y="1009"/>
                    <a:pt x="8574" y="1020"/>
                  </a:cubicBezTo>
                  <a:lnTo>
                    <a:pt x="8574" y="1020"/>
                  </a:lnTo>
                  <a:cubicBezTo>
                    <a:pt x="8405" y="1030"/>
                    <a:pt x="8240" y="1051"/>
                    <a:pt x="8076" y="1067"/>
                  </a:cubicBezTo>
                  <a:lnTo>
                    <a:pt x="8076" y="1067"/>
                  </a:lnTo>
                  <a:cubicBezTo>
                    <a:pt x="8012" y="1073"/>
                    <a:pt x="7954" y="1025"/>
                    <a:pt x="7948" y="961"/>
                  </a:cubicBezTo>
                  <a:lnTo>
                    <a:pt x="7948" y="961"/>
                  </a:lnTo>
                  <a:cubicBezTo>
                    <a:pt x="7927" y="765"/>
                    <a:pt x="7906" y="563"/>
                    <a:pt x="7885" y="367"/>
                  </a:cubicBezTo>
                  <a:lnTo>
                    <a:pt x="7885" y="367"/>
                  </a:lnTo>
                  <a:cubicBezTo>
                    <a:pt x="7879" y="303"/>
                    <a:pt x="7821" y="256"/>
                    <a:pt x="7757" y="266"/>
                  </a:cubicBezTo>
                  <a:lnTo>
                    <a:pt x="7757" y="266"/>
                  </a:lnTo>
                  <a:cubicBezTo>
                    <a:pt x="7497" y="293"/>
                    <a:pt x="7243" y="319"/>
                    <a:pt x="6988" y="351"/>
                  </a:cubicBezTo>
                  <a:lnTo>
                    <a:pt x="6988" y="351"/>
                  </a:lnTo>
                  <a:cubicBezTo>
                    <a:pt x="6924" y="362"/>
                    <a:pt x="6877" y="420"/>
                    <a:pt x="6887" y="484"/>
                  </a:cubicBezTo>
                  <a:lnTo>
                    <a:pt x="6887" y="484"/>
                  </a:lnTo>
                  <a:cubicBezTo>
                    <a:pt x="6914" y="680"/>
                    <a:pt x="6935" y="876"/>
                    <a:pt x="6962" y="1078"/>
                  </a:cubicBezTo>
                  <a:lnTo>
                    <a:pt x="6962" y="1078"/>
                  </a:lnTo>
                  <a:cubicBezTo>
                    <a:pt x="6972" y="1142"/>
                    <a:pt x="6924" y="1200"/>
                    <a:pt x="6861" y="1205"/>
                  </a:cubicBezTo>
                  <a:lnTo>
                    <a:pt x="6861" y="1205"/>
                  </a:lnTo>
                  <a:cubicBezTo>
                    <a:pt x="6696" y="1226"/>
                    <a:pt x="6532" y="1253"/>
                    <a:pt x="6367" y="1274"/>
                  </a:cubicBezTo>
                  <a:lnTo>
                    <a:pt x="6367" y="1274"/>
                  </a:lnTo>
                  <a:cubicBezTo>
                    <a:pt x="6304" y="1285"/>
                    <a:pt x="6245" y="1237"/>
                    <a:pt x="6235" y="1173"/>
                  </a:cubicBezTo>
                  <a:lnTo>
                    <a:pt x="6235" y="1173"/>
                  </a:lnTo>
                  <a:cubicBezTo>
                    <a:pt x="6208" y="977"/>
                    <a:pt x="6176" y="781"/>
                    <a:pt x="6150" y="584"/>
                  </a:cubicBezTo>
                  <a:lnTo>
                    <a:pt x="6150" y="584"/>
                  </a:lnTo>
                  <a:cubicBezTo>
                    <a:pt x="6139" y="521"/>
                    <a:pt x="6081" y="478"/>
                    <a:pt x="6017" y="484"/>
                  </a:cubicBezTo>
                  <a:lnTo>
                    <a:pt x="6017" y="484"/>
                  </a:lnTo>
                  <a:cubicBezTo>
                    <a:pt x="5763" y="521"/>
                    <a:pt x="5508" y="563"/>
                    <a:pt x="5253" y="606"/>
                  </a:cubicBezTo>
                  <a:lnTo>
                    <a:pt x="5253" y="606"/>
                  </a:lnTo>
                  <a:cubicBezTo>
                    <a:pt x="5190" y="616"/>
                    <a:pt x="5142" y="675"/>
                    <a:pt x="5152" y="738"/>
                  </a:cubicBezTo>
                  <a:lnTo>
                    <a:pt x="5152" y="738"/>
                  </a:lnTo>
                  <a:cubicBezTo>
                    <a:pt x="5190" y="935"/>
                    <a:pt x="5221" y="1131"/>
                    <a:pt x="5253" y="1327"/>
                  </a:cubicBezTo>
                  <a:lnTo>
                    <a:pt x="5253" y="1327"/>
                  </a:lnTo>
                  <a:cubicBezTo>
                    <a:pt x="5264" y="1391"/>
                    <a:pt x="5221" y="1455"/>
                    <a:pt x="5158" y="1465"/>
                  </a:cubicBezTo>
                  <a:lnTo>
                    <a:pt x="5158" y="1465"/>
                  </a:lnTo>
                  <a:cubicBezTo>
                    <a:pt x="4993" y="1492"/>
                    <a:pt x="4829" y="1518"/>
                    <a:pt x="4664" y="1550"/>
                  </a:cubicBezTo>
                  <a:lnTo>
                    <a:pt x="4664" y="1550"/>
                  </a:lnTo>
                  <a:cubicBezTo>
                    <a:pt x="4601" y="1561"/>
                    <a:pt x="4542" y="1518"/>
                    <a:pt x="4532" y="1455"/>
                  </a:cubicBezTo>
                  <a:lnTo>
                    <a:pt x="4532" y="1455"/>
                  </a:lnTo>
                  <a:cubicBezTo>
                    <a:pt x="4495" y="1258"/>
                    <a:pt x="4457" y="1062"/>
                    <a:pt x="4420" y="871"/>
                  </a:cubicBezTo>
                  <a:lnTo>
                    <a:pt x="4420" y="871"/>
                  </a:lnTo>
                  <a:cubicBezTo>
                    <a:pt x="4410" y="807"/>
                    <a:pt x="4346" y="765"/>
                    <a:pt x="4282" y="775"/>
                  </a:cubicBezTo>
                  <a:lnTo>
                    <a:pt x="4282" y="775"/>
                  </a:lnTo>
                  <a:cubicBezTo>
                    <a:pt x="4028" y="823"/>
                    <a:pt x="3778" y="871"/>
                    <a:pt x="3524" y="924"/>
                  </a:cubicBezTo>
                  <a:lnTo>
                    <a:pt x="3524" y="924"/>
                  </a:lnTo>
                  <a:cubicBezTo>
                    <a:pt x="3460" y="940"/>
                    <a:pt x="3418" y="998"/>
                    <a:pt x="3433" y="1062"/>
                  </a:cubicBezTo>
                  <a:lnTo>
                    <a:pt x="3433" y="1062"/>
                  </a:lnTo>
                  <a:cubicBezTo>
                    <a:pt x="3471" y="1258"/>
                    <a:pt x="3513" y="1455"/>
                    <a:pt x="3555" y="1646"/>
                  </a:cubicBezTo>
                  <a:lnTo>
                    <a:pt x="3555" y="1646"/>
                  </a:lnTo>
                  <a:cubicBezTo>
                    <a:pt x="3566" y="1709"/>
                    <a:pt x="3524" y="1773"/>
                    <a:pt x="3465" y="1784"/>
                  </a:cubicBezTo>
                  <a:lnTo>
                    <a:pt x="3465" y="1784"/>
                  </a:lnTo>
                  <a:cubicBezTo>
                    <a:pt x="3301" y="1821"/>
                    <a:pt x="3136" y="1858"/>
                    <a:pt x="2972" y="1890"/>
                  </a:cubicBezTo>
                  <a:lnTo>
                    <a:pt x="2972" y="1890"/>
                  </a:lnTo>
                  <a:cubicBezTo>
                    <a:pt x="2908" y="1906"/>
                    <a:pt x="2845" y="1868"/>
                    <a:pt x="2834" y="1805"/>
                  </a:cubicBezTo>
                  <a:lnTo>
                    <a:pt x="2834" y="1805"/>
                  </a:lnTo>
                  <a:cubicBezTo>
                    <a:pt x="2791" y="1608"/>
                    <a:pt x="2744" y="1417"/>
                    <a:pt x="2701" y="1221"/>
                  </a:cubicBezTo>
                  <a:lnTo>
                    <a:pt x="2701" y="1221"/>
                  </a:lnTo>
                  <a:cubicBezTo>
                    <a:pt x="2685" y="1157"/>
                    <a:pt x="2627" y="1120"/>
                    <a:pt x="2563" y="1131"/>
                  </a:cubicBezTo>
                  <a:lnTo>
                    <a:pt x="2563" y="1131"/>
                  </a:lnTo>
                  <a:cubicBezTo>
                    <a:pt x="2309" y="1189"/>
                    <a:pt x="2059" y="1248"/>
                    <a:pt x="1805" y="1311"/>
                  </a:cubicBezTo>
                  <a:lnTo>
                    <a:pt x="1805" y="1311"/>
                  </a:lnTo>
                  <a:cubicBezTo>
                    <a:pt x="1741" y="1327"/>
                    <a:pt x="1704" y="1391"/>
                    <a:pt x="1720" y="1455"/>
                  </a:cubicBezTo>
                  <a:lnTo>
                    <a:pt x="1720" y="1455"/>
                  </a:lnTo>
                  <a:cubicBezTo>
                    <a:pt x="1767" y="1646"/>
                    <a:pt x="1815" y="1842"/>
                    <a:pt x="1863" y="2033"/>
                  </a:cubicBezTo>
                  <a:lnTo>
                    <a:pt x="1863" y="2033"/>
                  </a:lnTo>
                  <a:cubicBezTo>
                    <a:pt x="1879" y="2097"/>
                    <a:pt x="1842" y="2160"/>
                    <a:pt x="1778" y="2176"/>
                  </a:cubicBezTo>
                  <a:lnTo>
                    <a:pt x="1778" y="2176"/>
                  </a:lnTo>
                  <a:cubicBezTo>
                    <a:pt x="1614" y="2213"/>
                    <a:pt x="1454" y="2256"/>
                    <a:pt x="1290" y="2298"/>
                  </a:cubicBezTo>
                  <a:lnTo>
                    <a:pt x="1290" y="2298"/>
                  </a:lnTo>
                  <a:cubicBezTo>
                    <a:pt x="1226" y="2319"/>
                    <a:pt x="1163" y="2282"/>
                    <a:pt x="1147" y="2219"/>
                  </a:cubicBezTo>
                  <a:lnTo>
                    <a:pt x="1147" y="2219"/>
                  </a:lnTo>
                  <a:lnTo>
                    <a:pt x="993" y="1640"/>
                  </a:lnTo>
                  <a:cubicBezTo>
                    <a:pt x="977" y="1577"/>
                    <a:pt x="913" y="1539"/>
                    <a:pt x="850" y="1561"/>
                  </a:cubicBezTo>
                  <a:lnTo>
                    <a:pt x="850" y="1561"/>
                  </a:lnTo>
                  <a:cubicBezTo>
                    <a:pt x="600" y="1624"/>
                    <a:pt x="351" y="1693"/>
                    <a:pt x="102" y="1768"/>
                  </a:cubicBezTo>
                  <a:lnTo>
                    <a:pt x="102" y="1768"/>
                  </a:lnTo>
                  <a:cubicBezTo>
                    <a:pt x="38" y="1784"/>
                    <a:pt x="1" y="1852"/>
                    <a:pt x="17" y="1911"/>
                  </a:cubicBezTo>
                  <a:lnTo>
                    <a:pt x="17" y="1911"/>
                  </a:lnTo>
                  <a:cubicBezTo>
                    <a:pt x="86" y="2139"/>
                    <a:pt x="149" y="2367"/>
                    <a:pt x="218" y="2595"/>
                  </a:cubicBezTo>
                  <a:lnTo>
                    <a:pt x="218" y="2595"/>
                  </a:lnTo>
                  <a:cubicBezTo>
                    <a:pt x="224" y="2616"/>
                    <a:pt x="229" y="2632"/>
                    <a:pt x="234" y="2648"/>
                  </a:cubicBezTo>
                  <a:lnTo>
                    <a:pt x="234" y="2648"/>
                  </a:lnTo>
                  <a:cubicBezTo>
                    <a:pt x="271" y="2781"/>
                    <a:pt x="308" y="2919"/>
                    <a:pt x="351" y="3052"/>
                  </a:cubicBezTo>
                  <a:lnTo>
                    <a:pt x="351" y="3052"/>
                  </a:lnTo>
                  <a:cubicBezTo>
                    <a:pt x="367" y="3110"/>
                    <a:pt x="383" y="3168"/>
                    <a:pt x="399" y="3227"/>
                  </a:cubicBezTo>
                  <a:lnTo>
                    <a:pt x="399" y="3227"/>
                  </a:lnTo>
                  <a:cubicBezTo>
                    <a:pt x="420" y="3285"/>
                    <a:pt x="484" y="3322"/>
                    <a:pt x="542" y="3306"/>
                  </a:cubicBezTo>
                  <a:lnTo>
                    <a:pt x="542" y="3306"/>
                  </a:lnTo>
                  <a:cubicBezTo>
                    <a:pt x="8431" y="1035"/>
                    <a:pt x="16798" y="1035"/>
                    <a:pt x="24687" y="3306"/>
                  </a:cubicBezTo>
                  <a:lnTo>
                    <a:pt x="24687" y="3306"/>
                  </a:lnTo>
                  <a:cubicBezTo>
                    <a:pt x="24746" y="3322"/>
                    <a:pt x="24809" y="3285"/>
                    <a:pt x="24831" y="3227"/>
                  </a:cubicBezTo>
                  <a:lnTo>
                    <a:pt x="24831" y="3227"/>
                  </a:lnTo>
                  <a:cubicBezTo>
                    <a:pt x="24836" y="3211"/>
                    <a:pt x="24841" y="3195"/>
                    <a:pt x="24841" y="3179"/>
                  </a:cubicBezTo>
                  <a:lnTo>
                    <a:pt x="24841" y="3179"/>
                  </a:lnTo>
                  <a:cubicBezTo>
                    <a:pt x="24894" y="2998"/>
                    <a:pt x="24947" y="2823"/>
                    <a:pt x="24995" y="2648"/>
                  </a:cubicBezTo>
                  <a:lnTo>
                    <a:pt x="24995" y="2648"/>
                  </a:lnTo>
                  <a:cubicBezTo>
                    <a:pt x="25000" y="2632"/>
                    <a:pt x="25006" y="2616"/>
                    <a:pt x="25011" y="2595"/>
                  </a:cubicBezTo>
                  <a:lnTo>
                    <a:pt x="25011" y="2595"/>
                  </a:lnTo>
                  <a:cubicBezTo>
                    <a:pt x="25080" y="2367"/>
                    <a:pt x="25144" y="2139"/>
                    <a:pt x="25213" y="1911"/>
                  </a:cubicBezTo>
                  <a:lnTo>
                    <a:pt x="25213" y="1911"/>
                  </a:lnTo>
                  <a:cubicBezTo>
                    <a:pt x="25229" y="1852"/>
                    <a:pt x="25191" y="1784"/>
                    <a:pt x="25128" y="1768"/>
                  </a:cubicBezTo>
                  <a:lnTo>
                    <a:pt x="25128" y="1768"/>
                  </a:lnTo>
                  <a:cubicBezTo>
                    <a:pt x="24878" y="1693"/>
                    <a:pt x="24629" y="1624"/>
                    <a:pt x="24380" y="1561"/>
                  </a:cubicBezTo>
                  <a:lnTo>
                    <a:pt x="24380" y="1561"/>
                  </a:lnTo>
                  <a:cubicBezTo>
                    <a:pt x="24316" y="1539"/>
                    <a:pt x="24252" y="1577"/>
                    <a:pt x="24236" y="1640"/>
                  </a:cubicBezTo>
                  <a:lnTo>
                    <a:pt x="24236" y="1640"/>
                  </a:lnTo>
                  <a:lnTo>
                    <a:pt x="24083" y="2219"/>
                  </a:lnTo>
                  <a:cubicBezTo>
                    <a:pt x="24067" y="2282"/>
                    <a:pt x="24003" y="2319"/>
                    <a:pt x="23939" y="2298"/>
                  </a:cubicBezTo>
                  <a:lnTo>
                    <a:pt x="23939" y="2298"/>
                  </a:lnTo>
                  <a:cubicBezTo>
                    <a:pt x="23775" y="2256"/>
                    <a:pt x="23616" y="2213"/>
                    <a:pt x="23451" y="2176"/>
                  </a:cubicBezTo>
                  <a:lnTo>
                    <a:pt x="23451" y="2176"/>
                  </a:lnTo>
                  <a:cubicBezTo>
                    <a:pt x="23387" y="2160"/>
                    <a:pt x="23350" y="2097"/>
                    <a:pt x="23366" y="2033"/>
                  </a:cubicBezTo>
                  <a:lnTo>
                    <a:pt x="23366" y="2033"/>
                  </a:lnTo>
                  <a:cubicBezTo>
                    <a:pt x="23414" y="1842"/>
                    <a:pt x="23462" y="1646"/>
                    <a:pt x="23510" y="1455"/>
                  </a:cubicBezTo>
                  <a:lnTo>
                    <a:pt x="23510" y="1455"/>
                  </a:lnTo>
                  <a:cubicBezTo>
                    <a:pt x="23525" y="1391"/>
                    <a:pt x="23488" y="1327"/>
                    <a:pt x="23425" y="1311"/>
                  </a:cubicBezTo>
                  <a:lnTo>
                    <a:pt x="23425" y="1311"/>
                  </a:lnTo>
                  <a:cubicBezTo>
                    <a:pt x="23175" y="1248"/>
                    <a:pt x="22921" y="1189"/>
                    <a:pt x="22671" y="1131"/>
                  </a:cubicBezTo>
                  <a:lnTo>
                    <a:pt x="22671" y="1131"/>
                  </a:lnTo>
                  <a:cubicBezTo>
                    <a:pt x="22608" y="1120"/>
                    <a:pt x="22544" y="1157"/>
                    <a:pt x="22528" y="1221"/>
                  </a:cubicBezTo>
                  <a:lnTo>
                    <a:pt x="22528" y="1221"/>
                  </a:lnTo>
                  <a:cubicBezTo>
                    <a:pt x="22486" y="1417"/>
                    <a:pt x="22443" y="1608"/>
                    <a:pt x="22395" y="1805"/>
                  </a:cubicBezTo>
                  <a:lnTo>
                    <a:pt x="22395" y="1805"/>
                  </a:lnTo>
                  <a:cubicBezTo>
                    <a:pt x="22385" y="1868"/>
                    <a:pt x="22321" y="1906"/>
                    <a:pt x="22257" y="1890"/>
                  </a:cubicBezTo>
                  <a:lnTo>
                    <a:pt x="22257" y="1890"/>
                  </a:lnTo>
                  <a:cubicBezTo>
                    <a:pt x="22093" y="1858"/>
                    <a:pt x="21928" y="1821"/>
                    <a:pt x="21764" y="1784"/>
                  </a:cubicBezTo>
                  <a:lnTo>
                    <a:pt x="21764" y="1784"/>
                  </a:lnTo>
                  <a:cubicBezTo>
                    <a:pt x="21706" y="1773"/>
                    <a:pt x="21663" y="1709"/>
                    <a:pt x="21674" y="1646"/>
                  </a:cubicBezTo>
                  <a:lnTo>
                    <a:pt x="21674" y="1646"/>
                  </a:lnTo>
                  <a:cubicBezTo>
                    <a:pt x="21716" y="1455"/>
                    <a:pt x="21759" y="1258"/>
                    <a:pt x="21796" y="1062"/>
                  </a:cubicBezTo>
                  <a:lnTo>
                    <a:pt x="21796" y="1062"/>
                  </a:lnTo>
                  <a:cubicBezTo>
                    <a:pt x="21812" y="998"/>
                    <a:pt x="21769" y="940"/>
                    <a:pt x="21706" y="924"/>
                  </a:cubicBezTo>
                  <a:lnTo>
                    <a:pt x="21706" y="924"/>
                  </a:lnTo>
                  <a:cubicBezTo>
                    <a:pt x="21451" y="871"/>
                    <a:pt x="21202" y="823"/>
                    <a:pt x="20947" y="775"/>
                  </a:cubicBezTo>
                  <a:lnTo>
                    <a:pt x="20947" y="775"/>
                  </a:lnTo>
                  <a:cubicBezTo>
                    <a:pt x="20883" y="765"/>
                    <a:pt x="20820" y="807"/>
                    <a:pt x="20809" y="871"/>
                  </a:cubicBezTo>
                  <a:lnTo>
                    <a:pt x="20809" y="871"/>
                  </a:lnTo>
                  <a:cubicBezTo>
                    <a:pt x="20772" y="1062"/>
                    <a:pt x="20735" y="1258"/>
                    <a:pt x="20698" y="1455"/>
                  </a:cubicBezTo>
                  <a:lnTo>
                    <a:pt x="20698" y="1455"/>
                  </a:lnTo>
                  <a:cubicBezTo>
                    <a:pt x="20687" y="1518"/>
                    <a:pt x="20629" y="1561"/>
                    <a:pt x="20565" y="1550"/>
                  </a:cubicBezTo>
                  <a:lnTo>
                    <a:pt x="20565" y="1550"/>
                  </a:lnTo>
                  <a:cubicBezTo>
                    <a:pt x="20400" y="1518"/>
                    <a:pt x="20236" y="1492"/>
                    <a:pt x="20072" y="1465"/>
                  </a:cubicBezTo>
                  <a:lnTo>
                    <a:pt x="20072" y="1465"/>
                  </a:lnTo>
                  <a:cubicBezTo>
                    <a:pt x="20008" y="1455"/>
                    <a:pt x="19965" y="1391"/>
                    <a:pt x="19976" y="1327"/>
                  </a:cubicBezTo>
                  <a:lnTo>
                    <a:pt x="19976" y="1327"/>
                  </a:lnTo>
                  <a:cubicBezTo>
                    <a:pt x="20008" y="1131"/>
                    <a:pt x="20040" y="935"/>
                    <a:pt x="20077" y="738"/>
                  </a:cubicBezTo>
                  <a:lnTo>
                    <a:pt x="20077" y="738"/>
                  </a:lnTo>
                  <a:cubicBezTo>
                    <a:pt x="20087" y="675"/>
                    <a:pt x="20040" y="616"/>
                    <a:pt x="19976" y="606"/>
                  </a:cubicBezTo>
                  <a:lnTo>
                    <a:pt x="19976" y="606"/>
                  </a:lnTo>
                  <a:cubicBezTo>
                    <a:pt x="19721" y="563"/>
                    <a:pt x="19467" y="521"/>
                    <a:pt x="19212" y="484"/>
                  </a:cubicBezTo>
                  <a:lnTo>
                    <a:pt x="19212" y="484"/>
                  </a:lnTo>
                  <a:cubicBezTo>
                    <a:pt x="19148" y="478"/>
                    <a:pt x="19090" y="521"/>
                    <a:pt x="19079" y="584"/>
                  </a:cubicBezTo>
                  <a:lnTo>
                    <a:pt x="19079" y="584"/>
                  </a:lnTo>
                  <a:cubicBezTo>
                    <a:pt x="19053" y="781"/>
                    <a:pt x="19021" y="977"/>
                    <a:pt x="18995" y="1173"/>
                  </a:cubicBezTo>
                  <a:lnTo>
                    <a:pt x="18995" y="1173"/>
                  </a:lnTo>
                  <a:cubicBezTo>
                    <a:pt x="18984" y="1237"/>
                    <a:pt x="18926" y="1285"/>
                    <a:pt x="18862" y="1274"/>
                  </a:cubicBezTo>
                  <a:lnTo>
                    <a:pt x="18862" y="1274"/>
                  </a:lnTo>
                  <a:cubicBezTo>
                    <a:pt x="18697" y="1253"/>
                    <a:pt x="18533" y="1226"/>
                    <a:pt x="18368" y="1205"/>
                  </a:cubicBezTo>
                  <a:lnTo>
                    <a:pt x="18368" y="1205"/>
                  </a:lnTo>
                  <a:cubicBezTo>
                    <a:pt x="18305" y="1200"/>
                    <a:pt x="18257" y="1142"/>
                    <a:pt x="18268" y="1078"/>
                  </a:cubicBezTo>
                  <a:lnTo>
                    <a:pt x="18268" y="1078"/>
                  </a:lnTo>
                  <a:cubicBezTo>
                    <a:pt x="18294" y="876"/>
                    <a:pt x="18315" y="680"/>
                    <a:pt x="18342" y="484"/>
                  </a:cubicBezTo>
                  <a:lnTo>
                    <a:pt x="18342" y="484"/>
                  </a:lnTo>
                  <a:cubicBezTo>
                    <a:pt x="18353" y="420"/>
                    <a:pt x="18305" y="362"/>
                    <a:pt x="18241" y="351"/>
                  </a:cubicBezTo>
                  <a:lnTo>
                    <a:pt x="18241" y="351"/>
                  </a:lnTo>
                  <a:cubicBezTo>
                    <a:pt x="17986" y="319"/>
                    <a:pt x="17732" y="293"/>
                    <a:pt x="17472" y="266"/>
                  </a:cubicBezTo>
                  <a:lnTo>
                    <a:pt x="17472" y="266"/>
                  </a:lnTo>
                  <a:cubicBezTo>
                    <a:pt x="17408" y="256"/>
                    <a:pt x="17350" y="303"/>
                    <a:pt x="17344" y="367"/>
                  </a:cubicBezTo>
                  <a:lnTo>
                    <a:pt x="17344" y="367"/>
                  </a:lnTo>
                  <a:cubicBezTo>
                    <a:pt x="17323" y="563"/>
                    <a:pt x="17302" y="765"/>
                    <a:pt x="17281" y="961"/>
                  </a:cubicBezTo>
                  <a:lnTo>
                    <a:pt x="17281" y="961"/>
                  </a:lnTo>
                  <a:cubicBezTo>
                    <a:pt x="17276" y="1025"/>
                    <a:pt x="17217" y="1073"/>
                    <a:pt x="17154" y="1067"/>
                  </a:cubicBezTo>
                  <a:lnTo>
                    <a:pt x="17154" y="1067"/>
                  </a:lnTo>
                  <a:cubicBezTo>
                    <a:pt x="16989" y="1051"/>
                    <a:pt x="16825" y="1030"/>
                    <a:pt x="16655" y="1020"/>
                  </a:cubicBezTo>
                  <a:lnTo>
                    <a:pt x="16655" y="1020"/>
                  </a:lnTo>
                  <a:cubicBezTo>
                    <a:pt x="16591" y="1009"/>
                    <a:pt x="16549" y="956"/>
                    <a:pt x="16554" y="892"/>
                  </a:cubicBezTo>
                  <a:lnTo>
                    <a:pt x="16554" y="892"/>
                  </a:lnTo>
                  <a:cubicBezTo>
                    <a:pt x="16570" y="691"/>
                    <a:pt x="16586" y="494"/>
                    <a:pt x="16607" y="298"/>
                  </a:cubicBezTo>
                  <a:lnTo>
                    <a:pt x="16607" y="298"/>
                  </a:lnTo>
                  <a:cubicBezTo>
                    <a:pt x="16612" y="229"/>
                    <a:pt x="16565" y="176"/>
                    <a:pt x="16496" y="171"/>
                  </a:cubicBezTo>
                  <a:lnTo>
                    <a:pt x="16496" y="171"/>
                  </a:lnTo>
                  <a:cubicBezTo>
                    <a:pt x="16241" y="149"/>
                    <a:pt x="15986" y="128"/>
                    <a:pt x="15726" y="112"/>
                  </a:cubicBezTo>
                  <a:lnTo>
                    <a:pt x="15726" y="112"/>
                  </a:lnTo>
                  <a:cubicBezTo>
                    <a:pt x="15663" y="107"/>
                    <a:pt x="15610" y="155"/>
                    <a:pt x="15604" y="218"/>
                  </a:cubicBezTo>
                  <a:lnTo>
                    <a:pt x="15604" y="218"/>
                  </a:lnTo>
                  <a:cubicBezTo>
                    <a:pt x="15588" y="415"/>
                    <a:pt x="15578" y="616"/>
                    <a:pt x="15562" y="813"/>
                  </a:cubicBezTo>
                  <a:lnTo>
                    <a:pt x="15562" y="813"/>
                  </a:lnTo>
                  <a:cubicBezTo>
                    <a:pt x="15562" y="876"/>
                    <a:pt x="15503" y="929"/>
                    <a:pt x="15440" y="924"/>
                  </a:cubicBezTo>
                  <a:lnTo>
                    <a:pt x="15440" y="924"/>
                  </a:lnTo>
                  <a:cubicBezTo>
                    <a:pt x="15275" y="913"/>
                    <a:pt x="15106" y="903"/>
                    <a:pt x="14941" y="892"/>
                  </a:cubicBezTo>
                  <a:lnTo>
                    <a:pt x="14941" y="892"/>
                  </a:lnTo>
                  <a:cubicBezTo>
                    <a:pt x="14877" y="892"/>
                    <a:pt x="14830" y="834"/>
                    <a:pt x="14830" y="770"/>
                  </a:cubicBezTo>
                  <a:lnTo>
                    <a:pt x="14830" y="770"/>
                  </a:lnTo>
                  <a:cubicBezTo>
                    <a:pt x="14840" y="574"/>
                    <a:pt x="14851" y="372"/>
                    <a:pt x="14862" y="176"/>
                  </a:cubicBezTo>
                  <a:lnTo>
                    <a:pt x="14862" y="176"/>
                  </a:lnTo>
                  <a:cubicBezTo>
                    <a:pt x="14867" y="112"/>
                    <a:pt x="14814" y="54"/>
                    <a:pt x="14750" y="54"/>
                  </a:cubicBezTo>
                  <a:lnTo>
                    <a:pt x="14750" y="54"/>
                  </a:lnTo>
                  <a:cubicBezTo>
                    <a:pt x="14495" y="43"/>
                    <a:pt x="14235" y="33"/>
                    <a:pt x="13981" y="22"/>
                  </a:cubicBezTo>
                  <a:lnTo>
                    <a:pt x="13981" y="22"/>
                  </a:lnTo>
                  <a:cubicBezTo>
                    <a:pt x="13917" y="22"/>
                    <a:pt x="13859" y="70"/>
                    <a:pt x="13859" y="133"/>
                  </a:cubicBezTo>
                  <a:lnTo>
                    <a:pt x="13859" y="133"/>
                  </a:lnTo>
                  <a:cubicBezTo>
                    <a:pt x="13853" y="335"/>
                    <a:pt x="13848" y="537"/>
                    <a:pt x="13843" y="733"/>
                  </a:cubicBezTo>
                  <a:lnTo>
                    <a:pt x="13843" y="733"/>
                  </a:lnTo>
                  <a:cubicBezTo>
                    <a:pt x="13843" y="797"/>
                    <a:pt x="13790" y="850"/>
                    <a:pt x="13726" y="844"/>
                  </a:cubicBezTo>
                  <a:lnTo>
                    <a:pt x="13726" y="844"/>
                  </a:lnTo>
                  <a:cubicBezTo>
                    <a:pt x="13556" y="844"/>
                    <a:pt x="13392" y="839"/>
                    <a:pt x="13222" y="839"/>
                  </a:cubicBezTo>
                  <a:lnTo>
                    <a:pt x="13222" y="839"/>
                  </a:lnTo>
                  <a:cubicBezTo>
                    <a:pt x="13158" y="834"/>
                    <a:pt x="13111" y="786"/>
                    <a:pt x="13111" y="717"/>
                  </a:cubicBezTo>
                  <a:lnTo>
                    <a:pt x="13111" y="717"/>
                  </a:lnTo>
                  <a:cubicBezTo>
                    <a:pt x="13111" y="521"/>
                    <a:pt x="13116" y="319"/>
                    <a:pt x="13116" y="123"/>
                  </a:cubicBezTo>
                  <a:lnTo>
                    <a:pt x="13116" y="123"/>
                  </a:lnTo>
                  <a:cubicBezTo>
                    <a:pt x="13116" y="59"/>
                    <a:pt x="13063" y="6"/>
                    <a:pt x="12999" y="6"/>
                  </a:cubicBezTo>
                  <a:lnTo>
                    <a:pt x="12999" y="6"/>
                  </a:lnTo>
                  <a:cubicBezTo>
                    <a:pt x="12872" y="1"/>
                    <a:pt x="12745" y="1"/>
                    <a:pt x="12617" y="1"/>
                  </a:cubicBezTo>
                  <a:lnTo>
                    <a:pt x="12617" y="1"/>
                  </a:lnTo>
                  <a:cubicBezTo>
                    <a:pt x="12485" y="1"/>
                    <a:pt x="12357" y="1"/>
                    <a:pt x="12230" y="6"/>
                  </a:cubicBezTo>
                </a:path>
              </a:pathLst>
            </a:custGeom>
            <a:solidFill>
              <a:srgbClr val="9660C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32"/>
            <p:cNvSpPr/>
            <p:nvPr/>
          </p:nvSpPr>
          <p:spPr>
            <a:xfrm>
              <a:off x="3403688" y="-337473"/>
              <a:ext cx="1104904" cy="1140576"/>
            </a:xfrm>
            <a:custGeom>
              <a:rect b="b" l="l" r="r" t="t"/>
              <a:pathLst>
                <a:path extrusionOk="0" h="6299" w="6102">
                  <a:moveTo>
                    <a:pt x="1316" y="749"/>
                  </a:moveTo>
                  <a:cubicBezTo>
                    <a:pt x="0" y="2181"/>
                    <a:pt x="250" y="5195"/>
                    <a:pt x="260" y="5322"/>
                  </a:cubicBezTo>
                  <a:lnTo>
                    <a:pt x="260" y="5322"/>
                  </a:lnTo>
                  <a:lnTo>
                    <a:pt x="281" y="5534"/>
                  </a:lnTo>
                  <a:lnTo>
                    <a:pt x="3051" y="6298"/>
                  </a:lnTo>
                  <a:lnTo>
                    <a:pt x="5826" y="5534"/>
                  </a:lnTo>
                  <a:lnTo>
                    <a:pt x="5842" y="5322"/>
                  </a:lnTo>
                  <a:cubicBezTo>
                    <a:pt x="5852" y="5195"/>
                    <a:pt x="6102" y="2181"/>
                    <a:pt x="4791" y="749"/>
                  </a:cubicBezTo>
                  <a:lnTo>
                    <a:pt x="4791" y="749"/>
                  </a:lnTo>
                  <a:cubicBezTo>
                    <a:pt x="4335" y="250"/>
                    <a:pt x="3751" y="0"/>
                    <a:pt x="3051" y="0"/>
                  </a:cubicBezTo>
                  <a:lnTo>
                    <a:pt x="3051" y="0"/>
                  </a:lnTo>
                  <a:cubicBezTo>
                    <a:pt x="2356" y="0"/>
                    <a:pt x="1772" y="250"/>
                    <a:pt x="1316" y="749"/>
                  </a:cubicBezTo>
                </a:path>
              </a:pathLst>
            </a:custGeom>
            <a:solidFill>
              <a:srgbClr val="B47E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32"/>
            <p:cNvSpPr/>
            <p:nvPr/>
          </p:nvSpPr>
          <p:spPr>
            <a:xfrm>
              <a:off x="3501649" y="-281703"/>
              <a:ext cx="908984" cy="1026138"/>
            </a:xfrm>
            <a:custGeom>
              <a:rect b="b" l="l" r="r" t="t"/>
              <a:pathLst>
                <a:path extrusionOk="0" h="5667" w="5020">
                  <a:moveTo>
                    <a:pt x="961" y="695"/>
                  </a:moveTo>
                  <a:cubicBezTo>
                    <a:pt x="940" y="722"/>
                    <a:pt x="913" y="748"/>
                    <a:pt x="892" y="780"/>
                  </a:cubicBezTo>
                  <a:lnTo>
                    <a:pt x="892" y="780"/>
                  </a:lnTo>
                  <a:cubicBezTo>
                    <a:pt x="733" y="976"/>
                    <a:pt x="605" y="1205"/>
                    <a:pt x="499" y="1449"/>
                  </a:cubicBezTo>
                  <a:lnTo>
                    <a:pt x="499" y="1449"/>
                  </a:lnTo>
                  <a:cubicBezTo>
                    <a:pt x="483" y="1475"/>
                    <a:pt x="473" y="1502"/>
                    <a:pt x="462" y="1533"/>
                  </a:cubicBezTo>
                  <a:lnTo>
                    <a:pt x="462" y="1533"/>
                  </a:lnTo>
                  <a:cubicBezTo>
                    <a:pt x="372" y="1746"/>
                    <a:pt x="298" y="1969"/>
                    <a:pt x="245" y="2197"/>
                  </a:cubicBezTo>
                  <a:lnTo>
                    <a:pt x="245" y="2197"/>
                  </a:lnTo>
                  <a:cubicBezTo>
                    <a:pt x="234" y="2229"/>
                    <a:pt x="229" y="2255"/>
                    <a:pt x="223" y="2282"/>
                  </a:cubicBezTo>
                  <a:lnTo>
                    <a:pt x="223" y="2282"/>
                  </a:lnTo>
                  <a:cubicBezTo>
                    <a:pt x="165" y="2504"/>
                    <a:pt x="128" y="2733"/>
                    <a:pt x="96" y="2950"/>
                  </a:cubicBezTo>
                  <a:lnTo>
                    <a:pt x="96" y="2950"/>
                  </a:lnTo>
                  <a:cubicBezTo>
                    <a:pt x="91" y="2977"/>
                    <a:pt x="85" y="3008"/>
                    <a:pt x="85" y="3035"/>
                  </a:cubicBezTo>
                  <a:lnTo>
                    <a:pt x="85" y="3035"/>
                  </a:lnTo>
                  <a:cubicBezTo>
                    <a:pt x="54" y="3268"/>
                    <a:pt x="32" y="3491"/>
                    <a:pt x="22" y="3703"/>
                  </a:cubicBezTo>
                  <a:lnTo>
                    <a:pt x="22" y="3703"/>
                  </a:lnTo>
                  <a:cubicBezTo>
                    <a:pt x="22" y="3730"/>
                    <a:pt x="22" y="3757"/>
                    <a:pt x="16" y="3788"/>
                  </a:cubicBezTo>
                  <a:lnTo>
                    <a:pt x="16" y="3788"/>
                  </a:lnTo>
                  <a:cubicBezTo>
                    <a:pt x="6" y="4038"/>
                    <a:pt x="0" y="4266"/>
                    <a:pt x="6" y="4452"/>
                  </a:cubicBezTo>
                  <a:lnTo>
                    <a:pt x="6" y="4452"/>
                  </a:lnTo>
                  <a:cubicBezTo>
                    <a:pt x="6" y="4483"/>
                    <a:pt x="6" y="4510"/>
                    <a:pt x="6" y="4536"/>
                  </a:cubicBezTo>
                  <a:lnTo>
                    <a:pt x="6" y="4536"/>
                  </a:lnTo>
                  <a:cubicBezTo>
                    <a:pt x="11" y="4690"/>
                    <a:pt x="16" y="4812"/>
                    <a:pt x="22" y="4887"/>
                  </a:cubicBezTo>
                  <a:lnTo>
                    <a:pt x="22" y="4887"/>
                  </a:lnTo>
                  <a:cubicBezTo>
                    <a:pt x="27" y="4950"/>
                    <a:pt x="27" y="4987"/>
                    <a:pt x="27" y="4987"/>
                  </a:cubicBezTo>
                  <a:lnTo>
                    <a:pt x="27" y="4987"/>
                  </a:lnTo>
                  <a:lnTo>
                    <a:pt x="2510" y="5666"/>
                  </a:lnTo>
                  <a:lnTo>
                    <a:pt x="4993" y="4987"/>
                  </a:lnTo>
                  <a:cubicBezTo>
                    <a:pt x="4993" y="4987"/>
                    <a:pt x="5009" y="4818"/>
                    <a:pt x="5014" y="4536"/>
                  </a:cubicBezTo>
                  <a:lnTo>
                    <a:pt x="5014" y="4536"/>
                  </a:lnTo>
                  <a:cubicBezTo>
                    <a:pt x="5019" y="4510"/>
                    <a:pt x="5019" y="4483"/>
                    <a:pt x="5019" y="4452"/>
                  </a:cubicBezTo>
                  <a:lnTo>
                    <a:pt x="5019" y="4452"/>
                  </a:lnTo>
                  <a:cubicBezTo>
                    <a:pt x="5019" y="4266"/>
                    <a:pt x="5019" y="4038"/>
                    <a:pt x="5004" y="3788"/>
                  </a:cubicBezTo>
                  <a:lnTo>
                    <a:pt x="5004" y="3788"/>
                  </a:lnTo>
                  <a:cubicBezTo>
                    <a:pt x="5004" y="3757"/>
                    <a:pt x="5004" y="3730"/>
                    <a:pt x="5004" y="3703"/>
                  </a:cubicBezTo>
                  <a:lnTo>
                    <a:pt x="5004" y="3703"/>
                  </a:lnTo>
                  <a:cubicBezTo>
                    <a:pt x="4988" y="3491"/>
                    <a:pt x="4972" y="3268"/>
                    <a:pt x="4940" y="3035"/>
                  </a:cubicBezTo>
                  <a:lnTo>
                    <a:pt x="4940" y="3035"/>
                  </a:lnTo>
                  <a:cubicBezTo>
                    <a:pt x="4935" y="3008"/>
                    <a:pt x="4929" y="2977"/>
                    <a:pt x="4929" y="2950"/>
                  </a:cubicBezTo>
                  <a:lnTo>
                    <a:pt x="4929" y="2950"/>
                  </a:lnTo>
                  <a:cubicBezTo>
                    <a:pt x="4897" y="2733"/>
                    <a:pt x="4855" y="2504"/>
                    <a:pt x="4802" y="2282"/>
                  </a:cubicBezTo>
                  <a:lnTo>
                    <a:pt x="4802" y="2282"/>
                  </a:lnTo>
                  <a:cubicBezTo>
                    <a:pt x="4797" y="2255"/>
                    <a:pt x="4786" y="2229"/>
                    <a:pt x="4781" y="2197"/>
                  </a:cubicBezTo>
                  <a:lnTo>
                    <a:pt x="4781" y="2197"/>
                  </a:lnTo>
                  <a:cubicBezTo>
                    <a:pt x="4722" y="1969"/>
                    <a:pt x="4653" y="1746"/>
                    <a:pt x="4563" y="1533"/>
                  </a:cubicBezTo>
                  <a:lnTo>
                    <a:pt x="4563" y="1533"/>
                  </a:lnTo>
                  <a:cubicBezTo>
                    <a:pt x="4553" y="1502"/>
                    <a:pt x="4537" y="1475"/>
                    <a:pt x="4526" y="1449"/>
                  </a:cubicBezTo>
                  <a:lnTo>
                    <a:pt x="4526" y="1449"/>
                  </a:lnTo>
                  <a:cubicBezTo>
                    <a:pt x="4420" y="1205"/>
                    <a:pt x="4287" y="976"/>
                    <a:pt x="4133" y="780"/>
                  </a:cubicBezTo>
                  <a:lnTo>
                    <a:pt x="4133" y="780"/>
                  </a:lnTo>
                  <a:cubicBezTo>
                    <a:pt x="4107" y="748"/>
                    <a:pt x="4086" y="722"/>
                    <a:pt x="4064" y="695"/>
                  </a:cubicBezTo>
                  <a:lnTo>
                    <a:pt x="4064" y="695"/>
                  </a:lnTo>
                  <a:cubicBezTo>
                    <a:pt x="3698" y="276"/>
                    <a:pt x="3200" y="0"/>
                    <a:pt x="2510" y="0"/>
                  </a:cubicBezTo>
                  <a:lnTo>
                    <a:pt x="2510" y="0"/>
                  </a:lnTo>
                  <a:cubicBezTo>
                    <a:pt x="1826" y="0"/>
                    <a:pt x="1327" y="276"/>
                    <a:pt x="961" y="695"/>
                  </a:cubicBezTo>
                </a:path>
              </a:pathLst>
            </a:custGeom>
            <a:solidFill>
              <a:srgbClr val="7098C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32"/>
            <p:cNvSpPr/>
            <p:nvPr/>
          </p:nvSpPr>
          <p:spPr>
            <a:xfrm>
              <a:off x="3471772" y="-281703"/>
              <a:ext cx="1013825" cy="903190"/>
            </a:xfrm>
            <a:custGeom>
              <a:rect b="b" l="l" r="r" t="t"/>
              <a:pathLst>
                <a:path extrusionOk="0" h="4988" w="5599">
                  <a:moveTo>
                    <a:pt x="187" y="4887"/>
                  </a:moveTo>
                  <a:cubicBezTo>
                    <a:pt x="341" y="3486"/>
                    <a:pt x="1147" y="663"/>
                    <a:pt x="2680" y="663"/>
                  </a:cubicBezTo>
                  <a:lnTo>
                    <a:pt x="2680" y="663"/>
                  </a:lnTo>
                  <a:cubicBezTo>
                    <a:pt x="4272" y="663"/>
                    <a:pt x="5158" y="4987"/>
                    <a:pt x="5158" y="4987"/>
                  </a:cubicBezTo>
                  <a:lnTo>
                    <a:pt x="5158" y="4987"/>
                  </a:lnTo>
                  <a:cubicBezTo>
                    <a:pt x="5158" y="4987"/>
                    <a:pt x="5598" y="0"/>
                    <a:pt x="2675" y="0"/>
                  </a:cubicBezTo>
                  <a:lnTo>
                    <a:pt x="2675" y="0"/>
                  </a:lnTo>
                  <a:cubicBezTo>
                    <a:pt x="1" y="0"/>
                    <a:pt x="144" y="4192"/>
                    <a:pt x="187" y="4887"/>
                  </a:cubicBez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32"/>
            <p:cNvSpPr/>
            <p:nvPr/>
          </p:nvSpPr>
          <p:spPr>
            <a:xfrm>
              <a:off x="3662986" y="-155857"/>
              <a:ext cx="587218" cy="15572"/>
            </a:xfrm>
            <a:custGeom>
              <a:rect b="b" l="l" r="r" t="t"/>
              <a:pathLst>
                <a:path extrusionOk="0" h="86" w="3243">
                  <a:moveTo>
                    <a:pt x="70" y="0"/>
                  </a:moveTo>
                  <a:cubicBezTo>
                    <a:pt x="49" y="27"/>
                    <a:pt x="22" y="53"/>
                    <a:pt x="1" y="85"/>
                  </a:cubicBezTo>
                  <a:lnTo>
                    <a:pt x="3242" y="85"/>
                  </a:lnTo>
                  <a:cubicBezTo>
                    <a:pt x="3216" y="53"/>
                    <a:pt x="3195" y="27"/>
                    <a:pt x="3173" y="0"/>
                  </a:cubicBezTo>
                  <a:close/>
                </a:path>
              </a:pathLst>
            </a:custGeom>
            <a:solidFill>
              <a:srgbClr val="3D5E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32"/>
            <p:cNvSpPr/>
            <p:nvPr/>
          </p:nvSpPr>
          <p:spPr>
            <a:xfrm>
              <a:off x="3585305" y="-19508"/>
              <a:ext cx="742759" cy="15572"/>
            </a:xfrm>
            <a:custGeom>
              <a:rect b="b" l="l" r="r" t="t"/>
              <a:pathLst>
                <a:path extrusionOk="0" h="86" w="4102">
                  <a:moveTo>
                    <a:pt x="4101" y="85"/>
                  </a:moveTo>
                  <a:lnTo>
                    <a:pt x="0" y="85"/>
                  </a:lnTo>
                  <a:cubicBezTo>
                    <a:pt x="11" y="54"/>
                    <a:pt x="21" y="27"/>
                    <a:pt x="37" y="1"/>
                  </a:cubicBezTo>
                  <a:lnTo>
                    <a:pt x="4064" y="1"/>
                  </a:lnTo>
                  <a:cubicBezTo>
                    <a:pt x="4075" y="27"/>
                    <a:pt x="4091" y="54"/>
                    <a:pt x="4101" y="85"/>
                  </a:cubicBezTo>
                  <a:close/>
                </a:path>
              </a:pathLst>
            </a:custGeom>
            <a:solidFill>
              <a:srgbClr val="3D5E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32"/>
            <p:cNvSpPr/>
            <p:nvPr/>
          </p:nvSpPr>
          <p:spPr>
            <a:xfrm>
              <a:off x="3542029" y="115935"/>
              <a:ext cx="829131" cy="15572"/>
            </a:xfrm>
            <a:custGeom>
              <a:rect b="b" l="l" r="r" t="t"/>
              <a:pathLst>
                <a:path extrusionOk="0" h="86" w="4579">
                  <a:moveTo>
                    <a:pt x="4579" y="86"/>
                  </a:moveTo>
                  <a:lnTo>
                    <a:pt x="0" y="86"/>
                  </a:lnTo>
                  <a:cubicBezTo>
                    <a:pt x="6" y="59"/>
                    <a:pt x="11" y="33"/>
                    <a:pt x="22" y="1"/>
                  </a:cubicBezTo>
                  <a:lnTo>
                    <a:pt x="4558" y="1"/>
                  </a:lnTo>
                  <a:cubicBezTo>
                    <a:pt x="4563" y="33"/>
                    <a:pt x="4574" y="59"/>
                    <a:pt x="4579" y="86"/>
                  </a:cubicBezTo>
                  <a:close/>
                </a:path>
              </a:pathLst>
            </a:custGeom>
            <a:solidFill>
              <a:srgbClr val="3D5E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32"/>
            <p:cNvSpPr/>
            <p:nvPr/>
          </p:nvSpPr>
          <p:spPr>
            <a:xfrm>
              <a:off x="3517040" y="252464"/>
              <a:ext cx="879107" cy="15391"/>
            </a:xfrm>
            <a:custGeom>
              <a:rect b="b" l="l" r="r" t="t"/>
              <a:pathLst>
                <a:path extrusionOk="0" h="85" w="4855">
                  <a:moveTo>
                    <a:pt x="4855" y="85"/>
                  </a:moveTo>
                  <a:lnTo>
                    <a:pt x="0" y="85"/>
                  </a:lnTo>
                  <a:cubicBezTo>
                    <a:pt x="0" y="58"/>
                    <a:pt x="6" y="27"/>
                    <a:pt x="11" y="0"/>
                  </a:cubicBezTo>
                  <a:lnTo>
                    <a:pt x="4844" y="0"/>
                  </a:lnTo>
                  <a:cubicBezTo>
                    <a:pt x="4844" y="27"/>
                    <a:pt x="4850" y="58"/>
                    <a:pt x="4855" y="85"/>
                  </a:cubicBezTo>
                  <a:close/>
                </a:path>
              </a:pathLst>
            </a:custGeom>
            <a:solidFill>
              <a:srgbClr val="3D5E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32"/>
            <p:cNvSpPr/>
            <p:nvPr/>
          </p:nvSpPr>
          <p:spPr>
            <a:xfrm>
              <a:off x="3504546" y="388813"/>
              <a:ext cx="903190" cy="15572"/>
            </a:xfrm>
            <a:custGeom>
              <a:rect b="b" l="l" r="r" t="t"/>
              <a:pathLst>
                <a:path extrusionOk="0" h="86" w="4988">
                  <a:moveTo>
                    <a:pt x="4988" y="85"/>
                  </a:moveTo>
                  <a:lnTo>
                    <a:pt x="0" y="85"/>
                  </a:lnTo>
                  <a:cubicBezTo>
                    <a:pt x="6" y="54"/>
                    <a:pt x="6" y="27"/>
                    <a:pt x="6" y="0"/>
                  </a:cubicBezTo>
                  <a:lnTo>
                    <a:pt x="4988" y="0"/>
                  </a:lnTo>
                  <a:cubicBezTo>
                    <a:pt x="4988" y="27"/>
                    <a:pt x="4988" y="54"/>
                    <a:pt x="4988" y="85"/>
                  </a:cubicBezTo>
                  <a:close/>
                </a:path>
              </a:pathLst>
            </a:custGeom>
            <a:solidFill>
              <a:srgbClr val="3D5E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32"/>
            <p:cNvSpPr/>
            <p:nvPr/>
          </p:nvSpPr>
          <p:spPr>
            <a:xfrm>
              <a:off x="3502554" y="524256"/>
              <a:ext cx="908079" cy="15572"/>
            </a:xfrm>
            <a:custGeom>
              <a:rect b="b" l="l" r="r" t="t"/>
              <a:pathLst>
                <a:path extrusionOk="0" h="86" w="5015">
                  <a:moveTo>
                    <a:pt x="5014" y="1"/>
                  </a:moveTo>
                  <a:cubicBezTo>
                    <a:pt x="5014" y="32"/>
                    <a:pt x="5014" y="59"/>
                    <a:pt x="5009" y="85"/>
                  </a:cubicBezTo>
                  <a:lnTo>
                    <a:pt x="1" y="85"/>
                  </a:lnTo>
                  <a:cubicBezTo>
                    <a:pt x="1" y="59"/>
                    <a:pt x="1" y="32"/>
                    <a:pt x="1" y="1"/>
                  </a:cubicBezTo>
                  <a:close/>
                </a:path>
              </a:pathLst>
            </a:custGeom>
            <a:solidFill>
              <a:srgbClr val="3D5E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32"/>
            <p:cNvSpPr/>
            <p:nvPr/>
          </p:nvSpPr>
          <p:spPr>
            <a:xfrm>
              <a:off x="3868685" y="163919"/>
              <a:ext cx="176002" cy="177089"/>
            </a:xfrm>
            <a:custGeom>
              <a:rect b="b" l="l" r="r" t="t"/>
              <a:pathLst>
                <a:path extrusionOk="0" h="978" w="972">
                  <a:moveTo>
                    <a:pt x="0" y="489"/>
                  </a:moveTo>
                  <a:cubicBezTo>
                    <a:pt x="0" y="760"/>
                    <a:pt x="218" y="977"/>
                    <a:pt x="488" y="977"/>
                  </a:cubicBezTo>
                  <a:lnTo>
                    <a:pt x="488" y="977"/>
                  </a:lnTo>
                  <a:cubicBezTo>
                    <a:pt x="754" y="977"/>
                    <a:pt x="971" y="760"/>
                    <a:pt x="971" y="489"/>
                  </a:cubicBezTo>
                  <a:lnTo>
                    <a:pt x="971" y="489"/>
                  </a:lnTo>
                  <a:cubicBezTo>
                    <a:pt x="971" y="218"/>
                    <a:pt x="754" y="1"/>
                    <a:pt x="488" y="1"/>
                  </a:cubicBezTo>
                  <a:lnTo>
                    <a:pt x="488" y="1"/>
                  </a:lnTo>
                  <a:cubicBezTo>
                    <a:pt x="218" y="1"/>
                    <a:pt x="0" y="218"/>
                    <a:pt x="0" y="489"/>
                  </a:cubicBezTo>
                  <a:close/>
                </a:path>
              </a:pathLst>
            </a:custGeom>
            <a:solidFill>
              <a:srgbClr val="E6E66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32"/>
            <p:cNvSpPr/>
            <p:nvPr/>
          </p:nvSpPr>
          <p:spPr>
            <a:xfrm>
              <a:off x="1735820" y="-456982"/>
              <a:ext cx="4434828" cy="383512"/>
            </a:xfrm>
            <a:custGeom>
              <a:rect b="b" l="l" r="r" t="t"/>
              <a:pathLst>
                <a:path extrusionOk="0" h="2118" w="24492">
                  <a:moveTo>
                    <a:pt x="12391" y="1"/>
                  </a:moveTo>
                  <a:cubicBezTo>
                    <a:pt x="6454" y="1"/>
                    <a:pt x="1762" y="1297"/>
                    <a:pt x="1" y="1860"/>
                  </a:cubicBezTo>
                  <a:cubicBezTo>
                    <a:pt x="17" y="1918"/>
                    <a:pt x="33" y="1976"/>
                    <a:pt x="49" y="2035"/>
                  </a:cubicBezTo>
                  <a:cubicBezTo>
                    <a:pt x="67" y="2084"/>
                    <a:pt x="115" y="2118"/>
                    <a:pt x="164" y="2118"/>
                  </a:cubicBezTo>
                  <a:cubicBezTo>
                    <a:pt x="173" y="2118"/>
                    <a:pt x="183" y="2117"/>
                    <a:pt x="192" y="2114"/>
                  </a:cubicBezTo>
                  <a:cubicBezTo>
                    <a:pt x="4137" y="979"/>
                    <a:pt x="8201" y="411"/>
                    <a:pt x="12265" y="411"/>
                  </a:cubicBezTo>
                  <a:cubicBezTo>
                    <a:pt x="16329" y="411"/>
                    <a:pt x="20393" y="979"/>
                    <a:pt x="24337" y="2114"/>
                  </a:cubicBezTo>
                  <a:cubicBezTo>
                    <a:pt x="24347" y="2117"/>
                    <a:pt x="24356" y="2118"/>
                    <a:pt x="24365" y="2118"/>
                  </a:cubicBezTo>
                  <a:cubicBezTo>
                    <a:pt x="24415" y="2118"/>
                    <a:pt x="24463" y="2084"/>
                    <a:pt x="24481" y="2035"/>
                  </a:cubicBezTo>
                  <a:cubicBezTo>
                    <a:pt x="24486" y="2019"/>
                    <a:pt x="24491" y="2003"/>
                    <a:pt x="24491" y="1987"/>
                  </a:cubicBezTo>
                  <a:cubicBezTo>
                    <a:pt x="20247" y="501"/>
                    <a:pt x="16078" y="1"/>
                    <a:pt x="12391" y="1"/>
                  </a:cubicBez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32"/>
            <p:cNvSpPr/>
            <p:nvPr/>
          </p:nvSpPr>
          <p:spPr>
            <a:xfrm>
              <a:off x="1916532" y="281255"/>
              <a:ext cx="4073407" cy="541045"/>
            </a:xfrm>
            <a:custGeom>
              <a:rect b="b" l="l" r="r" t="t"/>
              <a:pathLst>
                <a:path extrusionOk="0" h="2988" w="22496">
                  <a:moveTo>
                    <a:pt x="22496" y="1645"/>
                  </a:moveTo>
                  <a:lnTo>
                    <a:pt x="22315" y="2987"/>
                  </a:lnTo>
                  <a:lnTo>
                    <a:pt x="181" y="2987"/>
                  </a:lnTo>
                  <a:lnTo>
                    <a:pt x="0" y="1645"/>
                  </a:lnTo>
                  <a:cubicBezTo>
                    <a:pt x="2398" y="632"/>
                    <a:pt x="5210" y="0"/>
                    <a:pt x="7752" y="329"/>
                  </a:cubicBezTo>
                  <a:cubicBezTo>
                    <a:pt x="10479" y="679"/>
                    <a:pt x="11248" y="1799"/>
                    <a:pt x="11248" y="1799"/>
                  </a:cubicBezTo>
                  <a:cubicBezTo>
                    <a:pt x="11248" y="1799"/>
                    <a:pt x="12017" y="679"/>
                    <a:pt x="14744" y="329"/>
                  </a:cubicBezTo>
                  <a:cubicBezTo>
                    <a:pt x="17286" y="0"/>
                    <a:pt x="20098" y="632"/>
                    <a:pt x="22496" y="1645"/>
                  </a:cubicBezTo>
                  <a:close/>
                </a:path>
              </a:pathLst>
            </a:custGeom>
            <a:solidFill>
              <a:srgbClr val="000000">
                <a:alpha val="1368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32"/>
            <p:cNvSpPr/>
            <p:nvPr/>
          </p:nvSpPr>
          <p:spPr>
            <a:xfrm>
              <a:off x="693561" y="423398"/>
              <a:ext cx="3263651" cy="1304808"/>
            </a:xfrm>
            <a:custGeom>
              <a:rect b="b" l="l" r="r" t="t"/>
              <a:pathLst>
                <a:path extrusionOk="0" h="7206" w="18024">
                  <a:moveTo>
                    <a:pt x="10707" y="298"/>
                  </a:moveTo>
                  <a:cubicBezTo>
                    <a:pt x="5338" y="1417"/>
                    <a:pt x="6144" y="4059"/>
                    <a:pt x="0" y="4494"/>
                  </a:cubicBezTo>
                  <a:lnTo>
                    <a:pt x="0" y="4494"/>
                  </a:lnTo>
                  <a:lnTo>
                    <a:pt x="441" y="6823"/>
                  </a:lnTo>
                  <a:cubicBezTo>
                    <a:pt x="441" y="6823"/>
                    <a:pt x="10951" y="7205"/>
                    <a:pt x="13540" y="5985"/>
                  </a:cubicBezTo>
                  <a:lnTo>
                    <a:pt x="13540" y="5985"/>
                  </a:lnTo>
                  <a:cubicBezTo>
                    <a:pt x="16129" y="4759"/>
                    <a:pt x="18023" y="3937"/>
                    <a:pt x="18023" y="3937"/>
                  </a:cubicBezTo>
                  <a:lnTo>
                    <a:pt x="18023" y="3937"/>
                  </a:lnTo>
                  <a:lnTo>
                    <a:pt x="18018" y="1576"/>
                  </a:lnTo>
                  <a:cubicBezTo>
                    <a:pt x="18018" y="1576"/>
                    <a:pt x="16745" y="0"/>
                    <a:pt x="13397" y="0"/>
                  </a:cubicBezTo>
                  <a:lnTo>
                    <a:pt x="13397" y="0"/>
                  </a:lnTo>
                  <a:cubicBezTo>
                    <a:pt x="12617" y="0"/>
                    <a:pt x="11726" y="85"/>
                    <a:pt x="10707" y="298"/>
                  </a:cubicBezTo>
                </a:path>
              </a:pathLst>
            </a:custGeom>
            <a:solidFill>
              <a:srgbClr val="E5F4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32"/>
            <p:cNvSpPr/>
            <p:nvPr/>
          </p:nvSpPr>
          <p:spPr>
            <a:xfrm>
              <a:off x="3957049" y="423398"/>
              <a:ext cx="3262564" cy="1304808"/>
            </a:xfrm>
            <a:custGeom>
              <a:rect b="b" l="l" r="r" t="t"/>
              <a:pathLst>
                <a:path extrusionOk="0" h="7206" w="18018">
                  <a:moveTo>
                    <a:pt x="0" y="1576"/>
                  </a:moveTo>
                  <a:lnTo>
                    <a:pt x="0" y="3937"/>
                  </a:lnTo>
                  <a:cubicBezTo>
                    <a:pt x="0" y="3937"/>
                    <a:pt x="1889" y="4759"/>
                    <a:pt x="4478" y="5985"/>
                  </a:cubicBezTo>
                  <a:lnTo>
                    <a:pt x="4478" y="5985"/>
                  </a:lnTo>
                  <a:cubicBezTo>
                    <a:pt x="7067" y="7205"/>
                    <a:pt x="17577" y="6823"/>
                    <a:pt x="17577" y="6823"/>
                  </a:cubicBezTo>
                  <a:lnTo>
                    <a:pt x="17577" y="6823"/>
                  </a:lnTo>
                  <a:lnTo>
                    <a:pt x="18018" y="4494"/>
                  </a:lnTo>
                  <a:cubicBezTo>
                    <a:pt x="11874" y="4059"/>
                    <a:pt x="12680" y="1417"/>
                    <a:pt x="7311" y="298"/>
                  </a:cubicBezTo>
                  <a:lnTo>
                    <a:pt x="7311" y="298"/>
                  </a:lnTo>
                  <a:cubicBezTo>
                    <a:pt x="6293" y="85"/>
                    <a:pt x="5401" y="0"/>
                    <a:pt x="4621" y="0"/>
                  </a:cubicBezTo>
                  <a:lnTo>
                    <a:pt x="4621" y="0"/>
                  </a:lnTo>
                  <a:cubicBezTo>
                    <a:pt x="1274" y="0"/>
                    <a:pt x="0" y="1576"/>
                    <a:pt x="0" y="1576"/>
                  </a:cubicBezTo>
                </a:path>
              </a:pathLst>
            </a:custGeom>
            <a:solidFill>
              <a:srgbClr val="E5F4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32"/>
            <p:cNvSpPr/>
            <p:nvPr/>
          </p:nvSpPr>
          <p:spPr>
            <a:xfrm>
              <a:off x="685775" y="1098802"/>
              <a:ext cx="6541606" cy="687894"/>
            </a:xfrm>
            <a:custGeom>
              <a:rect b="b" l="l" r="r" t="t"/>
              <a:pathLst>
                <a:path extrusionOk="0" h="3799" w="36127">
                  <a:moveTo>
                    <a:pt x="16167" y="801"/>
                  </a:moveTo>
                  <a:cubicBezTo>
                    <a:pt x="15355" y="1427"/>
                    <a:pt x="14554" y="1916"/>
                    <a:pt x="10819" y="2128"/>
                  </a:cubicBezTo>
                  <a:lnTo>
                    <a:pt x="10819" y="2128"/>
                  </a:lnTo>
                  <a:cubicBezTo>
                    <a:pt x="7461" y="2313"/>
                    <a:pt x="1975" y="2711"/>
                    <a:pt x="351" y="3040"/>
                  </a:cubicBezTo>
                  <a:lnTo>
                    <a:pt x="351" y="3040"/>
                  </a:lnTo>
                  <a:cubicBezTo>
                    <a:pt x="134" y="3083"/>
                    <a:pt x="1" y="3306"/>
                    <a:pt x="65" y="3518"/>
                  </a:cubicBezTo>
                  <a:lnTo>
                    <a:pt x="65" y="3518"/>
                  </a:lnTo>
                  <a:cubicBezTo>
                    <a:pt x="107" y="3682"/>
                    <a:pt x="261" y="3799"/>
                    <a:pt x="431" y="3799"/>
                  </a:cubicBezTo>
                  <a:lnTo>
                    <a:pt x="431" y="3799"/>
                  </a:lnTo>
                  <a:cubicBezTo>
                    <a:pt x="441" y="3799"/>
                    <a:pt x="457" y="3799"/>
                    <a:pt x="468" y="3794"/>
                  </a:cubicBezTo>
                  <a:lnTo>
                    <a:pt x="468" y="3794"/>
                  </a:lnTo>
                  <a:cubicBezTo>
                    <a:pt x="1449" y="3698"/>
                    <a:pt x="4569" y="3417"/>
                    <a:pt x="7864" y="3284"/>
                  </a:cubicBezTo>
                  <a:lnTo>
                    <a:pt x="7864" y="3284"/>
                  </a:lnTo>
                  <a:cubicBezTo>
                    <a:pt x="11854" y="3125"/>
                    <a:pt x="13498" y="3268"/>
                    <a:pt x="15212" y="2271"/>
                  </a:cubicBezTo>
                  <a:lnTo>
                    <a:pt x="15212" y="2271"/>
                  </a:lnTo>
                  <a:cubicBezTo>
                    <a:pt x="16926" y="1274"/>
                    <a:pt x="18066" y="1098"/>
                    <a:pt x="18066" y="1098"/>
                  </a:cubicBezTo>
                  <a:lnTo>
                    <a:pt x="18066" y="1098"/>
                  </a:lnTo>
                  <a:cubicBezTo>
                    <a:pt x="18066" y="1098"/>
                    <a:pt x="19202" y="1274"/>
                    <a:pt x="20915" y="2271"/>
                  </a:cubicBezTo>
                  <a:lnTo>
                    <a:pt x="20915" y="2271"/>
                  </a:lnTo>
                  <a:cubicBezTo>
                    <a:pt x="22629" y="3268"/>
                    <a:pt x="24274" y="3125"/>
                    <a:pt x="28263" y="3284"/>
                  </a:cubicBezTo>
                  <a:lnTo>
                    <a:pt x="28263" y="3284"/>
                  </a:lnTo>
                  <a:cubicBezTo>
                    <a:pt x="31564" y="3417"/>
                    <a:pt x="34678" y="3698"/>
                    <a:pt x="35659" y="3794"/>
                  </a:cubicBezTo>
                  <a:lnTo>
                    <a:pt x="35659" y="3794"/>
                  </a:lnTo>
                  <a:cubicBezTo>
                    <a:pt x="35675" y="3799"/>
                    <a:pt x="35686" y="3799"/>
                    <a:pt x="35697" y="3799"/>
                  </a:cubicBezTo>
                  <a:lnTo>
                    <a:pt x="35697" y="3799"/>
                  </a:lnTo>
                  <a:cubicBezTo>
                    <a:pt x="35866" y="3799"/>
                    <a:pt x="36020" y="3682"/>
                    <a:pt x="36063" y="3518"/>
                  </a:cubicBezTo>
                  <a:lnTo>
                    <a:pt x="36063" y="3518"/>
                  </a:lnTo>
                  <a:cubicBezTo>
                    <a:pt x="36126" y="3306"/>
                    <a:pt x="35994" y="3083"/>
                    <a:pt x="35776" y="3040"/>
                  </a:cubicBezTo>
                  <a:lnTo>
                    <a:pt x="35776" y="3040"/>
                  </a:lnTo>
                  <a:cubicBezTo>
                    <a:pt x="34153" y="2711"/>
                    <a:pt x="28667" y="2313"/>
                    <a:pt x="25314" y="2128"/>
                  </a:cubicBezTo>
                  <a:lnTo>
                    <a:pt x="25314" y="2128"/>
                  </a:lnTo>
                  <a:cubicBezTo>
                    <a:pt x="21573" y="1916"/>
                    <a:pt x="20772" y="1427"/>
                    <a:pt x="19960" y="801"/>
                  </a:cubicBezTo>
                  <a:lnTo>
                    <a:pt x="19960" y="801"/>
                  </a:lnTo>
                  <a:cubicBezTo>
                    <a:pt x="19143" y="175"/>
                    <a:pt x="18804" y="0"/>
                    <a:pt x="18066" y="0"/>
                  </a:cubicBezTo>
                  <a:lnTo>
                    <a:pt x="18066" y="0"/>
                  </a:lnTo>
                  <a:cubicBezTo>
                    <a:pt x="17324" y="0"/>
                    <a:pt x="16984" y="175"/>
                    <a:pt x="16167" y="801"/>
                  </a:cubicBezTo>
                </a:path>
              </a:pathLst>
            </a:custGeom>
            <a:solidFill>
              <a:srgbClr val="3D5E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32"/>
            <p:cNvSpPr/>
            <p:nvPr/>
          </p:nvSpPr>
          <p:spPr>
            <a:xfrm>
              <a:off x="723257" y="540552"/>
              <a:ext cx="3232868" cy="917675"/>
            </a:xfrm>
            <a:custGeom>
              <a:rect b="b" l="l" r="r" t="t"/>
              <a:pathLst>
                <a:path extrusionOk="0" fill="none" h="5068" w="17854">
                  <a:moveTo>
                    <a:pt x="17854" y="1704"/>
                  </a:moveTo>
                  <a:cubicBezTo>
                    <a:pt x="17854" y="1704"/>
                    <a:pt x="16162" y="1"/>
                    <a:pt x="11779" y="1051"/>
                  </a:cubicBezTo>
                  <a:cubicBezTo>
                    <a:pt x="7397" y="2102"/>
                    <a:pt x="3285" y="5067"/>
                    <a:pt x="1" y="4712"/>
                  </a:cubicBezTo>
                </a:path>
              </a:pathLst>
            </a:custGeom>
            <a:noFill/>
            <a:ln cap="flat" cmpd="sng" w="2525">
              <a:solidFill>
                <a:srgbClr val="000000"/>
              </a:solidFill>
              <a:prstDash val="solid"/>
              <a:miter lim="530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32"/>
            <p:cNvSpPr/>
            <p:nvPr/>
          </p:nvSpPr>
          <p:spPr>
            <a:xfrm>
              <a:off x="746435" y="768343"/>
              <a:ext cx="3210778" cy="786941"/>
            </a:xfrm>
            <a:custGeom>
              <a:rect b="b" l="l" r="r" t="t"/>
              <a:pathLst>
                <a:path extrusionOk="0" fill="none" h="4346" w="17732">
                  <a:moveTo>
                    <a:pt x="0" y="4128"/>
                  </a:moveTo>
                  <a:cubicBezTo>
                    <a:pt x="0" y="4128"/>
                    <a:pt x="1900" y="4345"/>
                    <a:pt x="4170" y="3486"/>
                  </a:cubicBezTo>
                  <a:cubicBezTo>
                    <a:pt x="7386" y="2266"/>
                    <a:pt x="14023" y="0"/>
                    <a:pt x="17731" y="1263"/>
                  </a:cubicBezTo>
                </a:path>
              </a:pathLst>
            </a:custGeom>
            <a:noFill/>
            <a:ln cap="flat" cmpd="sng" w="2525">
              <a:solidFill>
                <a:srgbClr val="000000"/>
              </a:solidFill>
              <a:prstDash val="solid"/>
              <a:miter lim="530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32"/>
            <p:cNvSpPr/>
            <p:nvPr/>
          </p:nvSpPr>
          <p:spPr>
            <a:xfrm>
              <a:off x="708952" y="379216"/>
              <a:ext cx="3248260" cy="977248"/>
            </a:xfrm>
            <a:custGeom>
              <a:rect b="b" l="l" r="r" t="t"/>
              <a:pathLst>
                <a:path extrusionOk="0" fill="none" h="5397" w="17939">
                  <a:moveTo>
                    <a:pt x="0" y="5184"/>
                  </a:moveTo>
                  <a:cubicBezTo>
                    <a:pt x="2436" y="5396"/>
                    <a:pt x="4919" y="3916"/>
                    <a:pt x="7476" y="2430"/>
                  </a:cubicBezTo>
                  <a:cubicBezTo>
                    <a:pt x="10028" y="945"/>
                    <a:pt x="15084" y="0"/>
                    <a:pt x="17938" y="2149"/>
                  </a:cubicBezTo>
                </a:path>
              </a:pathLst>
            </a:custGeom>
            <a:noFill/>
            <a:ln cap="flat" cmpd="sng" w="2525">
              <a:solidFill>
                <a:srgbClr val="000000"/>
              </a:solidFill>
              <a:prstDash val="solid"/>
              <a:miter lim="530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32"/>
            <p:cNvSpPr/>
            <p:nvPr/>
          </p:nvSpPr>
          <p:spPr>
            <a:xfrm>
              <a:off x="3957049" y="540552"/>
              <a:ext cx="3232868" cy="917675"/>
            </a:xfrm>
            <a:custGeom>
              <a:rect b="b" l="l" r="r" t="t"/>
              <a:pathLst>
                <a:path extrusionOk="0" fill="none" h="5068" w="17854">
                  <a:moveTo>
                    <a:pt x="0" y="1704"/>
                  </a:moveTo>
                  <a:cubicBezTo>
                    <a:pt x="0" y="1704"/>
                    <a:pt x="1698" y="1"/>
                    <a:pt x="6075" y="1051"/>
                  </a:cubicBezTo>
                  <a:cubicBezTo>
                    <a:pt x="10457" y="2102"/>
                    <a:pt x="14569" y="5067"/>
                    <a:pt x="17853" y="4712"/>
                  </a:cubicBezTo>
                </a:path>
              </a:pathLst>
            </a:custGeom>
            <a:noFill/>
            <a:ln cap="flat" cmpd="sng" w="2525">
              <a:solidFill>
                <a:srgbClr val="000000"/>
              </a:solidFill>
              <a:prstDash val="solid"/>
              <a:miter lim="530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32"/>
            <p:cNvSpPr/>
            <p:nvPr/>
          </p:nvSpPr>
          <p:spPr>
            <a:xfrm>
              <a:off x="3957049" y="768343"/>
              <a:ext cx="3209872" cy="786941"/>
            </a:xfrm>
            <a:custGeom>
              <a:rect b="b" l="l" r="r" t="t"/>
              <a:pathLst>
                <a:path extrusionOk="0" fill="none" h="4346" w="17727">
                  <a:moveTo>
                    <a:pt x="17726" y="4128"/>
                  </a:moveTo>
                  <a:cubicBezTo>
                    <a:pt x="17726" y="4128"/>
                    <a:pt x="15827" y="4345"/>
                    <a:pt x="13556" y="3486"/>
                  </a:cubicBezTo>
                  <a:cubicBezTo>
                    <a:pt x="10341" y="2266"/>
                    <a:pt x="3704" y="0"/>
                    <a:pt x="0" y="1263"/>
                  </a:cubicBezTo>
                </a:path>
              </a:pathLst>
            </a:custGeom>
            <a:noFill/>
            <a:ln cap="flat" cmpd="sng" w="2525">
              <a:solidFill>
                <a:srgbClr val="000000"/>
              </a:solidFill>
              <a:prstDash val="solid"/>
              <a:miter lim="530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32"/>
            <p:cNvSpPr/>
            <p:nvPr/>
          </p:nvSpPr>
          <p:spPr>
            <a:xfrm>
              <a:off x="3957049" y="379216"/>
              <a:ext cx="3247173" cy="977248"/>
            </a:xfrm>
            <a:custGeom>
              <a:rect b="b" l="l" r="r" t="t"/>
              <a:pathLst>
                <a:path extrusionOk="0" fill="none" h="5397" w="17933">
                  <a:moveTo>
                    <a:pt x="17933" y="5184"/>
                  </a:moveTo>
                  <a:cubicBezTo>
                    <a:pt x="15498" y="5396"/>
                    <a:pt x="13015" y="3916"/>
                    <a:pt x="10457" y="2430"/>
                  </a:cubicBezTo>
                  <a:cubicBezTo>
                    <a:pt x="7906" y="945"/>
                    <a:pt x="2849" y="0"/>
                    <a:pt x="0" y="2149"/>
                  </a:cubicBezTo>
                </a:path>
              </a:pathLst>
            </a:custGeom>
            <a:noFill/>
            <a:ln cap="flat" cmpd="sng" w="2525">
              <a:solidFill>
                <a:srgbClr val="000000"/>
              </a:solidFill>
              <a:prstDash val="solid"/>
              <a:miter lim="530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32"/>
            <p:cNvSpPr/>
            <p:nvPr/>
          </p:nvSpPr>
          <p:spPr>
            <a:xfrm>
              <a:off x="3102020" y="-2482651"/>
              <a:ext cx="1709143" cy="570741"/>
            </a:xfrm>
            <a:custGeom>
              <a:rect b="b" l="l" r="r" t="t"/>
              <a:pathLst>
                <a:path extrusionOk="0" h="3152" w="9439">
                  <a:moveTo>
                    <a:pt x="9439" y="3152"/>
                  </a:moveTo>
                  <a:cubicBezTo>
                    <a:pt x="9439" y="3152"/>
                    <a:pt x="7964" y="2940"/>
                    <a:pt x="4722" y="2940"/>
                  </a:cubicBezTo>
                  <a:cubicBezTo>
                    <a:pt x="1475" y="2940"/>
                    <a:pt x="0" y="3152"/>
                    <a:pt x="0" y="3152"/>
                  </a:cubicBezTo>
                  <a:cubicBezTo>
                    <a:pt x="0" y="3152"/>
                    <a:pt x="229" y="2929"/>
                    <a:pt x="579" y="2584"/>
                  </a:cubicBezTo>
                  <a:cubicBezTo>
                    <a:pt x="658" y="2510"/>
                    <a:pt x="738" y="2430"/>
                    <a:pt x="823" y="2345"/>
                  </a:cubicBezTo>
                  <a:lnTo>
                    <a:pt x="855" y="2308"/>
                  </a:lnTo>
                  <a:cubicBezTo>
                    <a:pt x="3502" y="2695"/>
                    <a:pt x="5757" y="1549"/>
                    <a:pt x="6319" y="0"/>
                  </a:cubicBezTo>
                  <a:cubicBezTo>
                    <a:pt x="6378" y="64"/>
                    <a:pt x="6436" y="122"/>
                    <a:pt x="6494" y="186"/>
                  </a:cubicBezTo>
                  <a:cubicBezTo>
                    <a:pt x="6569" y="266"/>
                    <a:pt x="6643" y="345"/>
                    <a:pt x="6722" y="425"/>
                  </a:cubicBezTo>
                  <a:cubicBezTo>
                    <a:pt x="7280" y="1003"/>
                    <a:pt x="7868" y="1597"/>
                    <a:pt x="8351" y="2080"/>
                  </a:cubicBezTo>
                  <a:cubicBezTo>
                    <a:pt x="8436" y="2160"/>
                    <a:pt x="8516" y="2239"/>
                    <a:pt x="8590" y="2319"/>
                  </a:cubicBezTo>
                  <a:cubicBezTo>
                    <a:pt x="9094" y="2817"/>
                    <a:pt x="9439" y="3152"/>
                    <a:pt x="9439" y="3152"/>
                  </a:cubicBezTo>
                  <a:close/>
                </a:path>
              </a:pathLst>
            </a:custGeom>
            <a:solidFill>
              <a:srgbClr val="000000">
                <a:alpha val="77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48" name="Google Shape;648;p32"/>
          <p:cNvSpPr txBox="1"/>
          <p:nvPr>
            <p:ph idx="4294967295" type="title"/>
          </p:nvPr>
        </p:nvSpPr>
        <p:spPr>
          <a:xfrm>
            <a:off x="305638" y="8410750"/>
            <a:ext cx="2765100" cy="386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rgbClr val="3D5E88"/>
                </a:solidFill>
              </a:rPr>
              <a:t>PE</a:t>
            </a:r>
            <a:endParaRPr i="1" sz="2500">
              <a:solidFill>
                <a:srgbClr val="3D5E88"/>
              </a:solidFill>
              <a:latin typeface="Trirong ExtraBold"/>
              <a:ea typeface="Trirong ExtraBold"/>
              <a:cs typeface="Trirong ExtraBold"/>
              <a:sym typeface="Trirong ExtraBold"/>
            </a:endParaRPr>
          </a:p>
        </p:txBody>
      </p:sp>
      <p:sp>
        <p:nvSpPr>
          <p:cNvPr id="649" name="Google Shape;649;p32"/>
          <p:cNvSpPr txBox="1"/>
          <p:nvPr>
            <p:ph idx="4294967295" type="title"/>
          </p:nvPr>
        </p:nvSpPr>
        <p:spPr>
          <a:xfrm>
            <a:off x="4046725" y="8410738"/>
            <a:ext cx="2765100" cy="386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rgbClr val="DE5569"/>
                </a:solidFill>
              </a:rPr>
              <a:t>EAD</a:t>
            </a:r>
            <a:endParaRPr i="1" sz="2500">
              <a:solidFill>
                <a:srgbClr val="DE5569"/>
              </a:solidFill>
              <a:latin typeface="Trirong ExtraBold"/>
              <a:ea typeface="Trirong ExtraBold"/>
              <a:cs typeface="Trirong ExtraBold"/>
              <a:sym typeface="Trirong ExtraBold"/>
            </a:endParaRPr>
          </a:p>
        </p:txBody>
      </p:sp>
      <p:sp>
        <p:nvSpPr>
          <p:cNvPr id="650" name="Google Shape;650;p32"/>
          <p:cNvSpPr txBox="1"/>
          <p:nvPr>
            <p:ph idx="4294967295" type="title"/>
          </p:nvPr>
        </p:nvSpPr>
        <p:spPr>
          <a:xfrm>
            <a:off x="4001475" y="5325500"/>
            <a:ext cx="2765100" cy="386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rgbClr val="E69138"/>
                </a:solidFill>
              </a:rPr>
              <a:t>UTW</a:t>
            </a:r>
            <a:endParaRPr i="1" sz="2500">
              <a:solidFill>
                <a:srgbClr val="E69138"/>
              </a:solidFill>
              <a:latin typeface="Trirong ExtraBold"/>
              <a:ea typeface="Trirong ExtraBold"/>
              <a:cs typeface="Trirong ExtraBold"/>
              <a:sym typeface="Trirong ExtraBold"/>
            </a:endParaRPr>
          </a:p>
        </p:txBody>
      </p:sp>
      <p:sp>
        <p:nvSpPr>
          <p:cNvPr id="651" name="Google Shape;651;p32"/>
          <p:cNvSpPr txBox="1"/>
          <p:nvPr>
            <p:ph idx="4294967295" type="subTitle"/>
          </p:nvPr>
        </p:nvSpPr>
        <p:spPr>
          <a:xfrm>
            <a:off x="231200" y="5956750"/>
            <a:ext cx="3216900" cy="9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1300">
                <a:solidFill>
                  <a:srgbClr val="D39DF3"/>
                </a:solidFill>
                <a:latin typeface="Cormorant Garamond"/>
                <a:ea typeface="Cormorant Garamond"/>
                <a:cs typeface="Cormorant Garamond"/>
                <a:sym typeface="Cormorant Garamond"/>
              </a:rPr>
              <a:t>As we will be preparing to leave Reception to join Year 1, in our PSED sessions we will be focusing on our wellbeing and healthy ways to manage our emotions. We will also be spending some time in Year 1.</a:t>
            </a:r>
            <a:endParaRPr b="1" sz="1300">
              <a:solidFill>
                <a:srgbClr val="D39DF3"/>
              </a:solidFill>
              <a:latin typeface="Cormorant Garamond"/>
              <a:ea typeface="Cormorant Garamond"/>
              <a:cs typeface="Cormorant Garamond"/>
              <a:sym typeface="Cormorant Garamond"/>
            </a:endParaRPr>
          </a:p>
        </p:txBody>
      </p:sp>
      <p:sp>
        <p:nvSpPr>
          <p:cNvPr id="652" name="Google Shape;652;p32"/>
          <p:cNvSpPr txBox="1"/>
          <p:nvPr>
            <p:ph idx="4294967295" type="subTitle"/>
          </p:nvPr>
        </p:nvSpPr>
        <p:spPr>
          <a:xfrm>
            <a:off x="4046725" y="5853959"/>
            <a:ext cx="2765100" cy="9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1300">
                <a:solidFill>
                  <a:srgbClr val="E69138"/>
                </a:solidFill>
                <a:latin typeface="Cormorant Garamond"/>
                <a:ea typeface="Cormorant Garamond"/>
                <a:cs typeface="Cormorant Garamond"/>
                <a:sym typeface="Cormorant Garamond"/>
              </a:rPr>
              <a:t>We will be </a:t>
            </a:r>
            <a:r>
              <a:rPr b="1" lang="en" sz="1300">
                <a:solidFill>
                  <a:srgbClr val="E69138"/>
                </a:solidFill>
                <a:latin typeface="Cormorant Garamond"/>
                <a:ea typeface="Cormorant Garamond"/>
                <a:cs typeface="Cormorant Garamond"/>
                <a:sym typeface="Cormorant Garamond"/>
              </a:rPr>
              <a:t>exploring</a:t>
            </a:r>
            <a:r>
              <a:rPr b="1" lang="en" sz="1300">
                <a:solidFill>
                  <a:srgbClr val="E69138"/>
                </a:solidFill>
                <a:latin typeface="Cormorant Garamond"/>
                <a:ea typeface="Cormorant Garamond"/>
                <a:cs typeface="Cormorant Garamond"/>
                <a:sym typeface="Cormorant Garamond"/>
              </a:rPr>
              <a:t> traditional tales re-written from a different cultural perspective and comparing it to the tale we originally read. We will also be looking at items which were </a:t>
            </a:r>
            <a:r>
              <a:rPr b="1" lang="en" sz="1300">
                <a:solidFill>
                  <a:srgbClr val="E69138"/>
                </a:solidFill>
                <a:latin typeface="Cormorant Garamond"/>
                <a:ea typeface="Cormorant Garamond"/>
                <a:cs typeface="Cormorant Garamond"/>
                <a:sym typeface="Cormorant Garamond"/>
              </a:rPr>
              <a:t>associated</a:t>
            </a:r>
            <a:r>
              <a:rPr b="1" lang="en" sz="1300">
                <a:solidFill>
                  <a:srgbClr val="E69138"/>
                </a:solidFill>
                <a:latin typeface="Cormorant Garamond"/>
                <a:ea typeface="Cormorant Garamond"/>
                <a:cs typeface="Cormorant Garamond"/>
                <a:sym typeface="Cormorant Garamond"/>
              </a:rPr>
              <a:t> with kings and queens. </a:t>
            </a:r>
            <a:endParaRPr b="1" sz="1300">
              <a:solidFill>
                <a:srgbClr val="E69138"/>
              </a:solidFill>
              <a:latin typeface="Cormorant Garamond"/>
              <a:ea typeface="Cormorant Garamond"/>
              <a:cs typeface="Cormorant Garamond"/>
              <a:sym typeface="Cormorant Garamond"/>
            </a:endParaRPr>
          </a:p>
        </p:txBody>
      </p:sp>
    </p:spTree>
  </p:cSld>
  <p:clrMapOvr>
    <a:masterClrMapping/>
  </p:clrMapOvr>
</p:sld>
</file>

<file path=ppt/theme/theme1.xml><?xml version="1.0" encoding="utf-8"?>
<a:theme xmlns:a="http://schemas.openxmlformats.org/drawingml/2006/main" xmlns:r="http://schemas.openxmlformats.org/officeDocument/2006/relationships" name="Snow White Storybook">
  <a:themeElements>
    <a:clrScheme name="Simple Light">
      <a:dk1>
        <a:srgbClr val="000000"/>
      </a:dk1>
      <a:lt1>
        <a:srgbClr val="DEF9FF"/>
      </a:lt1>
      <a:dk2>
        <a:srgbClr val="264B19"/>
      </a:dk2>
      <a:lt2>
        <a:srgbClr val="7FCC99"/>
      </a:lt2>
      <a:accent1>
        <a:srgbClr val="66B380"/>
      </a:accent1>
      <a:accent2>
        <a:srgbClr val="CC9864"/>
      </a:accent2>
      <a:accent3>
        <a:srgbClr val="FFFFFF"/>
      </a:accent3>
      <a:accent4>
        <a:srgbClr val="A6E5F2"/>
      </a:accent4>
      <a:accent5>
        <a:srgbClr val="DB3131"/>
      </a:accent5>
      <a:accent6>
        <a:srgbClr val="EFC437"/>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