
<file path=[Content_Types].xml><?xml version="1.0" encoding="utf-8"?>
<Types xmlns="http://schemas.openxmlformats.org/package/2006/content-types">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6" r:id="rId4"/>
    <p:sldMasterId id="2147483687" r:id="rId5"/>
  </p:sldMasterIdLst>
  <p:notesMasterIdLst>
    <p:notesMasterId r:id="rId6"/>
  </p:notesMasterIdLst>
  <p:sldIdLst>
    <p:sldId id="256" r:id="rId7"/>
  </p:sldIdLst>
  <p:sldSz cy="5143500" cx="9144000"/>
  <p:notesSz cx="6858000" cy="9144000"/>
  <p:embeddedFontLst>
    <p:embeddedFont>
      <p:font typeface="Comfortaa SemiBold"/>
      <p:regular r:id="rId8"/>
      <p:bold r:id="rId9"/>
    </p:embeddedFont>
    <p:embeddedFont>
      <p:font typeface="Bebas Neue"/>
      <p:regular r:id="rId10"/>
    </p:embeddedFont>
    <p:embeddedFont>
      <p:font typeface="Jua"/>
      <p:regular r:id="rId11"/>
    </p:embeddedFont>
    <p:embeddedFont>
      <p:font typeface="Itim"/>
      <p:regular r:id="rId12"/>
    </p:embeddedFont>
    <p:embeddedFont>
      <p:font typeface="Comfortaa"/>
      <p:regular r:id="rId13"/>
      <p:bold r:id="rId1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ComfortaaSemiBold-bold.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font" Target="fonts/ComfortaaSemiBold-regular.fntdata"/><Relationship Id="rId11" Type="http://schemas.openxmlformats.org/officeDocument/2006/relationships/font" Target="fonts/Jua-regular.fntdata"/><Relationship Id="rId10" Type="http://schemas.openxmlformats.org/officeDocument/2006/relationships/font" Target="fonts/BebasNeue-regular.fntdata"/><Relationship Id="rId13" Type="http://schemas.openxmlformats.org/officeDocument/2006/relationships/font" Target="fonts/Comfortaa-regular.fntdata"/><Relationship Id="rId12" Type="http://schemas.openxmlformats.org/officeDocument/2006/relationships/font" Target="fonts/Itim-regular.fntdata"/><Relationship Id="rId14" Type="http://schemas.openxmlformats.org/officeDocument/2006/relationships/font" Target="fonts/Comfortaa-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4" name="Shape 1034"/>
        <p:cNvGrpSpPr/>
        <p:nvPr/>
      </p:nvGrpSpPr>
      <p:grpSpPr>
        <a:xfrm>
          <a:off x="0" y="0"/>
          <a:ext cx="0" cy="0"/>
          <a:chOff x="0" y="0"/>
          <a:chExt cx="0" cy="0"/>
        </a:xfrm>
      </p:grpSpPr>
      <p:sp>
        <p:nvSpPr>
          <p:cNvPr id="1035" name="Google Shape;1035;g1c4da871529_0_37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6" name="Google Shape;1036;g1c4da871529_0_37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3" name="Shape 53"/>
        <p:cNvGrpSpPr/>
        <p:nvPr/>
      </p:nvGrpSpPr>
      <p:grpSpPr>
        <a:xfrm>
          <a:off x="0" y="0"/>
          <a:ext cx="0" cy="0"/>
          <a:chOff x="0" y="0"/>
          <a:chExt cx="0" cy="0"/>
        </a:xfrm>
      </p:grpSpPr>
      <p:grpSp>
        <p:nvGrpSpPr>
          <p:cNvPr id="54" name="Google Shape;54;p14"/>
          <p:cNvGrpSpPr/>
          <p:nvPr/>
        </p:nvGrpSpPr>
        <p:grpSpPr>
          <a:xfrm>
            <a:off x="126694" y="111153"/>
            <a:ext cx="8932338" cy="5012630"/>
            <a:chOff x="126694" y="111153"/>
            <a:chExt cx="8932338" cy="5012630"/>
          </a:xfrm>
        </p:grpSpPr>
        <p:grpSp>
          <p:nvGrpSpPr>
            <p:cNvPr id="55" name="Google Shape;55;p14"/>
            <p:cNvGrpSpPr/>
            <p:nvPr/>
          </p:nvGrpSpPr>
          <p:grpSpPr>
            <a:xfrm>
              <a:off x="242425" y="285150"/>
              <a:ext cx="8659200" cy="4573200"/>
              <a:chOff x="242425" y="285150"/>
              <a:chExt cx="8659200" cy="4573200"/>
            </a:xfrm>
          </p:grpSpPr>
          <p:sp>
            <p:nvSpPr>
              <p:cNvPr id="56" name="Google Shape;56;p14"/>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14"/>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14"/>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14"/>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14"/>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4"/>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4"/>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14"/>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14"/>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4"/>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14"/>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14"/>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4"/>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14"/>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14"/>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14"/>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4"/>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14"/>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4"/>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4"/>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4"/>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14"/>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14"/>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 name="Google Shape;79;p14"/>
            <p:cNvGrpSpPr/>
            <p:nvPr/>
          </p:nvGrpSpPr>
          <p:grpSpPr>
            <a:xfrm rot="-4997741">
              <a:off x="8365109" y="4429897"/>
              <a:ext cx="658037" cy="657481"/>
              <a:chOff x="7317000" y="1925613"/>
              <a:chExt cx="361350" cy="361025"/>
            </a:xfrm>
          </p:grpSpPr>
          <p:sp>
            <p:nvSpPr>
              <p:cNvPr id="80" name="Google Shape;80;p14"/>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14"/>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4"/>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 name="Google Shape;83;p14"/>
            <p:cNvGrpSpPr/>
            <p:nvPr/>
          </p:nvGrpSpPr>
          <p:grpSpPr>
            <a:xfrm flipH="1" rot="-10583713">
              <a:off x="146712" y="131190"/>
              <a:ext cx="658056" cy="657500"/>
              <a:chOff x="7317000" y="1925613"/>
              <a:chExt cx="361350" cy="361025"/>
            </a:xfrm>
          </p:grpSpPr>
          <p:sp>
            <p:nvSpPr>
              <p:cNvPr id="84" name="Google Shape;84;p14"/>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14"/>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4"/>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87" name="Google Shape;87;p14"/>
          <p:cNvSpPr txBox="1"/>
          <p:nvPr>
            <p:ph type="ctrTitle"/>
          </p:nvPr>
        </p:nvSpPr>
        <p:spPr>
          <a:xfrm>
            <a:off x="1288825" y="1212904"/>
            <a:ext cx="5804400" cy="2180400"/>
          </a:xfrm>
          <a:prstGeom prst="rect">
            <a:avLst/>
          </a:prstGeom>
        </p:spPr>
        <p:txBody>
          <a:bodyPr anchorCtr="0" anchor="ctr" bIns="91425" lIns="91425" spcFirstLastPara="1" rIns="91425" wrap="square" tIns="91425">
            <a:noAutofit/>
          </a:bodyPr>
          <a:lstStyle>
            <a:lvl1pPr lvl="0" rtl="0">
              <a:lnSpc>
                <a:spcPct val="75000"/>
              </a:lnSpc>
              <a:spcBef>
                <a:spcPts val="0"/>
              </a:spcBef>
              <a:spcAft>
                <a:spcPts val="0"/>
              </a:spcAft>
              <a:buSzPts val="5200"/>
              <a:buNone/>
              <a:defRPr sz="8500"/>
            </a:lvl1pPr>
            <a:lvl2pPr lvl="1" rtl="0" algn="ctr">
              <a:spcBef>
                <a:spcPts val="0"/>
              </a:spcBef>
              <a:spcAft>
                <a:spcPts val="0"/>
              </a:spcAft>
              <a:buClr>
                <a:srgbClr val="191919"/>
              </a:buClr>
              <a:buSzPts val="5200"/>
              <a:buNone/>
              <a:defRPr sz="5200">
                <a:solidFill>
                  <a:srgbClr val="191919"/>
                </a:solidFill>
              </a:defRPr>
            </a:lvl2pPr>
            <a:lvl3pPr lvl="2" rtl="0" algn="ctr">
              <a:spcBef>
                <a:spcPts val="0"/>
              </a:spcBef>
              <a:spcAft>
                <a:spcPts val="0"/>
              </a:spcAft>
              <a:buClr>
                <a:srgbClr val="191919"/>
              </a:buClr>
              <a:buSzPts val="5200"/>
              <a:buNone/>
              <a:defRPr sz="5200">
                <a:solidFill>
                  <a:srgbClr val="191919"/>
                </a:solidFill>
              </a:defRPr>
            </a:lvl3pPr>
            <a:lvl4pPr lvl="3" rtl="0" algn="ctr">
              <a:spcBef>
                <a:spcPts val="0"/>
              </a:spcBef>
              <a:spcAft>
                <a:spcPts val="0"/>
              </a:spcAft>
              <a:buClr>
                <a:srgbClr val="191919"/>
              </a:buClr>
              <a:buSzPts val="5200"/>
              <a:buNone/>
              <a:defRPr sz="5200">
                <a:solidFill>
                  <a:srgbClr val="191919"/>
                </a:solidFill>
              </a:defRPr>
            </a:lvl4pPr>
            <a:lvl5pPr lvl="4" rtl="0" algn="ctr">
              <a:spcBef>
                <a:spcPts val="0"/>
              </a:spcBef>
              <a:spcAft>
                <a:spcPts val="0"/>
              </a:spcAft>
              <a:buClr>
                <a:srgbClr val="191919"/>
              </a:buClr>
              <a:buSzPts val="5200"/>
              <a:buNone/>
              <a:defRPr sz="5200">
                <a:solidFill>
                  <a:srgbClr val="191919"/>
                </a:solidFill>
              </a:defRPr>
            </a:lvl5pPr>
            <a:lvl6pPr lvl="5" rtl="0" algn="ctr">
              <a:spcBef>
                <a:spcPts val="0"/>
              </a:spcBef>
              <a:spcAft>
                <a:spcPts val="0"/>
              </a:spcAft>
              <a:buClr>
                <a:srgbClr val="191919"/>
              </a:buClr>
              <a:buSzPts val="5200"/>
              <a:buNone/>
              <a:defRPr sz="5200">
                <a:solidFill>
                  <a:srgbClr val="191919"/>
                </a:solidFill>
              </a:defRPr>
            </a:lvl6pPr>
            <a:lvl7pPr lvl="6" rtl="0" algn="ctr">
              <a:spcBef>
                <a:spcPts val="0"/>
              </a:spcBef>
              <a:spcAft>
                <a:spcPts val="0"/>
              </a:spcAft>
              <a:buClr>
                <a:srgbClr val="191919"/>
              </a:buClr>
              <a:buSzPts val="5200"/>
              <a:buNone/>
              <a:defRPr sz="5200">
                <a:solidFill>
                  <a:srgbClr val="191919"/>
                </a:solidFill>
              </a:defRPr>
            </a:lvl7pPr>
            <a:lvl8pPr lvl="7" rtl="0" algn="ctr">
              <a:spcBef>
                <a:spcPts val="0"/>
              </a:spcBef>
              <a:spcAft>
                <a:spcPts val="0"/>
              </a:spcAft>
              <a:buClr>
                <a:srgbClr val="191919"/>
              </a:buClr>
              <a:buSzPts val="5200"/>
              <a:buNone/>
              <a:defRPr sz="5200">
                <a:solidFill>
                  <a:srgbClr val="191919"/>
                </a:solidFill>
              </a:defRPr>
            </a:lvl8pPr>
            <a:lvl9pPr lvl="8" rtl="0" algn="ctr">
              <a:spcBef>
                <a:spcPts val="0"/>
              </a:spcBef>
              <a:spcAft>
                <a:spcPts val="0"/>
              </a:spcAft>
              <a:buClr>
                <a:srgbClr val="191919"/>
              </a:buClr>
              <a:buSzPts val="5200"/>
              <a:buNone/>
              <a:defRPr sz="5200">
                <a:solidFill>
                  <a:srgbClr val="191919"/>
                </a:solidFill>
              </a:defRPr>
            </a:lvl9pPr>
          </a:lstStyle>
          <a:p/>
        </p:txBody>
      </p:sp>
      <p:sp>
        <p:nvSpPr>
          <p:cNvPr id="88" name="Google Shape;88;p14"/>
          <p:cNvSpPr txBox="1"/>
          <p:nvPr>
            <p:ph idx="1" type="subTitle"/>
          </p:nvPr>
        </p:nvSpPr>
        <p:spPr>
          <a:xfrm>
            <a:off x="1485739" y="3274675"/>
            <a:ext cx="4114800" cy="409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9" name="Shape 89"/>
        <p:cNvGrpSpPr/>
        <p:nvPr/>
      </p:nvGrpSpPr>
      <p:grpSpPr>
        <a:xfrm>
          <a:off x="0" y="0"/>
          <a:ext cx="0" cy="0"/>
          <a:chOff x="0" y="0"/>
          <a:chExt cx="0" cy="0"/>
        </a:xfrm>
      </p:grpSpPr>
      <p:grpSp>
        <p:nvGrpSpPr>
          <p:cNvPr id="90" name="Google Shape;90;p15"/>
          <p:cNvGrpSpPr/>
          <p:nvPr/>
        </p:nvGrpSpPr>
        <p:grpSpPr>
          <a:xfrm>
            <a:off x="126694" y="111153"/>
            <a:ext cx="8932338" cy="5012630"/>
            <a:chOff x="126694" y="111153"/>
            <a:chExt cx="8932338" cy="5012630"/>
          </a:xfrm>
        </p:grpSpPr>
        <p:grpSp>
          <p:nvGrpSpPr>
            <p:cNvPr id="91" name="Google Shape;91;p15"/>
            <p:cNvGrpSpPr/>
            <p:nvPr/>
          </p:nvGrpSpPr>
          <p:grpSpPr>
            <a:xfrm>
              <a:off x="242425" y="285150"/>
              <a:ext cx="8659200" cy="4573200"/>
              <a:chOff x="242425" y="285150"/>
              <a:chExt cx="8659200" cy="4573200"/>
            </a:xfrm>
          </p:grpSpPr>
          <p:sp>
            <p:nvSpPr>
              <p:cNvPr id="92" name="Google Shape;92;p15"/>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15"/>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5"/>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5"/>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15"/>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15"/>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5"/>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5"/>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5"/>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5"/>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5"/>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5"/>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5"/>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5"/>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5"/>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5"/>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5"/>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5"/>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5"/>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5"/>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5"/>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5"/>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5"/>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 name="Google Shape;115;p15"/>
            <p:cNvGrpSpPr/>
            <p:nvPr/>
          </p:nvGrpSpPr>
          <p:grpSpPr>
            <a:xfrm rot="-4997741">
              <a:off x="8365109" y="4429897"/>
              <a:ext cx="658037" cy="657481"/>
              <a:chOff x="7317000" y="1925613"/>
              <a:chExt cx="361350" cy="361025"/>
            </a:xfrm>
          </p:grpSpPr>
          <p:sp>
            <p:nvSpPr>
              <p:cNvPr id="116" name="Google Shape;116;p15"/>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5"/>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5"/>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9" name="Google Shape;119;p15"/>
            <p:cNvGrpSpPr/>
            <p:nvPr/>
          </p:nvGrpSpPr>
          <p:grpSpPr>
            <a:xfrm flipH="1" rot="-10583713">
              <a:off x="146712" y="131190"/>
              <a:ext cx="658056" cy="657500"/>
              <a:chOff x="7317000" y="1925613"/>
              <a:chExt cx="361350" cy="361025"/>
            </a:xfrm>
          </p:grpSpPr>
          <p:sp>
            <p:nvSpPr>
              <p:cNvPr id="120" name="Google Shape;120;p15"/>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5"/>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5"/>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23" name="Google Shape;123;p15"/>
          <p:cNvSpPr txBox="1"/>
          <p:nvPr>
            <p:ph hasCustomPrompt="1" type="title"/>
          </p:nvPr>
        </p:nvSpPr>
        <p:spPr>
          <a:xfrm>
            <a:off x="1408886" y="1029041"/>
            <a:ext cx="1403100" cy="104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000"/>
              <a:buNone/>
              <a:defRPr sz="7500">
                <a:solidFill>
                  <a:schemeClr val="dk2"/>
                </a:solidFill>
              </a:defRPr>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24" name="Google Shape;124;p15"/>
          <p:cNvSpPr txBox="1"/>
          <p:nvPr>
            <p:ph idx="1" type="subTitle"/>
          </p:nvPr>
        </p:nvSpPr>
        <p:spPr>
          <a:xfrm>
            <a:off x="1328836" y="3527725"/>
            <a:ext cx="3044100" cy="713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5" name="Google Shape;125;p15"/>
          <p:cNvSpPr txBox="1"/>
          <p:nvPr>
            <p:ph idx="2" type="title"/>
          </p:nvPr>
        </p:nvSpPr>
        <p:spPr>
          <a:xfrm>
            <a:off x="1328836" y="2444025"/>
            <a:ext cx="3632400" cy="11586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sz="3700"/>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26" name="Shape 126"/>
        <p:cNvGrpSpPr/>
        <p:nvPr/>
      </p:nvGrpSpPr>
      <p:grpSpPr>
        <a:xfrm>
          <a:off x="0" y="0"/>
          <a:ext cx="0" cy="0"/>
          <a:chOff x="0" y="0"/>
          <a:chExt cx="0" cy="0"/>
        </a:xfrm>
      </p:grpSpPr>
      <p:grpSp>
        <p:nvGrpSpPr>
          <p:cNvPr id="127" name="Google Shape;127;p16"/>
          <p:cNvGrpSpPr/>
          <p:nvPr/>
        </p:nvGrpSpPr>
        <p:grpSpPr>
          <a:xfrm>
            <a:off x="126694" y="111153"/>
            <a:ext cx="8932338" cy="5012630"/>
            <a:chOff x="126694" y="111153"/>
            <a:chExt cx="8932338" cy="5012630"/>
          </a:xfrm>
        </p:grpSpPr>
        <p:grpSp>
          <p:nvGrpSpPr>
            <p:cNvPr id="128" name="Google Shape;128;p16"/>
            <p:cNvGrpSpPr/>
            <p:nvPr/>
          </p:nvGrpSpPr>
          <p:grpSpPr>
            <a:xfrm>
              <a:off x="242425" y="285150"/>
              <a:ext cx="8659200" cy="4573200"/>
              <a:chOff x="242425" y="285150"/>
              <a:chExt cx="8659200" cy="4573200"/>
            </a:xfrm>
          </p:grpSpPr>
          <p:sp>
            <p:nvSpPr>
              <p:cNvPr id="129" name="Google Shape;129;p16"/>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16"/>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16"/>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16"/>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6"/>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6"/>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16"/>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16"/>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6"/>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6"/>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6"/>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6"/>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6"/>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6"/>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6"/>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6"/>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6"/>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6"/>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6"/>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6"/>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6"/>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6"/>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6"/>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2" name="Google Shape;152;p16"/>
            <p:cNvGrpSpPr/>
            <p:nvPr/>
          </p:nvGrpSpPr>
          <p:grpSpPr>
            <a:xfrm rot="-4997741">
              <a:off x="8365109" y="4429897"/>
              <a:ext cx="658037" cy="657481"/>
              <a:chOff x="7317000" y="1925613"/>
              <a:chExt cx="361350" cy="361025"/>
            </a:xfrm>
          </p:grpSpPr>
          <p:sp>
            <p:nvSpPr>
              <p:cNvPr id="153" name="Google Shape;153;p16"/>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6"/>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6"/>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6" name="Google Shape;156;p16"/>
            <p:cNvGrpSpPr/>
            <p:nvPr/>
          </p:nvGrpSpPr>
          <p:grpSpPr>
            <a:xfrm flipH="1" rot="-10583713">
              <a:off x="146712" y="131190"/>
              <a:ext cx="658056" cy="657500"/>
              <a:chOff x="7317000" y="1925613"/>
              <a:chExt cx="361350" cy="361025"/>
            </a:xfrm>
          </p:grpSpPr>
          <p:sp>
            <p:nvSpPr>
              <p:cNvPr id="157" name="Google Shape;157;p16"/>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6"/>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6"/>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60" name="Google Shape;160;p16"/>
          <p:cNvSpPr txBox="1"/>
          <p:nvPr>
            <p:ph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61" name="Google Shape;161;p16"/>
          <p:cNvSpPr txBox="1"/>
          <p:nvPr>
            <p:ph idx="1" type="body"/>
          </p:nvPr>
        </p:nvSpPr>
        <p:spPr>
          <a:xfrm>
            <a:off x="789200" y="1102441"/>
            <a:ext cx="4118400" cy="35082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Clr>
                <a:schemeClr val="dk2"/>
              </a:buClr>
              <a:buSzPts val="1400"/>
              <a:buChar char="●"/>
              <a:defRPr sz="1400"/>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0"/>
              </a:spcBef>
              <a:spcAft>
                <a:spcPts val="0"/>
              </a:spcAft>
              <a:buSzPts val="1400"/>
              <a:buChar char="■"/>
              <a:defRPr/>
            </a:lvl3pPr>
            <a:lvl4pPr indent="-317500" lvl="3" marL="1828800" rtl="0">
              <a:lnSpc>
                <a:spcPct val="115000"/>
              </a:lnSpc>
              <a:spcBef>
                <a:spcPts val="0"/>
              </a:spcBef>
              <a:spcAft>
                <a:spcPts val="0"/>
              </a:spcAft>
              <a:buSzPts val="1400"/>
              <a:buChar char="●"/>
              <a:defRPr/>
            </a:lvl4pPr>
            <a:lvl5pPr indent="-317500" lvl="4" marL="2286000" rtl="0">
              <a:lnSpc>
                <a:spcPct val="115000"/>
              </a:lnSpc>
              <a:spcBef>
                <a:spcPts val="0"/>
              </a:spcBef>
              <a:spcAft>
                <a:spcPts val="0"/>
              </a:spcAft>
              <a:buSzPts val="1400"/>
              <a:buChar char="○"/>
              <a:defRPr/>
            </a:lvl5pPr>
            <a:lvl6pPr indent="-317500" lvl="5" marL="2743200" rtl="0">
              <a:lnSpc>
                <a:spcPct val="115000"/>
              </a:lnSpc>
              <a:spcBef>
                <a:spcPts val="0"/>
              </a:spcBef>
              <a:spcAft>
                <a:spcPts val="0"/>
              </a:spcAft>
              <a:buSzPts val="1400"/>
              <a:buChar char="■"/>
              <a:defRPr/>
            </a:lvl6pPr>
            <a:lvl7pPr indent="-317500" lvl="6" marL="3200400" rtl="0">
              <a:lnSpc>
                <a:spcPct val="115000"/>
              </a:lnSpc>
              <a:spcBef>
                <a:spcPts val="0"/>
              </a:spcBef>
              <a:spcAft>
                <a:spcPts val="0"/>
              </a:spcAft>
              <a:buSzPts val="1400"/>
              <a:buChar char="●"/>
              <a:defRPr/>
            </a:lvl7pPr>
            <a:lvl8pPr indent="-317500" lvl="7" marL="3657600" rtl="0">
              <a:lnSpc>
                <a:spcPct val="115000"/>
              </a:lnSpc>
              <a:spcBef>
                <a:spcPts val="0"/>
              </a:spcBef>
              <a:spcAft>
                <a:spcPts val="0"/>
              </a:spcAft>
              <a:buSzPts val="1400"/>
              <a:buChar char="○"/>
              <a:defRPr/>
            </a:lvl8pPr>
            <a:lvl9pPr indent="-317500" lvl="8" marL="4114800" rtl="0">
              <a:lnSpc>
                <a:spcPct val="115000"/>
              </a:lnSpc>
              <a:spcBef>
                <a:spcPts val="0"/>
              </a:spcBef>
              <a:spcAft>
                <a:spcPts val="0"/>
              </a:spcAft>
              <a:buSzPts val="1400"/>
              <a:buChar char="■"/>
              <a:defRPr/>
            </a:lvl9pPr>
          </a:lstStyle>
          <a:p/>
        </p:txBody>
      </p:sp>
      <p:sp>
        <p:nvSpPr>
          <p:cNvPr id="162" name="Google Shape;162;p16"/>
          <p:cNvSpPr txBox="1"/>
          <p:nvPr>
            <p:ph idx="2" type="body"/>
          </p:nvPr>
        </p:nvSpPr>
        <p:spPr>
          <a:xfrm>
            <a:off x="4907596" y="1102441"/>
            <a:ext cx="3516300" cy="35082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Clr>
                <a:schemeClr val="dk2"/>
              </a:buClr>
              <a:buSzPts val="1400"/>
              <a:buChar char="●"/>
              <a:defRPr sz="1400"/>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0"/>
              </a:spcBef>
              <a:spcAft>
                <a:spcPts val="0"/>
              </a:spcAft>
              <a:buSzPts val="1400"/>
              <a:buChar char="■"/>
              <a:defRPr/>
            </a:lvl3pPr>
            <a:lvl4pPr indent="-317500" lvl="3" marL="1828800" rtl="0">
              <a:lnSpc>
                <a:spcPct val="115000"/>
              </a:lnSpc>
              <a:spcBef>
                <a:spcPts val="0"/>
              </a:spcBef>
              <a:spcAft>
                <a:spcPts val="0"/>
              </a:spcAft>
              <a:buSzPts val="1400"/>
              <a:buChar char="●"/>
              <a:defRPr/>
            </a:lvl4pPr>
            <a:lvl5pPr indent="-317500" lvl="4" marL="2286000" rtl="0">
              <a:lnSpc>
                <a:spcPct val="115000"/>
              </a:lnSpc>
              <a:spcBef>
                <a:spcPts val="0"/>
              </a:spcBef>
              <a:spcAft>
                <a:spcPts val="0"/>
              </a:spcAft>
              <a:buSzPts val="1400"/>
              <a:buChar char="○"/>
              <a:defRPr/>
            </a:lvl5pPr>
            <a:lvl6pPr indent="-317500" lvl="5" marL="2743200" rtl="0">
              <a:lnSpc>
                <a:spcPct val="115000"/>
              </a:lnSpc>
              <a:spcBef>
                <a:spcPts val="0"/>
              </a:spcBef>
              <a:spcAft>
                <a:spcPts val="0"/>
              </a:spcAft>
              <a:buSzPts val="1400"/>
              <a:buChar char="■"/>
              <a:defRPr/>
            </a:lvl6pPr>
            <a:lvl7pPr indent="-317500" lvl="6" marL="3200400" rtl="0">
              <a:lnSpc>
                <a:spcPct val="115000"/>
              </a:lnSpc>
              <a:spcBef>
                <a:spcPts val="0"/>
              </a:spcBef>
              <a:spcAft>
                <a:spcPts val="0"/>
              </a:spcAft>
              <a:buSzPts val="1400"/>
              <a:buChar char="●"/>
              <a:defRPr/>
            </a:lvl7pPr>
            <a:lvl8pPr indent="-317500" lvl="7" marL="3657600" rtl="0">
              <a:lnSpc>
                <a:spcPct val="115000"/>
              </a:lnSpc>
              <a:spcBef>
                <a:spcPts val="0"/>
              </a:spcBef>
              <a:spcAft>
                <a:spcPts val="0"/>
              </a:spcAft>
              <a:buSzPts val="1400"/>
              <a:buChar char="○"/>
              <a:defRPr/>
            </a:lvl8pPr>
            <a:lvl9pPr indent="-317500" lvl="8" marL="4114800" rtl="0">
              <a:lnSpc>
                <a:spcPct val="115000"/>
              </a:lnSpc>
              <a:spcBef>
                <a:spcPts val="0"/>
              </a:spcBef>
              <a:spcAft>
                <a:spcPts val="0"/>
              </a:spcAft>
              <a:buSzPts val="1400"/>
              <a:buChar char="■"/>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63" name="Shape 163"/>
        <p:cNvGrpSpPr/>
        <p:nvPr/>
      </p:nvGrpSpPr>
      <p:grpSpPr>
        <a:xfrm>
          <a:off x="0" y="0"/>
          <a:ext cx="0" cy="0"/>
          <a:chOff x="0" y="0"/>
          <a:chExt cx="0" cy="0"/>
        </a:xfrm>
      </p:grpSpPr>
      <p:grpSp>
        <p:nvGrpSpPr>
          <p:cNvPr id="164" name="Google Shape;164;p17"/>
          <p:cNvGrpSpPr/>
          <p:nvPr/>
        </p:nvGrpSpPr>
        <p:grpSpPr>
          <a:xfrm>
            <a:off x="126694" y="111153"/>
            <a:ext cx="8932338" cy="5012630"/>
            <a:chOff x="126694" y="111153"/>
            <a:chExt cx="8932338" cy="5012630"/>
          </a:xfrm>
        </p:grpSpPr>
        <p:grpSp>
          <p:nvGrpSpPr>
            <p:cNvPr id="165" name="Google Shape;165;p17"/>
            <p:cNvGrpSpPr/>
            <p:nvPr/>
          </p:nvGrpSpPr>
          <p:grpSpPr>
            <a:xfrm>
              <a:off x="242425" y="285150"/>
              <a:ext cx="8659200" cy="4573200"/>
              <a:chOff x="242425" y="285150"/>
              <a:chExt cx="8659200" cy="4573200"/>
            </a:xfrm>
          </p:grpSpPr>
          <p:sp>
            <p:nvSpPr>
              <p:cNvPr id="166" name="Google Shape;166;p17"/>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7"/>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7"/>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7"/>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7"/>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7"/>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7"/>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7"/>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7"/>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7"/>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7"/>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7"/>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7"/>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7"/>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7"/>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7"/>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7"/>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7"/>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7"/>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7"/>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7"/>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7"/>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7"/>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 name="Google Shape;189;p17"/>
            <p:cNvGrpSpPr/>
            <p:nvPr/>
          </p:nvGrpSpPr>
          <p:grpSpPr>
            <a:xfrm rot="-4997741">
              <a:off x="8365109" y="4429897"/>
              <a:ext cx="658037" cy="657481"/>
              <a:chOff x="7317000" y="1925613"/>
              <a:chExt cx="361350" cy="361025"/>
            </a:xfrm>
          </p:grpSpPr>
          <p:sp>
            <p:nvSpPr>
              <p:cNvPr id="190" name="Google Shape;190;p17"/>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7"/>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7"/>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3" name="Google Shape;193;p17"/>
            <p:cNvGrpSpPr/>
            <p:nvPr/>
          </p:nvGrpSpPr>
          <p:grpSpPr>
            <a:xfrm flipH="1" rot="-10583713">
              <a:off x="146712" y="131190"/>
              <a:ext cx="658056" cy="657500"/>
              <a:chOff x="7317000" y="1925613"/>
              <a:chExt cx="361350" cy="361025"/>
            </a:xfrm>
          </p:grpSpPr>
          <p:sp>
            <p:nvSpPr>
              <p:cNvPr id="194" name="Google Shape;194;p17"/>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7"/>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7"/>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97" name="Google Shape;197;p17"/>
          <p:cNvSpPr txBox="1"/>
          <p:nvPr>
            <p:ph idx="1" type="subTitle"/>
          </p:nvPr>
        </p:nvSpPr>
        <p:spPr>
          <a:xfrm>
            <a:off x="1290763" y="2478200"/>
            <a:ext cx="2907600" cy="484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Jua"/>
                <a:ea typeface="Jua"/>
                <a:cs typeface="Jua"/>
                <a:sym typeface="Jua"/>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98" name="Google Shape;198;p17"/>
          <p:cNvSpPr txBox="1"/>
          <p:nvPr>
            <p:ph idx="2" type="subTitle"/>
          </p:nvPr>
        </p:nvSpPr>
        <p:spPr>
          <a:xfrm>
            <a:off x="4945638" y="2478200"/>
            <a:ext cx="2907600" cy="484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Jua"/>
                <a:ea typeface="Jua"/>
                <a:cs typeface="Jua"/>
                <a:sym typeface="Jua"/>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199" name="Google Shape;199;p17"/>
          <p:cNvSpPr txBox="1"/>
          <p:nvPr>
            <p:ph idx="3" type="subTitle"/>
          </p:nvPr>
        </p:nvSpPr>
        <p:spPr>
          <a:xfrm>
            <a:off x="1290775" y="2926075"/>
            <a:ext cx="2907600" cy="800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3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0" name="Google Shape;200;p17"/>
          <p:cNvSpPr txBox="1"/>
          <p:nvPr>
            <p:ph idx="4" type="subTitle"/>
          </p:nvPr>
        </p:nvSpPr>
        <p:spPr>
          <a:xfrm>
            <a:off x="4945650" y="2926075"/>
            <a:ext cx="2907600" cy="800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3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1" name="Google Shape;201;p17"/>
          <p:cNvSpPr txBox="1"/>
          <p:nvPr>
            <p:ph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02" name="Shape 202"/>
        <p:cNvGrpSpPr/>
        <p:nvPr/>
      </p:nvGrpSpPr>
      <p:grpSpPr>
        <a:xfrm>
          <a:off x="0" y="0"/>
          <a:ext cx="0" cy="0"/>
          <a:chOff x="0" y="0"/>
          <a:chExt cx="0" cy="0"/>
        </a:xfrm>
      </p:grpSpPr>
      <p:grpSp>
        <p:nvGrpSpPr>
          <p:cNvPr id="203" name="Google Shape;203;p18"/>
          <p:cNvGrpSpPr/>
          <p:nvPr/>
        </p:nvGrpSpPr>
        <p:grpSpPr>
          <a:xfrm>
            <a:off x="126694" y="111153"/>
            <a:ext cx="8932338" cy="5012630"/>
            <a:chOff x="126694" y="111153"/>
            <a:chExt cx="8932338" cy="5012630"/>
          </a:xfrm>
        </p:grpSpPr>
        <p:grpSp>
          <p:nvGrpSpPr>
            <p:cNvPr id="204" name="Google Shape;204;p18"/>
            <p:cNvGrpSpPr/>
            <p:nvPr/>
          </p:nvGrpSpPr>
          <p:grpSpPr>
            <a:xfrm>
              <a:off x="242425" y="285150"/>
              <a:ext cx="8659200" cy="4573200"/>
              <a:chOff x="242425" y="285150"/>
              <a:chExt cx="8659200" cy="4573200"/>
            </a:xfrm>
          </p:grpSpPr>
          <p:sp>
            <p:nvSpPr>
              <p:cNvPr id="205" name="Google Shape;205;p18"/>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8"/>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8"/>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8"/>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8"/>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8"/>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8"/>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8"/>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8"/>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8"/>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8"/>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8"/>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8"/>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8"/>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8"/>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8"/>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8"/>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8"/>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8"/>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8"/>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8"/>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8"/>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8"/>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 name="Google Shape;228;p18"/>
            <p:cNvGrpSpPr/>
            <p:nvPr/>
          </p:nvGrpSpPr>
          <p:grpSpPr>
            <a:xfrm rot="-4997741">
              <a:off x="8365109" y="4429897"/>
              <a:ext cx="658037" cy="657481"/>
              <a:chOff x="7317000" y="1925613"/>
              <a:chExt cx="361350" cy="361025"/>
            </a:xfrm>
          </p:grpSpPr>
          <p:sp>
            <p:nvSpPr>
              <p:cNvPr id="229" name="Google Shape;229;p18"/>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8"/>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8"/>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2" name="Google Shape;232;p18"/>
            <p:cNvGrpSpPr/>
            <p:nvPr/>
          </p:nvGrpSpPr>
          <p:grpSpPr>
            <a:xfrm flipH="1" rot="-10583713">
              <a:off x="146712" y="131190"/>
              <a:ext cx="658056" cy="657500"/>
              <a:chOff x="7317000" y="1925613"/>
              <a:chExt cx="361350" cy="361025"/>
            </a:xfrm>
          </p:grpSpPr>
          <p:sp>
            <p:nvSpPr>
              <p:cNvPr id="233" name="Google Shape;233;p18"/>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8"/>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18"/>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36" name="Google Shape;236;p18"/>
          <p:cNvSpPr txBox="1"/>
          <p:nvPr>
            <p:ph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37" name="Shape 237"/>
        <p:cNvGrpSpPr/>
        <p:nvPr/>
      </p:nvGrpSpPr>
      <p:grpSpPr>
        <a:xfrm>
          <a:off x="0" y="0"/>
          <a:ext cx="0" cy="0"/>
          <a:chOff x="0" y="0"/>
          <a:chExt cx="0" cy="0"/>
        </a:xfrm>
      </p:grpSpPr>
      <p:grpSp>
        <p:nvGrpSpPr>
          <p:cNvPr id="238" name="Google Shape;238;p19"/>
          <p:cNvGrpSpPr/>
          <p:nvPr/>
        </p:nvGrpSpPr>
        <p:grpSpPr>
          <a:xfrm>
            <a:off x="126694" y="111153"/>
            <a:ext cx="8932338" cy="5012630"/>
            <a:chOff x="126694" y="111153"/>
            <a:chExt cx="8932338" cy="5012630"/>
          </a:xfrm>
        </p:grpSpPr>
        <p:grpSp>
          <p:nvGrpSpPr>
            <p:cNvPr id="239" name="Google Shape;239;p19"/>
            <p:cNvGrpSpPr/>
            <p:nvPr/>
          </p:nvGrpSpPr>
          <p:grpSpPr>
            <a:xfrm>
              <a:off x="242425" y="285150"/>
              <a:ext cx="8659200" cy="4573200"/>
              <a:chOff x="242425" y="285150"/>
              <a:chExt cx="8659200" cy="4573200"/>
            </a:xfrm>
          </p:grpSpPr>
          <p:sp>
            <p:nvSpPr>
              <p:cNvPr id="240" name="Google Shape;240;p19"/>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9"/>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9"/>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9"/>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9"/>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9"/>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9"/>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9"/>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9"/>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9"/>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9"/>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9"/>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9"/>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9"/>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9"/>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9"/>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9"/>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9"/>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9"/>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9"/>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9"/>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9"/>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9"/>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3" name="Google Shape;263;p19"/>
            <p:cNvGrpSpPr/>
            <p:nvPr/>
          </p:nvGrpSpPr>
          <p:grpSpPr>
            <a:xfrm rot="-4997741">
              <a:off x="8365109" y="4429897"/>
              <a:ext cx="658037" cy="657481"/>
              <a:chOff x="7317000" y="1925613"/>
              <a:chExt cx="361350" cy="361025"/>
            </a:xfrm>
          </p:grpSpPr>
          <p:sp>
            <p:nvSpPr>
              <p:cNvPr id="264" name="Google Shape;264;p19"/>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9"/>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9"/>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7" name="Google Shape;267;p19"/>
            <p:cNvGrpSpPr/>
            <p:nvPr/>
          </p:nvGrpSpPr>
          <p:grpSpPr>
            <a:xfrm flipH="1" rot="-10583713">
              <a:off x="146712" y="131190"/>
              <a:ext cx="658056" cy="657500"/>
              <a:chOff x="7317000" y="1925613"/>
              <a:chExt cx="361350" cy="361025"/>
            </a:xfrm>
          </p:grpSpPr>
          <p:sp>
            <p:nvSpPr>
              <p:cNvPr id="268" name="Google Shape;268;p19"/>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9"/>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9"/>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71" name="Google Shape;271;p19"/>
          <p:cNvSpPr txBox="1"/>
          <p:nvPr>
            <p:ph type="title"/>
          </p:nvPr>
        </p:nvSpPr>
        <p:spPr>
          <a:xfrm>
            <a:off x="990175" y="1150350"/>
            <a:ext cx="4773900" cy="10233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72" name="Google Shape;272;p19"/>
          <p:cNvSpPr txBox="1"/>
          <p:nvPr>
            <p:ph idx="1" type="body"/>
          </p:nvPr>
        </p:nvSpPr>
        <p:spPr>
          <a:xfrm>
            <a:off x="990175" y="2173650"/>
            <a:ext cx="4043400" cy="18195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Clr>
                <a:schemeClr val="dk2"/>
              </a:buClr>
              <a:buSzPts val="1400"/>
              <a:buChar char="●"/>
              <a:defRPr sz="1300">
                <a:solidFill>
                  <a:srgbClr val="434343"/>
                </a:solidFill>
              </a:defRPr>
            </a:lvl1pPr>
            <a:lvl2pPr indent="-317500" lvl="1" marL="914400" rtl="0">
              <a:lnSpc>
                <a:spcPct val="115000"/>
              </a:lnSpc>
              <a:spcBef>
                <a:spcPts val="0"/>
              </a:spcBef>
              <a:spcAft>
                <a:spcPts val="0"/>
              </a:spcAft>
              <a:buClr>
                <a:srgbClr val="434343"/>
              </a:buClr>
              <a:buSzPts val="1400"/>
              <a:buChar char="○"/>
              <a:defRPr>
                <a:solidFill>
                  <a:srgbClr val="434343"/>
                </a:solidFill>
              </a:defRPr>
            </a:lvl2pPr>
            <a:lvl3pPr indent="-317500" lvl="2" marL="1371600" rtl="0">
              <a:lnSpc>
                <a:spcPct val="115000"/>
              </a:lnSpc>
              <a:spcBef>
                <a:spcPts val="0"/>
              </a:spcBef>
              <a:spcAft>
                <a:spcPts val="0"/>
              </a:spcAft>
              <a:buClr>
                <a:srgbClr val="434343"/>
              </a:buClr>
              <a:buSzPts val="1400"/>
              <a:buChar char="■"/>
              <a:defRPr>
                <a:solidFill>
                  <a:srgbClr val="434343"/>
                </a:solidFill>
              </a:defRPr>
            </a:lvl3pPr>
            <a:lvl4pPr indent="-317500" lvl="3" marL="1828800" rtl="0">
              <a:lnSpc>
                <a:spcPct val="115000"/>
              </a:lnSpc>
              <a:spcBef>
                <a:spcPts val="0"/>
              </a:spcBef>
              <a:spcAft>
                <a:spcPts val="0"/>
              </a:spcAft>
              <a:buClr>
                <a:srgbClr val="434343"/>
              </a:buClr>
              <a:buSzPts val="1400"/>
              <a:buChar char="●"/>
              <a:defRPr>
                <a:solidFill>
                  <a:srgbClr val="434343"/>
                </a:solidFill>
              </a:defRPr>
            </a:lvl4pPr>
            <a:lvl5pPr indent="-317500" lvl="4" marL="2286000" rtl="0">
              <a:lnSpc>
                <a:spcPct val="115000"/>
              </a:lnSpc>
              <a:spcBef>
                <a:spcPts val="0"/>
              </a:spcBef>
              <a:spcAft>
                <a:spcPts val="0"/>
              </a:spcAft>
              <a:buClr>
                <a:srgbClr val="434343"/>
              </a:buClr>
              <a:buSzPts val="1400"/>
              <a:buChar char="○"/>
              <a:defRPr>
                <a:solidFill>
                  <a:srgbClr val="434343"/>
                </a:solidFill>
              </a:defRPr>
            </a:lvl5pPr>
            <a:lvl6pPr indent="-317500" lvl="5" marL="2743200" rtl="0">
              <a:lnSpc>
                <a:spcPct val="115000"/>
              </a:lnSpc>
              <a:spcBef>
                <a:spcPts val="0"/>
              </a:spcBef>
              <a:spcAft>
                <a:spcPts val="0"/>
              </a:spcAft>
              <a:buClr>
                <a:srgbClr val="434343"/>
              </a:buClr>
              <a:buSzPts val="1400"/>
              <a:buChar char="■"/>
              <a:defRPr>
                <a:solidFill>
                  <a:srgbClr val="434343"/>
                </a:solidFill>
              </a:defRPr>
            </a:lvl6pPr>
            <a:lvl7pPr indent="-317500" lvl="6" marL="3200400" rtl="0">
              <a:lnSpc>
                <a:spcPct val="115000"/>
              </a:lnSpc>
              <a:spcBef>
                <a:spcPts val="0"/>
              </a:spcBef>
              <a:spcAft>
                <a:spcPts val="0"/>
              </a:spcAft>
              <a:buClr>
                <a:srgbClr val="434343"/>
              </a:buClr>
              <a:buSzPts val="1400"/>
              <a:buChar char="●"/>
              <a:defRPr>
                <a:solidFill>
                  <a:srgbClr val="434343"/>
                </a:solidFill>
              </a:defRPr>
            </a:lvl7pPr>
            <a:lvl8pPr indent="-317500" lvl="7" marL="3657600" rtl="0">
              <a:lnSpc>
                <a:spcPct val="115000"/>
              </a:lnSpc>
              <a:spcBef>
                <a:spcPts val="0"/>
              </a:spcBef>
              <a:spcAft>
                <a:spcPts val="0"/>
              </a:spcAft>
              <a:buClr>
                <a:srgbClr val="434343"/>
              </a:buClr>
              <a:buSzPts val="1400"/>
              <a:buChar char="○"/>
              <a:defRPr>
                <a:solidFill>
                  <a:srgbClr val="434343"/>
                </a:solidFill>
              </a:defRPr>
            </a:lvl8pPr>
            <a:lvl9pPr indent="-317500" lvl="8" marL="4114800" rtl="0">
              <a:lnSpc>
                <a:spcPct val="115000"/>
              </a:lnSpc>
              <a:spcBef>
                <a:spcPts val="0"/>
              </a:spcBef>
              <a:spcAft>
                <a:spcPts val="0"/>
              </a:spcAft>
              <a:buClr>
                <a:srgbClr val="434343"/>
              </a:buClr>
              <a:buSzPts val="1400"/>
              <a:buChar char="■"/>
              <a:defRPr>
                <a:solidFill>
                  <a:srgbClr val="434343"/>
                </a:solidFill>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273" name="Shape 273"/>
        <p:cNvGrpSpPr/>
        <p:nvPr/>
      </p:nvGrpSpPr>
      <p:grpSpPr>
        <a:xfrm>
          <a:off x="0" y="0"/>
          <a:ext cx="0" cy="0"/>
          <a:chOff x="0" y="0"/>
          <a:chExt cx="0" cy="0"/>
        </a:xfrm>
      </p:grpSpPr>
      <p:grpSp>
        <p:nvGrpSpPr>
          <p:cNvPr id="274" name="Google Shape;274;p20"/>
          <p:cNvGrpSpPr/>
          <p:nvPr/>
        </p:nvGrpSpPr>
        <p:grpSpPr>
          <a:xfrm>
            <a:off x="126694" y="111153"/>
            <a:ext cx="8932338" cy="5012630"/>
            <a:chOff x="126694" y="111153"/>
            <a:chExt cx="8932338" cy="5012630"/>
          </a:xfrm>
        </p:grpSpPr>
        <p:grpSp>
          <p:nvGrpSpPr>
            <p:cNvPr id="275" name="Google Shape;275;p20"/>
            <p:cNvGrpSpPr/>
            <p:nvPr/>
          </p:nvGrpSpPr>
          <p:grpSpPr>
            <a:xfrm>
              <a:off x="242425" y="285150"/>
              <a:ext cx="8659200" cy="4573200"/>
              <a:chOff x="242425" y="285150"/>
              <a:chExt cx="8659200" cy="4573200"/>
            </a:xfrm>
          </p:grpSpPr>
          <p:sp>
            <p:nvSpPr>
              <p:cNvPr id="276" name="Google Shape;276;p20"/>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0"/>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0"/>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0"/>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0"/>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20"/>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0"/>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0"/>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0"/>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0"/>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0"/>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0"/>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20"/>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0"/>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20"/>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0"/>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0"/>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0"/>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0"/>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0"/>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0"/>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0"/>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0"/>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9" name="Google Shape;299;p20"/>
            <p:cNvGrpSpPr/>
            <p:nvPr/>
          </p:nvGrpSpPr>
          <p:grpSpPr>
            <a:xfrm rot="-4997741">
              <a:off x="8365109" y="4429897"/>
              <a:ext cx="658037" cy="657481"/>
              <a:chOff x="7317000" y="1925613"/>
              <a:chExt cx="361350" cy="361025"/>
            </a:xfrm>
          </p:grpSpPr>
          <p:sp>
            <p:nvSpPr>
              <p:cNvPr id="300" name="Google Shape;300;p20"/>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0"/>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0"/>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3" name="Google Shape;303;p20"/>
            <p:cNvGrpSpPr/>
            <p:nvPr/>
          </p:nvGrpSpPr>
          <p:grpSpPr>
            <a:xfrm flipH="1" rot="-10583713">
              <a:off x="146712" y="131190"/>
              <a:ext cx="658056" cy="657500"/>
              <a:chOff x="7317000" y="1925613"/>
              <a:chExt cx="361350" cy="361025"/>
            </a:xfrm>
          </p:grpSpPr>
          <p:sp>
            <p:nvSpPr>
              <p:cNvPr id="304" name="Google Shape;304;p20"/>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0"/>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0"/>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07" name="Google Shape;307;p20"/>
          <p:cNvSpPr txBox="1"/>
          <p:nvPr>
            <p:ph type="title"/>
          </p:nvPr>
        </p:nvSpPr>
        <p:spPr>
          <a:xfrm>
            <a:off x="1038525" y="1307100"/>
            <a:ext cx="5225700" cy="2529300"/>
          </a:xfrm>
          <a:prstGeom prst="rect">
            <a:avLst/>
          </a:prstGeom>
        </p:spPr>
        <p:txBody>
          <a:bodyPr anchorCtr="0" anchor="ctr" bIns="91425" lIns="91425" spcFirstLastPara="1" rIns="91425" wrap="square" tIns="91425">
            <a:noAutofit/>
          </a:bodyPr>
          <a:lstStyle>
            <a:lvl1pPr lvl="0" rtl="0">
              <a:spcBef>
                <a:spcPts val="0"/>
              </a:spcBef>
              <a:spcAft>
                <a:spcPts val="0"/>
              </a:spcAft>
              <a:buSzPts val="6000"/>
              <a:buNone/>
              <a:defRPr sz="8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08" name="Shape 308"/>
        <p:cNvGrpSpPr/>
        <p:nvPr/>
      </p:nvGrpSpPr>
      <p:grpSpPr>
        <a:xfrm>
          <a:off x="0" y="0"/>
          <a:ext cx="0" cy="0"/>
          <a:chOff x="0" y="0"/>
          <a:chExt cx="0" cy="0"/>
        </a:xfrm>
      </p:grpSpPr>
      <p:grpSp>
        <p:nvGrpSpPr>
          <p:cNvPr id="309" name="Google Shape;309;p21"/>
          <p:cNvGrpSpPr/>
          <p:nvPr/>
        </p:nvGrpSpPr>
        <p:grpSpPr>
          <a:xfrm>
            <a:off x="126694" y="111153"/>
            <a:ext cx="8932338" cy="5012630"/>
            <a:chOff x="126694" y="111153"/>
            <a:chExt cx="8932338" cy="5012630"/>
          </a:xfrm>
        </p:grpSpPr>
        <p:grpSp>
          <p:nvGrpSpPr>
            <p:cNvPr id="310" name="Google Shape;310;p21"/>
            <p:cNvGrpSpPr/>
            <p:nvPr/>
          </p:nvGrpSpPr>
          <p:grpSpPr>
            <a:xfrm>
              <a:off x="242425" y="285150"/>
              <a:ext cx="8659200" cy="4573200"/>
              <a:chOff x="242425" y="285150"/>
              <a:chExt cx="8659200" cy="4573200"/>
            </a:xfrm>
          </p:grpSpPr>
          <p:sp>
            <p:nvSpPr>
              <p:cNvPr id="311" name="Google Shape;311;p21"/>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1"/>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21"/>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1"/>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21"/>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21"/>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21"/>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21"/>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1"/>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1"/>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1"/>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21"/>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21"/>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21"/>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1"/>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21"/>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1"/>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1"/>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21"/>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1"/>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21"/>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21"/>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21"/>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4" name="Google Shape;334;p21"/>
            <p:cNvGrpSpPr/>
            <p:nvPr/>
          </p:nvGrpSpPr>
          <p:grpSpPr>
            <a:xfrm rot="-4997741">
              <a:off x="8365109" y="4429897"/>
              <a:ext cx="658037" cy="657481"/>
              <a:chOff x="7317000" y="1925613"/>
              <a:chExt cx="361350" cy="361025"/>
            </a:xfrm>
          </p:grpSpPr>
          <p:sp>
            <p:nvSpPr>
              <p:cNvPr id="335" name="Google Shape;335;p21"/>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21"/>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1"/>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8" name="Google Shape;338;p21"/>
            <p:cNvGrpSpPr/>
            <p:nvPr/>
          </p:nvGrpSpPr>
          <p:grpSpPr>
            <a:xfrm flipH="1" rot="-10583713">
              <a:off x="146712" y="131190"/>
              <a:ext cx="658056" cy="657500"/>
              <a:chOff x="7317000" y="1925613"/>
              <a:chExt cx="361350" cy="361025"/>
            </a:xfrm>
          </p:grpSpPr>
          <p:sp>
            <p:nvSpPr>
              <p:cNvPr id="339" name="Google Shape;339;p21"/>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21"/>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1"/>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42" name="Google Shape;342;p21"/>
          <p:cNvSpPr txBox="1"/>
          <p:nvPr>
            <p:ph type="title"/>
          </p:nvPr>
        </p:nvSpPr>
        <p:spPr>
          <a:xfrm>
            <a:off x="2009250" y="1444900"/>
            <a:ext cx="5125500" cy="1285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108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343" name="Google Shape;343;p21"/>
          <p:cNvSpPr txBox="1"/>
          <p:nvPr>
            <p:ph idx="1" type="subTitle"/>
          </p:nvPr>
        </p:nvSpPr>
        <p:spPr>
          <a:xfrm>
            <a:off x="2009350" y="2926750"/>
            <a:ext cx="5125500" cy="744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344" name="Shape 344"/>
        <p:cNvGrpSpPr/>
        <p:nvPr/>
      </p:nvGrpSpPr>
      <p:grpSpPr>
        <a:xfrm>
          <a:off x="0" y="0"/>
          <a:ext cx="0" cy="0"/>
          <a:chOff x="0" y="0"/>
          <a:chExt cx="0" cy="0"/>
        </a:xfrm>
      </p:grpSpPr>
      <p:sp>
        <p:nvSpPr>
          <p:cNvPr id="345" name="Google Shape;345;p22"/>
          <p:cNvSpPr txBox="1"/>
          <p:nvPr>
            <p:ph type="title"/>
          </p:nvPr>
        </p:nvSpPr>
        <p:spPr>
          <a:xfrm>
            <a:off x="1360075" y="3500000"/>
            <a:ext cx="6163800" cy="980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346" name="Shape 346"/>
        <p:cNvGrpSpPr/>
        <p:nvPr/>
      </p:nvGrpSpPr>
      <p:grpSpPr>
        <a:xfrm>
          <a:off x="0" y="0"/>
          <a:ext cx="0" cy="0"/>
          <a:chOff x="0" y="0"/>
          <a:chExt cx="0" cy="0"/>
        </a:xfrm>
      </p:grpSpPr>
      <p:grpSp>
        <p:nvGrpSpPr>
          <p:cNvPr id="347" name="Google Shape;347;p23"/>
          <p:cNvGrpSpPr/>
          <p:nvPr/>
        </p:nvGrpSpPr>
        <p:grpSpPr>
          <a:xfrm>
            <a:off x="126694" y="111153"/>
            <a:ext cx="8932338" cy="5012630"/>
            <a:chOff x="126694" y="111153"/>
            <a:chExt cx="8932338" cy="5012630"/>
          </a:xfrm>
        </p:grpSpPr>
        <p:grpSp>
          <p:nvGrpSpPr>
            <p:cNvPr id="348" name="Google Shape;348;p23"/>
            <p:cNvGrpSpPr/>
            <p:nvPr/>
          </p:nvGrpSpPr>
          <p:grpSpPr>
            <a:xfrm>
              <a:off x="242425" y="285150"/>
              <a:ext cx="8659200" cy="4573200"/>
              <a:chOff x="242425" y="285150"/>
              <a:chExt cx="8659200" cy="4573200"/>
            </a:xfrm>
          </p:grpSpPr>
          <p:sp>
            <p:nvSpPr>
              <p:cNvPr id="349" name="Google Shape;349;p23"/>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3"/>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3"/>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3"/>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3"/>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23"/>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3"/>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3"/>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3"/>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3"/>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23"/>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3"/>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3"/>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23"/>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3"/>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3"/>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23"/>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3"/>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3"/>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23"/>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3"/>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3"/>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23"/>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2" name="Google Shape;372;p23"/>
            <p:cNvGrpSpPr/>
            <p:nvPr/>
          </p:nvGrpSpPr>
          <p:grpSpPr>
            <a:xfrm rot="-4997741">
              <a:off x="8365109" y="4429897"/>
              <a:ext cx="658037" cy="657481"/>
              <a:chOff x="7317000" y="1925613"/>
              <a:chExt cx="361350" cy="361025"/>
            </a:xfrm>
          </p:grpSpPr>
          <p:sp>
            <p:nvSpPr>
              <p:cNvPr id="373" name="Google Shape;373;p23"/>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23"/>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3"/>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6" name="Google Shape;376;p23"/>
            <p:cNvGrpSpPr/>
            <p:nvPr/>
          </p:nvGrpSpPr>
          <p:grpSpPr>
            <a:xfrm flipH="1" rot="-10583713">
              <a:off x="146712" y="131190"/>
              <a:ext cx="658056" cy="657500"/>
              <a:chOff x="7317000" y="1925613"/>
              <a:chExt cx="361350" cy="361025"/>
            </a:xfrm>
          </p:grpSpPr>
          <p:sp>
            <p:nvSpPr>
              <p:cNvPr id="377" name="Google Shape;377;p23"/>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3"/>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3"/>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80" name="Google Shape;380;p23"/>
          <p:cNvSpPr txBox="1"/>
          <p:nvPr>
            <p:ph hasCustomPrompt="1" type="title"/>
          </p:nvPr>
        </p:nvSpPr>
        <p:spPr>
          <a:xfrm>
            <a:off x="2379475" y="1437875"/>
            <a:ext cx="4385100" cy="1511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9600"/>
              <a:buNone/>
              <a:defRPr sz="96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sp>
        <p:nvSpPr>
          <p:cNvPr id="381" name="Google Shape;381;p23"/>
          <p:cNvSpPr txBox="1"/>
          <p:nvPr>
            <p:ph idx="1" type="subTitle"/>
          </p:nvPr>
        </p:nvSpPr>
        <p:spPr>
          <a:xfrm>
            <a:off x="2609775" y="3019525"/>
            <a:ext cx="3924600" cy="572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6"/>
        </a:solidFill>
      </p:bgPr>
    </p:bg>
    <p:spTree>
      <p:nvGrpSpPr>
        <p:cNvPr id="382" name="Shape 382"/>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383" name="Shape 383"/>
        <p:cNvGrpSpPr/>
        <p:nvPr/>
      </p:nvGrpSpPr>
      <p:grpSpPr>
        <a:xfrm>
          <a:off x="0" y="0"/>
          <a:ext cx="0" cy="0"/>
          <a:chOff x="0" y="0"/>
          <a:chExt cx="0" cy="0"/>
        </a:xfrm>
      </p:grpSpPr>
      <p:grpSp>
        <p:nvGrpSpPr>
          <p:cNvPr id="384" name="Google Shape;384;p25"/>
          <p:cNvGrpSpPr/>
          <p:nvPr/>
        </p:nvGrpSpPr>
        <p:grpSpPr>
          <a:xfrm>
            <a:off x="126694" y="111153"/>
            <a:ext cx="8932338" cy="5012630"/>
            <a:chOff x="126694" y="111153"/>
            <a:chExt cx="8932338" cy="5012630"/>
          </a:xfrm>
        </p:grpSpPr>
        <p:grpSp>
          <p:nvGrpSpPr>
            <p:cNvPr id="385" name="Google Shape;385;p25"/>
            <p:cNvGrpSpPr/>
            <p:nvPr/>
          </p:nvGrpSpPr>
          <p:grpSpPr>
            <a:xfrm>
              <a:off x="242425" y="285150"/>
              <a:ext cx="8659200" cy="4573200"/>
              <a:chOff x="242425" y="285150"/>
              <a:chExt cx="8659200" cy="4573200"/>
            </a:xfrm>
          </p:grpSpPr>
          <p:sp>
            <p:nvSpPr>
              <p:cNvPr id="386" name="Google Shape;386;p25"/>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5"/>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5"/>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5"/>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5"/>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5"/>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5"/>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5"/>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5"/>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5"/>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5"/>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25"/>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25"/>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5"/>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25"/>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25"/>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25"/>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5"/>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5"/>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5"/>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5"/>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5"/>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5"/>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9" name="Google Shape;409;p25"/>
            <p:cNvGrpSpPr/>
            <p:nvPr/>
          </p:nvGrpSpPr>
          <p:grpSpPr>
            <a:xfrm rot="-4997741">
              <a:off x="8365109" y="4429897"/>
              <a:ext cx="658037" cy="657481"/>
              <a:chOff x="7317000" y="1925613"/>
              <a:chExt cx="361350" cy="361025"/>
            </a:xfrm>
          </p:grpSpPr>
          <p:sp>
            <p:nvSpPr>
              <p:cNvPr id="410" name="Google Shape;410;p25"/>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25"/>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25"/>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3" name="Google Shape;413;p25"/>
            <p:cNvGrpSpPr/>
            <p:nvPr/>
          </p:nvGrpSpPr>
          <p:grpSpPr>
            <a:xfrm flipH="1" rot="-10583713">
              <a:off x="146712" y="131190"/>
              <a:ext cx="658056" cy="657500"/>
              <a:chOff x="7317000" y="1925613"/>
              <a:chExt cx="361350" cy="361025"/>
            </a:xfrm>
          </p:grpSpPr>
          <p:sp>
            <p:nvSpPr>
              <p:cNvPr id="414" name="Google Shape;414;p25"/>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25"/>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25"/>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417" name="Google Shape;417;p25"/>
          <p:cNvSpPr txBox="1"/>
          <p:nvPr>
            <p:ph hasCustomPrompt="1" type="title"/>
          </p:nvPr>
        </p:nvSpPr>
        <p:spPr>
          <a:xfrm>
            <a:off x="1228548" y="1773875"/>
            <a:ext cx="7509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700">
                <a:solidFill>
                  <a:schemeClr val="dk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418" name="Google Shape;418;p25"/>
          <p:cNvSpPr txBox="1"/>
          <p:nvPr>
            <p:ph idx="1" type="subTitle"/>
          </p:nvPr>
        </p:nvSpPr>
        <p:spPr>
          <a:xfrm>
            <a:off x="2181850" y="2183650"/>
            <a:ext cx="25005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419" name="Google Shape;419;p25"/>
          <p:cNvSpPr txBox="1"/>
          <p:nvPr>
            <p:ph hasCustomPrompt="1" idx="2" type="title"/>
          </p:nvPr>
        </p:nvSpPr>
        <p:spPr>
          <a:xfrm>
            <a:off x="4979202" y="1773875"/>
            <a:ext cx="8004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700">
                <a:solidFill>
                  <a:schemeClr val="dk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420" name="Google Shape;420;p25"/>
          <p:cNvSpPr txBox="1"/>
          <p:nvPr>
            <p:ph idx="3" type="subTitle"/>
          </p:nvPr>
        </p:nvSpPr>
        <p:spPr>
          <a:xfrm>
            <a:off x="5932375" y="2183650"/>
            <a:ext cx="25005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421" name="Google Shape;421;p25"/>
          <p:cNvSpPr txBox="1"/>
          <p:nvPr>
            <p:ph hasCustomPrompt="1" idx="4" type="title"/>
          </p:nvPr>
        </p:nvSpPr>
        <p:spPr>
          <a:xfrm>
            <a:off x="1258568" y="3293100"/>
            <a:ext cx="7509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700">
                <a:solidFill>
                  <a:schemeClr val="dk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422" name="Google Shape;422;p25"/>
          <p:cNvSpPr txBox="1"/>
          <p:nvPr>
            <p:ph idx="5" type="subTitle"/>
          </p:nvPr>
        </p:nvSpPr>
        <p:spPr>
          <a:xfrm>
            <a:off x="2181850" y="3705148"/>
            <a:ext cx="25005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423" name="Google Shape;423;p25"/>
          <p:cNvSpPr txBox="1"/>
          <p:nvPr>
            <p:ph hasCustomPrompt="1" idx="6" type="title"/>
          </p:nvPr>
        </p:nvSpPr>
        <p:spPr>
          <a:xfrm>
            <a:off x="5019229" y="3293100"/>
            <a:ext cx="8004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700">
                <a:solidFill>
                  <a:schemeClr val="dk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424" name="Google Shape;424;p25"/>
          <p:cNvSpPr txBox="1"/>
          <p:nvPr>
            <p:ph idx="7" type="subTitle"/>
          </p:nvPr>
        </p:nvSpPr>
        <p:spPr>
          <a:xfrm>
            <a:off x="5932375" y="3705148"/>
            <a:ext cx="25005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425" name="Google Shape;425;p25"/>
          <p:cNvSpPr txBox="1"/>
          <p:nvPr>
            <p:ph idx="8"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426" name="Google Shape;426;p25"/>
          <p:cNvSpPr txBox="1"/>
          <p:nvPr>
            <p:ph idx="9" type="subTitle"/>
          </p:nvPr>
        </p:nvSpPr>
        <p:spPr>
          <a:xfrm>
            <a:off x="2181850" y="1472700"/>
            <a:ext cx="2336400" cy="71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Bebas Neue"/>
              <a:buNone/>
              <a:defRPr b="1" sz="2300">
                <a:solidFill>
                  <a:schemeClr val="dk1"/>
                </a:solidFill>
                <a:latin typeface="Itim"/>
                <a:ea typeface="Itim"/>
                <a:cs typeface="Itim"/>
                <a:sym typeface="Itim"/>
              </a:defRPr>
            </a:lvl1pPr>
            <a:lvl2pPr lvl="1"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27" name="Google Shape;427;p25"/>
          <p:cNvSpPr txBox="1"/>
          <p:nvPr>
            <p:ph idx="13" type="subTitle"/>
          </p:nvPr>
        </p:nvSpPr>
        <p:spPr>
          <a:xfrm>
            <a:off x="5932375" y="1472700"/>
            <a:ext cx="2336400" cy="71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Bebas Neue"/>
              <a:buNone/>
              <a:defRPr b="1" sz="2300">
                <a:solidFill>
                  <a:schemeClr val="dk1"/>
                </a:solidFill>
                <a:latin typeface="Itim"/>
                <a:ea typeface="Itim"/>
                <a:cs typeface="Itim"/>
                <a:sym typeface="Itim"/>
              </a:defRPr>
            </a:lvl1pPr>
            <a:lvl2pPr lvl="1"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28" name="Google Shape;428;p25"/>
          <p:cNvSpPr txBox="1"/>
          <p:nvPr>
            <p:ph idx="14" type="subTitle"/>
          </p:nvPr>
        </p:nvSpPr>
        <p:spPr>
          <a:xfrm>
            <a:off x="2181850" y="2989650"/>
            <a:ext cx="2336400" cy="71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Bebas Neue"/>
              <a:buNone/>
              <a:defRPr b="1" sz="2300">
                <a:solidFill>
                  <a:schemeClr val="dk1"/>
                </a:solidFill>
                <a:latin typeface="Itim"/>
                <a:ea typeface="Itim"/>
                <a:cs typeface="Itim"/>
                <a:sym typeface="Itim"/>
              </a:defRPr>
            </a:lvl1pPr>
            <a:lvl2pPr lvl="1"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429" name="Google Shape;429;p25"/>
          <p:cNvSpPr txBox="1"/>
          <p:nvPr>
            <p:ph idx="15" type="subTitle"/>
          </p:nvPr>
        </p:nvSpPr>
        <p:spPr>
          <a:xfrm>
            <a:off x="5932375" y="2989650"/>
            <a:ext cx="2336400" cy="71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Bebas Neue"/>
              <a:buNone/>
              <a:defRPr b="1" sz="2300">
                <a:solidFill>
                  <a:schemeClr val="dk1"/>
                </a:solidFill>
                <a:latin typeface="Itim"/>
                <a:ea typeface="Itim"/>
                <a:cs typeface="Itim"/>
                <a:sym typeface="Itim"/>
              </a:defRPr>
            </a:lvl1pPr>
            <a:lvl2pPr lvl="1"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430" name="Shape 430"/>
        <p:cNvGrpSpPr/>
        <p:nvPr/>
      </p:nvGrpSpPr>
      <p:grpSpPr>
        <a:xfrm>
          <a:off x="0" y="0"/>
          <a:ext cx="0" cy="0"/>
          <a:chOff x="0" y="0"/>
          <a:chExt cx="0" cy="0"/>
        </a:xfrm>
      </p:grpSpPr>
      <p:grpSp>
        <p:nvGrpSpPr>
          <p:cNvPr id="431" name="Google Shape;431;p26"/>
          <p:cNvGrpSpPr/>
          <p:nvPr/>
        </p:nvGrpSpPr>
        <p:grpSpPr>
          <a:xfrm>
            <a:off x="126694" y="111153"/>
            <a:ext cx="8932338" cy="5012630"/>
            <a:chOff x="126694" y="111153"/>
            <a:chExt cx="8932338" cy="5012630"/>
          </a:xfrm>
        </p:grpSpPr>
        <p:grpSp>
          <p:nvGrpSpPr>
            <p:cNvPr id="432" name="Google Shape;432;p26"/>
            <p:cNvGrpSpPr/>
            <p:nvPr/>
          </p:nvGrpSpPr>
          <p:grpSpPr>
            <a:xfrm>
              <a:off x="242425" y="285150"/>
              <a:ext cx="8659200" cy="4573200"/>
              <a:chOff x="242425" y="285150"/>
              <a:chExt cx="8659200" cy="4573200"/>
            </a:xfrm>
          </p:grpSpPr>
          <p:sp>
            <p:nvSpPr>
              <p:cNvPr id="433" name="Google Shape;433;p26"/>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26"/>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26"/>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26"/>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26"/>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26"/>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26"/>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26"/>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26"/>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26"/>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26"/>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26"/>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26"/>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26"/>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26"/>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26"/>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26"/>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26"/>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6"/>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26"/>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26"/>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26"/>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26"/>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6" name="Google Shape;456;p26"/>
            <p:cNvGrpSpPr/>
            <p:nvPr/>
          </p:nvGrpSpPr>
          <p:grpSpPr>
            <a:xfrm rot="-4997741">
              <a:off x="8365109" y="4429897"/>
              <a:ext cx="658037" cy="657481"/>
              <a:chOff x="7317000" y="1925613"/>
              <a:chExt cx="361350" cy="361025"/>
            </a:xfrm>
          </p:grpSpPr>
          <p:sp>
            <p:nvSpPr>
              <p:cNvPr id="457" name="Google Shape;457;p26"/>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26"/>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26"/>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0" name="Google Shape;460;p26"/>
            <p:cNvGrpSpPr/>
            <p:nvPr/>
          </p:nvGrpSpPr>
          <p:grpSpPr>
            <a:xfrm flipH="1" rot="-10583713">
              <a:off x="146712" y="131190"/>
              <a:ext cx="658056" cy="657500"/>
              <a:chOff x="7317000" y="1925613"/>
              <a:chExt cx="361350" cy="361025"/>
            </a:xfrm>
          </p:grpSpPr>
          <p:sp>
            <p:nvSpPr>
              <p:cNvPr id="461" name="Google Shape;461;p26"/>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26"/>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26"/>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464" name="Google Shape;464;p26"/>
          <p:cNvSpPr txBox="1"/>
          <p:nvPr>
            <p:ph type="title"/>
          </p:nvPr>
        </p:nvSpPr>
        <p:spPr>
          <a:xfrm>
            <a:off x="2290025" y="3158638"/>
            <a:ext cx="4563900" cy="531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2400"/>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465" name="Google Shape;465;p26"/>
          <p:cNvSpPr txBox="1"/>
          <p:nvPr>
            <p:ph idx="1" type="subTitle"/>
          </p:nvPr>
        </p:nvSpPr>
        <p:spPr>
          <a:xfrm>
            <a:off x="1458125" y="1543238"/>
            <a:ext cx="6227700" cy="136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500"/>
              <a:buNone/>
              <a:defRPr sz="2400"/>
            </a:lvl1pPr>
            <a:lvl2pPr lvl="1" rtl="0" algn="ctr">
              <a:lnSpc>
                <a:spcPct val="100000"/>
              </a:lnSpc>
              <a:spcBef>
                <a:spcPts val="0"/>
              </a:spcBef>
              <a:spcAft>
                <a:spcPts val="0"/>
              </a:spcAft>
              <a:buSzPts val="2500"/>
              <a:buNone/>
              <a:defRPr sz="2500"/>
            </a:lvl2pPr>
            <a:lvl3pPr lvl="2" rtl="0" algn="ctr">
              <a:lnSpc>
                <a:spcPct val="100000"/>
              </a:lnSpc>
              <a:spcBef>
                <a:spcPts val="0"/>
              </a:spcBef>
              <a:spcAft>
                <a:spcPts val="0"/>
              </a:spcAft>
              <a:buSzPts val="2500"/>
              <a:buNone/>
              <a:defRPr sz="2500"/>
            </a:lvl3pPr>
            <a:lvl4pPr lvl="3" rtl="0" algn="ctr">
              <a:lnSpc>
                <a:spcPct val="100000"/>
              </a:lnSpc>
              <a:spcBef>
                <a:spcPts val="0"/>
              </a:spcBef>
              <a:spcAft>
                <a:spcPts val="0"/>
              </a:spcAft>
              <a:buSzPts val="2500"/>
              <a:buNone/>
              <a:defRPr sz="2500"/>
            </a:lvl4pPr>
            <a:lvl5pPr lvl="4" rtl="0" algn="ctr">
              <a:lnSpc>
                <a:spcPct val="100000"/>
              </a:lnSpc>
              <a:spcBef>
                <a:spcPts val="0"/>
              </a:spcBef>
              <a:spcAft>
                <a:spcPts val="0"/>
              </a:spcAft>
              <a:buSzPts val="2500"/>
              <a:buNone/>
              <a:defRPr sz="2500"/>
            </a:lvl5pPr>
            <a:lvl6pPr lvl="5" rtl="0" algn="ctr">
              <a:lnSpc>
                <a:spcPct val="100000"/>
              </a:lnSpc>
              <a:spcBef>
                <a:spcPts val="0"/>
              </a:spcBef>
              <a:spcAft>
                <a:spcPts val="0"/>
              </a:spcAft>
              <a:buSzPts val="2500"/>
              <a:buNone/>
              <a:defRPr sz="2500"/>
            </a:lvl6pPr>
            <a:lvl7pPr lvl="6" rtl="0" algn="ctr">
              <a:lnSpc>
                <a:spcPct val="100000"/>
              </a:lnSpc>
              <a:spcBef>
                <a:spcPts val="0"/>
              </a:spcBef>
              <a:spcAft>
                <a:spcPts val="0"/>
              </a:spcAft>
              <a:buSzPts val="2500"/>
              <a:buNone/>
              <a:defRPr sz="2500"/>
            </a:lvl7pPr>
            <a:lvl8pPr lvl="7" rtl="0" algn="ctr">
              <a:lnSpc>
                <a:spcPct val="100000"/>
              </a:lnSpc>
              <a:spcBef>
                <a:spcPts val="0"/>
              </a:spcBef>
              <a:spcAft>
                <a:spcPts val="0"/>
              </a:spcAft>
              <a:buSzPts val="2500"/>
              <a:buNone/>
              <a:defRPr sz="2500"/>
            </a:lvl8pPr>
            <a:lvl9pPr lvl="8" rtl="0" algn="ctr">
              <a:lnSpc>
                <a:spcPct val="100000"/>
              </a:lnSpc>
              <a:spcBef>
                <a:spcPts val="0"/>
              </a:spcBef>
              <a:spcAft>
                <a:spcPts val="0"/>
              </a:spcAft>
              <a:buSzPts val="2500"/>
              <a:buNone/>
              <a:defRPr sz="2500"/>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
    <p:spTree>
      <p:nvGrpSpPr>
        <p:cNvPr id="466" name="Shape 466"/>
        <p:cNvGrpSpPr/>
        <p:nvPr/>
      </p:nvGrpSpPr>
      <p:grpSpPr>
        <a:xfrm>
          <a:off x="0" y="0"/>
          <a:ext cx="0" cy="0"/>
          <a:chOff x="0" y="0"/>
          <a:chExt cx="0" cy="0"/>
        </a:xfrm>
      </p:grpSpPr>
      <p:grpSp>
        <p:nvGrpSpPr>
          <p:cNvPr id="467" name="Google Shape;467;p27"/>
          <p:cNvGrpSpPr/>
          <p:nvPr/>
        </p:nvGrpSpPr>
        <p:grpSpPr>
          <a:xfrm>
            <a:off x="126694" y="111153"/>
            <a:ext cx="8932338" cy="5012630"/>
            <a:chOff x="126694" y="111153"/>
            <a:chExt cx="8932338" cy="5012630"/>
          </a:xfrm>
        </p:grpSpPr>
        <p:grpSp>
          <p:nvGrpSpPr>
            <p:cNvPr id="468" name="Google Shape;468;p27"/>
            <p:cNvGrpSpPr/>
            <p:nvPr/>
          </p:nvGrpSpPr>
          <p:grpSpPr>
            <a:xfrm>
              <a:off x="242425" y="285150"/>
              <a:ext cx="8659200" cy="4573200"/>
              <a:chOff x="242425" y="285150"/>
              <a:chExt cx="8659200" cy="4573200"/>
            </a:xfrm>
          </p:grpSpPr>
          <p:sp>
            <p:nvSpPr>
              <p:cNvPr id="469" name="Google Shape;469;p27"/>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27"/>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27"/>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27"/>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27"/>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27"/>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27"/>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27"/>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27"/>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27"/>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27"/>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27"/>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27"/>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27"/>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27"/>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27"/>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27"/>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27"/>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27"/>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27"/>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27"/>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27"/>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27"/>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2" name="Google Shape;492;p27"/>
            <p:cNvGrpSpPr/>
            <p:nvPr/>
          </p:nvGrpSpPr>
          <p:grpSpPr>
            <a:xfrm rot="-4997741">
              <a:off x="8365109" y="4429897"/>
              <a:ext cx="658037" cy="657481"/>
              <a:chOff x="7317000" y="1925613"/>
              <a:chExt cx="361350" cy="361025"/>
            </a:xfrm>
          </p:grpSpPr>
          <p:sp>
            <p:nvSpPr>
              <p:cNvPr id="493" name="Google Shape;493;p27"/>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27"/>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7"/>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6" name="Google Shape;496;p27"/>
            <p:cNvGrpSpPr/>
            <p:nvPr/>
          </p:nvGrpSpPr>
          <p:grpSpPr>
            <a:xfrm flipH="1" rot="-10583713">
              <a:off x="146712" y="131190"/>
              <a:ext cx="658056" cy="657500"/>
              <a:chOff x="7317000" y="1925613"/>
              <a:chExt cx="361350" cy="361025"/>
            </a:xfrm>
          </p:grpSpPr>
          <p:sp>
            <p:nvSpPr>
              <p:cNvPr id="497" name="Google Shape;497;p27"/>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7"/>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27"/>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500" name="Google Shape;500;p27"/>
          <p:cNvSpPr txBox="1"/>
          <p:nvPr>
            <p:ph idx="1" type="subTitle"/>
          </p:nvPr>
        </p:nvSpPr>
        <p:spPr>
          <a:xfrm>
            <a:off x="4327213" y="2888688"/>
            <a:ext cx="3412800" cy="1023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01" name="Google Shape;501;p27"/>
          <p:cNvSpPr txBox="1"/>
          <p:nvPr>
            <p:ph type="title"/>
          </p:nvPr>
        </p:nvSpPr>
        <p:spPr>
          <a:xfrm>
            <a:off x="4327225" y="1230913"/>
            <a:ext cx="3998400" cy="16110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
    <p:spTree>
      <p:nvGrpSpPr>
        <p:cNvPr id="502" name="Shape 502"/>
        <p:cNvGrpSpPr/>
        <p:nvPr/>
      </p:nvGrpSpPr>
      <p:grpSpPr>
        <a:xfrm>
          <a:off x="0" y="0"/>
          <a:ext cx="0" cy="0"/>
          <a:chOff x="0" y="0"/>
          <a:chExt cx="0" cy="0"/>
        </a:xfrm>
      </p:grpSpPr>
      <p:grpSp>
        <p:nvGrpSpPr>
          <p:cNvPr id="503" name="Google Shape;503;p28"/>
          <p:cNvGrpSpPr/>
          <p:nvPr/>
        </p:nvGrpSpPr>
        <p:grpSpPr>
          <a:xfrm>
            <a:off x="126694" y="111153"/>
            <a:ext cx="8932338" cy="5012630"/>
            <a:chOff x="126694" y="111153"/>
            <a:chExt cx="8932338" cy="5012630"/>
          </a:xfrm>
        </p:grpSpPr>
        <p:grpSp>
          <p:nvGrpSpPr>
            <p:cNvPr id="504" name="Google Shape;504;p28"/>
            <p:cNvGrpSpPr/>
            <p:nvPr/>
          </p:nvGrpSpPr>
          <p:grpSpPr>
            <a:xfrm>
              <a:off x="242425" y="285150"/>
              <a:ext cx="8659200" cy="4573200"/>
              <a:chOff x="242425" y="285150"/>
              <a:chExt cx="8659200" cy="4573200"/>
            </a:xfrm>
          </p:grpSpPr>
          <p:sp>
            <p:nvSpPr>
              <p:cNvPr id="505" name="Google Shape;505;p28"/>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28"/>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28"/>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28"/>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28"/>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28"/>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28"/>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28"/>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28"/>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28"/>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28"/>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28"/>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28"/>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28"/>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28"/>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28"/>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28"/>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28"/>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28"/>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28"/>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28"/>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28"/>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8"/>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8" name="Google Shape;528;p28"/>
            <p:cNvGrpSpPr/>
            <p:nvPr/>
          </p:nvGrpSpPr>
          <p:grpSpPr>
            <a:xfrm rot="-4997741">
              <a:off x="8365109" y="4429897"/>
              <a:ext cx="658037" cy="657481"/>
              <a:chOff x="7317000" y="1925613"/>
              <a:chExt cx="361350" cy="361025"/>
            </a:xfrm>
          </p:grpSpPr>
          <p:sp>
            <p:nvSpPr>
              <p:cNvPr id="529" name="Google Shape;529;p28"/>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28"/>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28"/>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2" name="Google Shape;532;p28"/>
            <p:cNvGrpSpPr/>
            <p:nvPr/>
          </p:nvGrpSpPr>
          <p:grpSpPr>
            <a:xfrm flipH="1" rot="-10583713">
              <a:off x="146712" y="131190"/>
              <a:ext cx="658056" cy="657500"/>
              <a:chOff x="7317000" y="1925613"/>
              <a:chExt cx="361350" cy="361025"/>
            </a:xfrm>
          </p:grpSpPr>
          <p:sp>
            <p:nvSpPr>
              <p:cNvPr id="533" name="Google Shape;533;p28"/>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8"/>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28"/>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536" name="Google Shape;536;p28"/>
          <p:cNvSpPr txBox="1"/>
          <p:nvPr>
            <p:ph idx="1" type="subTitle"/>
          </p:nvPr>
        </p:nvSpPr>
        <p:spPr>
          <a:xfrm>
            <a:off x="1123075" y="2647350"/>
            <a:ext cx="3129900" cy="1023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37" name="Google Shape;537;p28"/>
          <p:cNvSpPr txBox="1"/>
          <p:nvPr>
            <p:ph type="title"/>
          </p:nvPr>
        </p:nvSpPr>
        <p:spPr>
          <a:xfrm>
            <a:off x="1123075" y="1472250"/>
            <a:ext cx="3129900" cy="11751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1_1">
    <p:spTree>
      <p:nvGrpSpPr>
        <p:cNvPr id="538" name="Shape 538"/>
        <p:cNvGrpSpPr/>
        <p:nvPr/>
      </p:nvGrpSpPr>
      <p:grpSpPr>
        <a:xfrm>
          <a:off x="0" y="0"/>
          <a:ext cx="0" cy="0"/>
          <a:chOff x="0" y="0"/>
          <a:chExt cx="0" cy="0"/>
        </a:xfrm>
      </p:grpSpPr>
      <p:grpSp>
        <p:nvGrpSpPr>
          <p:cNvPr id="539" name="Google Shape;539;p29"/>
          <p:cNvGrpSpPr/>
          <p:nvPr/>
        </p:nvGrpSpPr>
        <p:grpSpPr>
          <a:xfrm>
            <a:off x="126694" y="111153"/>
            <a:ext cx="8932338" cy="5012630"/>
            <a:chOff x="126694" y="111153"/>
            <a:chExt cx="8932338" cy="5012630"/>
          </a:xfrm>
        </p:grpSpPr>
        <p:grpSp>
          <p:nvGrpSpPr>
            <p:cNvPr id="540" name="Google Shape;540;p29"/>
            <p:cNvGrpSpPr/>
            <p:nvPr/>
          </p:nvGrpSpPr>
          <p:grpSpPr>
            <a:xfrm>
              <a:off x="242425" y="285150"/>
              <a:ext cx="8659200" cy="4573200"/>
              <a:chOff x="242425" y="285150"/>
              <a:chExt cx="8659200" cy="4573200"/>
            </a:xfrm>
          </p:grpSpPr>
          <p:sp>
            <p:nvSpPr>
              <p:cNvPr id="541" name="Google Shape;541;p29"/>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29"/>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29"/>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29"/>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29"/>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29"/>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29"/>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29"/>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29"/>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29"/>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29"/>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29"/>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29"/>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29"/>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29"/>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29"/>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29"/>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29"/>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29"/>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29"/>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29"/>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29"/>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29"/>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4" name="Google Shape;564;p29"/>
            <p:cNvGrpSpPr/>
            <p:nvPr/>
          </p:nvGrpSpPr>
          <p:grpSpPr>
            <a:xfrm rot="-4997741">
              <a:off x="8365109" y="4429897"/>
              <a:ext cx="658037" cy="657481"/>
              <a:chOff x="7317000" y="1925613"/>
              <a:chExt cx="361350" cy="361025"/>
            </a:xfrm>
          </p:grpSpPr>
          <p:sp>
            <p:nvSpPr>
              <p:cNvPr id="565" name="Google Shape;565;p29"/>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29"/>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29"/>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8" name="Google Shape;568;p29"/>
            <p:cNvGrpSpPr/>
            <p:nvPr/>
          </p:nvGrpSpPr>
          <p:grpSpPr>
            <a:xfrm flipH="1" rot="-10583713">
              <a:off x="146712" y="131190"/>
              <a:ext cx="658056" cy="657500"/>
              <a:chOff x="7317000" y="1925613"/>
              <a:chExt cx="361350" cy="361025"/>
            </a:xfrm>
          </p:grpSpPr>
          <p:sp>
            <p:nvSpPr>
              <p:cNvPr id="569" name="Google Shape;569;p29"/>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29"/>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29"/>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572" name="Google Shape;572;p29"/>
          <p:cNvSpPr txBox="1"/>
          <p:nvPr>
            <p:ph idx="1" type="subTitle"/>
          </p:nvPr>
        </p:nvSpPr>
        <p:spPr>
          <a:xfrm>
            <a:off x="4700674" y="2615719"/>
            <a:ext cx="3274800" cy="1023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73" name="Google Shape;573;p29"/>
          <p:cNvSpPr txBox="1"/>
          <p:nvPr>
            <p:ph type="title"/>
          </p:nvPr>
        </p:nvSpPr>
        <p:spPr>
          <a:xfrm>
            <a:off x="4700686" y="1521725"/>
            <a:ext cx="3274800" cy="10239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1_1_1">
    <p:spTree>
      <p:nvGrpSpPr>
        <p:cNvPr id="574" name="Shape 574"/>
        <p:cNvGrpSpPr/>
        <p:nvPr/>
      </p:nvGrpSpPr>
      <p:grpSpPr>
        <a:xfrm>
          <a:off x="0" y="0"/>
          <a:ext cx="0" cy="0"/>
          <a:chOff x="0" y="0"/>
          <a:chExt cx="0" cy="0"/>
        </a:xfrm>
      </p:grpSpPr>
      <p:grpSp>
        <p:nvGrpSpPr>
          <p:cNvPr id="575" name="Google Shape;575;p30"/>
          <p:cNvGrpSpPr/>
          <p:nvPr/>
        </p:nvGrpSpPr>
        <p:grpSpPr>
          <a:xfrm>
            <a:off x="126694" y="111153"/>
            <a:ext cx="8932338" cy="5012630"/>
            <a:chOff x="126694" y="111153"/>
            <a:chExt cx="8932338" cy="5012630"/>
          </a:xfrm>
        </p:grpSpPr>
        <p:grpSp>
          <p:nvGrpSpPr>
            <p:cNvPr id="576" name="Google Shape;576;p30"/>
            <p:cNvGrpSpPr/>
            <p:nvPr/>
          </p:nvGrpSpPr>
          <p:grpSpPr>
            <a:xfrm>
              <a:off x="242425" y="285150"/>
              <a:ext cx="8659200" cy="4573200"/>
              <a:chOff x="242425" y="285150"/>
              <a:chExt cx="8659200" cy="4573200"/>
            </a:xfrm>
          </p:grpSpPr>
          <p:sp>
            <p:nvSpPr>
              <p:cNvPr id="577" name="Google Shape;577;p30"/>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30"/>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30"/>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0"/>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30"/>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30"/>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30"/>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30"/>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30"/>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30"/>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30"/>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30"/>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30"/>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30"/>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30"/>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30"/>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30"/>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30"/>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30"/>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30"/>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30"/>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30"/>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30"/>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0" name="Google Shape;600;p30"/>
            <p:cNvGrpSpPr/>
            <p:nvPr/>
          </p:nvGrpSpPr>
          <p:grpSpPr>
            <a:xfrm rot="-4997741">
              <a:off x="8365109" y="4429897"/>
              <a:ext cx="658037" cy="657481"/>
              <a:chOff x="7317000" y="1925613"/>
              <a:chExt cx="361350" cy="361025"/>
            </a:xfrm>
          </p:grpSpPr>
          <p:sp>
            <p:nvSpPr>
              <p:cNvPr id="601" name="Google Shape;601;p30"/>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30"/>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30"/>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4" name="Google Shape;604;p30"/>
            <p:cNvGrpSpPr/>
            <p:nvPr/>
          </p:nvGrpSpPr>
          <p:grpSpPr>
            <a:xfrm flipH="1" rot="-10583713">
              <a:off x="146712" y="131190"/>
              <a:ext cx="658056" cy="657500"/>
              <a:chOff x="7317000" y="1925613"/>
              <a:chExt cx="361350" cy="361025"/>
            </a:xfrm>
          </p:grpSpPr>
          <p:sp>
            <p:nvSpPr>
              <p:cNvPr id="605" name="Google Shape;605;p30"/>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30"/>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30"/>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608" name="Google Shape;608;p30"/>
          <p:cNvSpPr txBox="1"/>
          <p:nvPr>
            <p:ph idx="1" type="subTitle"/>
          </p:nvPr>
        </p:nvSpPr>
        <p:spPr>
          <a:xfrm>
            <a:off x="1575625" y="2647338"/>
            <a:ext cx="3412800" cy="1023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09" name="Google Shape;609;p30"/>
          <p:cNvSpPr txBox="1"/>
          <p:nvPr>
            <p:ph type="title"/>
          </p:nvPr>
        </p:nvSpPr>
        <p:spPr>
          <a:xfrm>
            <a:off x="1575625" y="1472250"/>
            <a:ext cx="3412800" cy="11751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TWO_COLUMNS_1">
    <p:spTree>
      <p:nvGrpSpPr>
        <p:cNvPr id="610" name="Shape 610"/>
        <p:cNvGrpSpPr/>
        <p:nvPr/>
      </p:nvGrpSpPr>
      <p:grpSpPr>
        <a:xfrm>
          <a:off x="0" y="0"/>
          <a:ext cx="0" cy="0"/>
          <a:chOff x="0" y="0"/>
          <a:chExt cx="0" cy="0"/>
        </a:xfrm>
      </p:grpSpPr>
      <p:grpSp>
        <p:nvGrpSpPr>
          <p:cNvPr id="611" name="Google Shape;611;p31"/>
          <p:cNvGrpSpPr/>
          <p:nvPr/>
        </p:nvGrpSpPr>
        <p:grpSpPr>
          <a:xfrm>
            <a:off x="126694" y="111153"/>
            <a:ext cx="8932338" cy="5012630"/>
            <a:chOff x="126694" y="111153"/>
            <a:chExt cx="8932338" cy="5012630"/>
          </a:xfrm>
        </p:grpSpPr>
        <p:grpSp>
          <p:nvGrpSpPr>
            <p:cNvPr id="612" name="Google Shape;612;p31"/>
            <p:cNvGrpSpPr/>
            <p:nvPr/>
          </p:nvGrpSpPr>
          <p:grpSpPr>
            <a:xfrm>
              <a:off x="242425" y="285150"/>
              <a:ext cx="8659200" cy="4573200"/>
              <a:chOff x="242425" y="285150"/>
              <a:chExt cx="8659200" cy="4573200"/>
            </a:xfrm>
          </p:grpSpPr>
          <p:sp>
            <p:nvSpPr>
              <p:cNvPr id="613" name="Google Shape;613;p31"/>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31"/>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31"/>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31"/>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31"/>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31"/>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31"/>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31"/>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1"/>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31"/>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31"/>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31"/>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31"/>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31"/>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31"/>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31"/>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31"/>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31"/>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31"/>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31"/>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31"/>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31"/>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31"/>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6" name="Google Shape;636;p31"/>
            <p:cNvGrpSpPr/>
            <p:nvPr/>
          </p:nvGrpSpPr>
          <p:grpSpPr>
            <a:xfrm rot="-4997741">
              <a:off x="8365109" y="4429897"/>
              <a:ext cx="658037" cy="657481"/>
              <a:chOff x="7317000" y="1925613"/>
              <a:chExt cx="361350" cy="361025"/>
            </a:xfrm>
          </p:grpSpPr>
          <p:sp>
            <p:nvSpPr>
              <p:cNvPr id="637" name="Google Shape;637;p31"/>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31"/>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31"/>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0" name="Google Shape;640;p31"/>
            <p:cNvGrpSpPr/>
            <p:nvPr/>
          </p:nvGrpSpPr>
          <p:grpSpPr>
            <a:xfrm flipH="1" rot="-10583713">
              <a:off x="146712" y="131190"/>
              <a:ext cx="658056" cy="657500"/>
              <a:chOff x="7317000" y="1925613"/>
              <a:chExt cx="361350" cy="361025"/>
            </a:xfrm>
          </p:grpSpPr>
          <p:sp>
            <p:nvSpPr>
              <p:cNvPr id="641" name="Google Shape;641;p31"/>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31"/>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31"/>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644" name="Google Shape;644;p31"/>
          <p:cNvSpPr txBox="1"/>
          <p:nvPr>
            <p:ph idx="1" type="subTitle"/>
          </p:nvPr>
        </p:nvSpPr>
        <p:spPr>
          <a:xfrm>
            <a:off x="1290750" y="3483225"/>
            <a:ext cx="2907600" cy="514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645" name="Google Shape;645;p31"/>
          <p:cNvSpPr txBox="1"/>
          <p:nvPr>
            <p:ph idx="2" type="subTitle"/>
          </p:nvPr>
        </p:nvSpPr>
        <p:spPr>
          <a:xfrm>
            <a:off x="4945625" y="3483225"/>
            <a:ext cx="2907600" cy="514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646" name="Google Shape;646;p31"/>
          <p:cNvSpPr txBox="1"/>
          <p:nvPr>
            <p:ph idx="3" type="subTitle"/>
          </p:nvPr>
        </p:nvSpPr>
        <p:spPr>
          <a:xfrm>
            <a:off x="1290750" y="3915825"/>
            <a:ext cx="2907600" cy="5727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47" name="Google Shape;647;p31"/>
          <p:cNvSpPr txBox="1"/>
          <p:nvPr>
            <p:ph idx="4" type="subTitle"/>
          </p:nvPr>
        </p:nvSpPr>
        <p:spPr>
          <a:xfrm>
            <a:off x="4945625" y="3915825"/>
            <a:ext cx="2907600" cy="5727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48" name="Google Shape;648;p31"/>
          <p:cNvSpPr txBox="1"/>
          <p:nvPr>
            <p:ph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649" name="Shape 649"/>
        <p:cNvGrpSpPr/>
        <p:nvPr/>
      </p:nvGrpSpPr>
      <p:grpSpPr>
        <a:xfrm>
          <a:off x="0" y="0"/>
          <a:ext cx="0" cy="0"/>
          <a:chOff x="0" y="0"/>
          <a:chExt cx="0" cy="0"/>
        </a:xfrm>
      </p:grpSpPr>
      <p:grpSp>
        <p:nvGrpSpPr>
          <p:cNvPr id="650" name="Google Shape;650;p32"/>
          <p:cNvGrpSpPr/>
          <p:nvPr/>
        </p:nvGrpSpPr>
        <p:grpSpPr>
          <a:xfrm>
            <a:off x="126694" y="111153"/>
            <a:ext cx="8932338" cy="5012630"/>
            <a:chOff x="126694" y="111153"/>
            <a:chExt cx="8932338" cy="5012630"/>
          </a:xfrm>
        </p:grpSpPr>
        <p:grpSp>
          <p:nvGrpSpPr>
            <p:cNvPr id="651" name="Google Shape;651;p32"/>
            <p:cNvGrpSpPr/>
            <p:nvPr/>
          </p:nvGrpSpPr>
          <p:grpSpPr>
            <a:xfrm>
              <a:off x="242425" y="285150"/>
              <a:ext cx="8659200" cy="4573200"/>
              <a:chOff x="242425" y="285150"/>
              <a:chExt cx="8659200" cy="4573200"/>
            </a:xfrm>
          </p:grpSpPr>
          <p:sp>
            <p:nvSpPr>
              <p:cNvPr id="652" name="Google Shape;652;p32"/>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32"/>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32"/>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32"/>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32"/>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32"/>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32"/>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32"/>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32"/>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32"/>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32"/>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32"/>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32"/>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32"/>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32"/>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32"/>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32"/>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32"/>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32"/>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32"/>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32"/>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32"/>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32"/>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5" name="Google Shape;675;p32"/>
            <p:cNvGrpSpPr/>
            <p:nvPr/>
          </p:nvGrpSpPr>
          <p:grpSpPr>
            <a:xfrm rot="-4997741">
              <a:off x="8365109" y="4429897"/>
              <a:ext cx="658037" cy="657481"/>
              <a:chOff x="7317000" y="1925613"/>
              <a:chExt cx="361350" cy="361025"/>
            </a:xfrm>
          </p:grpSpPr>
          <p:sp>
            <p:nvSpPr>
              <p:cNvPr id="676" name="Google Shape;676;p32"/>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32"/>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32"/>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9" name="Google Shape;679;p32"/>
            <p:cNvGrpSpPr/>
            <p:nvPr/>
          </p:nvGrpSpPr>
          <p:grpSpPr>
            <a:xfrm flipH="1" rot="-10583713">
              <a:off x="146712" y="131190"/>
              <a:ext cx="658056" cy="657500"/>
              <a:chOff x="7317000" y="1925613"/>
              <a:chExt cx="361350" cy="361025"/>
            </a:xfrm>
          </p:grpSpPr>
          <p:sp>
            <p:nvSpPr>
              <p:cNvPr id="680" name="Google Shape;680;p32"/>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32"/>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32"/>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683" name="Google Shape;683;p32"/>
          <p:cNvSpPr txBox="1"/>
          <p:nvPr>
            <p:ph idx="1" type="subTitle"/>
          </p:nvPr>
        </p:nvSpPr>
        <p:spPr>
          <a:xfrm>
            <a:off x="860100" y="2450575"/>
            <a:ext cx="2336400" cy="7134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684" name="Google Shape;684;p32"/>
          <p:cNvSpPr txBox="1"/>
          <p:nvPr>
            <p:ph idx="2" type="subTitle"/>
          </p:nvPr>
        </p:nvSpPr>
        <p:spPr>
          <a:xfrm>
            <a:off x="860100" y="3163975"/>
            <a:ext cx="2336400" cy="840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85" name="Google Shape;685;p32"/>
          <p:cNvSpPr txBox="1"/>
          <p:nvPr>
            <p:ph idx="3" type="subTitle"/>
          </p:nvPr>
        </p:nvSpPr>
        <p:spPr>
          <a:xfrm>
            <a:off x="3403800" y="3163975"/>
            <a:ext cx="2336400" cy="840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86" name="Google Shape;686;p32"/>
          <p:cNvSpPr txBox="1"/>
          <p:nvPr>
            <p:ph idx="4" type="subTitle"/>
          </p:nvPr>
        </p:nvSpPr>
        <p:spPr>
          <a:xfrm>
            <a:off x="5947500" y="3163975"/>
            <a:ext cx="2336400" cy="840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87" name="Google Shape;687;p32"/>
          <p:cNvSpPr txBox="1"/>
          <p:nvPr>
            <p:ph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688" name="Google Shape;688;p32"/>
          <p:cNvSpPr txBox="1"/>
          <p:nvPr>
            <p:ph idx="5" type="subTitle"/>
          </p:nvPr>
        </p:nvSpPr>
        <p:spPr>
          <a:xfrm>
            <a:off x="3403800" y="2450575"/>
            <a:ext cx="2336400" cy="7134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689" name="Google Shape;689;p32"/>
          <p:cNvSpPr txBox="1"/>
          <p:nvPr>
            <p:ph idx="6" type="subTitle"/>
          </p:nvPr>
        </p:nvSpPr>
        <p:spPr>
          <a:xfrm>
            <a:off x="5947500" y="2450575"/>
            <a:ext cx="2336400" cy="7134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
    <p:spTree>
      <p:nvGrpSpPr>
        <p:cNvPr id="690" name="Shape 690"/>
        <p:cNvGrpSpPr/>
        <p:nvPr/>
      </p:nvGrpSpPr>
      <p:grpSpPr>
        <a:xfrm>
          <a:off x="0" y="0"/>
          <a:ext cx="0" cy="0"/>
          <a:chOff x="0" y="0"/>
          <a:chExt cx="0" cy="0"/>
        </a:xfrm>
      </p:grpSpPr>
      <p:grpSp>
        <p:nvGrpSpPr>
          <p:cNvPr id="691" name="Google Shape;691;p33"/>
          <p:cNvGrpSpPr/>
          <p:nvPr/>
        </p:nvGrpSpPr>
        <p:grpSpPr>
          <a:xfrm>
            <a:off x="126694" y="111153"/>
            <a:ext cx="8932338" cy="5012630"/>
            <a:chOff x="126694" y="111153"/>
            <a:chExt cx="8932338" cy="5012630"/>
          </a:xfrm>
        </p:grpSpPr>
        <p:grpSp>
          <p:nvGrpSpPr>
            <p:cNvPr id="692" name="Google Shape;692;p33"/>
            <p:cNvGrpSpPr/>
            <p:nvPr/>
          </p:nvGrpSpPr>
          <p:grpSpPr>
            <a:xfrm>
              <a:off x="242425" y="285150"/>
              <a:ext cx="8659200" cy="4573200"/>
              <a:chOff x="242425" y="285150"/>
              <a:chExt cx="8659200" cy="4573200"/>
            </a:xfrm>
          </p:grpSpPr>
          <p:sp>
            <p:nvSpPr>
              <p:cNvPr id="693" name="Google Shape;693;p33"/>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33"/>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33"/>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33"/>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33"/>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33"/>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33"/>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33"/>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33"/>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33"/>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33"/>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33"/>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33"/>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33"/>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33"/>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33"/>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33"/>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33"/>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33"/>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33"/>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33"/>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33"/>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33"/>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6" name="Google Shape;716;p33"/>
            <p:cNvGrpSpPr/>
            <p:nvPr/>
          </p:nvGrpSpPr>
          <p:grpSpPr>
            <a:xfrm rot="-4997741">
              <a:off x="8365109" y="4429897"/>
              <a:ext cx="658037" cy="657481"/>
              <a:chOff x="7317000" y="1925613"/>
              <a:chExt cx="361350" cy="361025"/>
            </a:xfrm>
          </p:grpSpPr>
          <p:sp>
            <p:nvSpPr>
              <p:cNvPr id="717" name="Google Shape;717;p33"/>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33"/>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33"/>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0" name="Google Shape;720;p33"/>
            <p:cNvGrpSpPr/>
            <p:nvPr/>
          </p:nvGrpSpPr>
          <p:grpSpPr>
            <a:xfrm flipH="1" rot="-10583713">
              <a:off x="146712" y="131190"/>
              <a:ext cx="658056" cy="657500"/>
              <a:chOff x="7317000" y="1925613"/>
              <a:chExt cx="361350" cy="361025"/>
            </a:xfrm>
          </p:grpSpPr>
          <p:sp>
            <p:nvSpPr>
              <p:cNvPr id="721" name="Google Shape;721;p33"/>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33"/>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33"/>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724" name="Google Shape;724;p33"/>
          <p:cNvSpPr txBox="1"/>
          <p:nvPr>
            <p:ph idx="1" type="subTitle"/>
          </p:nvPr>
        </p:nvSpPr>
        <p:spPr>
          <a:xfrm>
            <a:off x="2177784" y="1552500"/>
            <a:ext cx="23064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725" name="Google Shape;725;p33"/>
          <p:cNvSpPr txBox="1"/>
          <p:nvPr>
            <p:ph idx="2" type="subTitle"/>
          </p:nvPr>
        </p:nvSpPr>
        <p:spPr>
          <a:xfrm>
            <a:off x="2177774" y="1999200"/>
            <a:ext cx="23064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26" name="Google Shape;726;p33"/>
          <p:cNvSpPr txBox="1"/>
          <p:nvPr>
            <p:ph idx="3" type="subTitle"/>
          </p:nvPr>
        </p:nvSpPr>
        <p:spPr>
          <a:xfrm>
            <a:off x="5772699" y="1999200"/>
            <a:ext cx="23064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27" name="Google Shape;727;p33"/>
          <p:cNvSpPr txBox="1"/>
          <p:nvPr>
            <p:ph idx="4" type="subTitle"/>
          </p:nvPr>
        </p:nvSpPr>
        <p:spPr>
          <a:xfrm>
            <a:off x="2177774" y="3389125"/>
            <a:ext cx="23064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28" name="Google Shape;728;p33"/>
          <p:cNvSpPr txBox="1"/>
          <p:nvPr>
            <p:ph idx="5" type="subTitle"/>
          </p:nvPr>
        </p:nvSpPr>
        <p:spPr>
          <a:xfrm>
            <a:off x="5772699" y="3389125"/>
            <a:ext cx="23064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29" name="Google Shape;729;p33"/>
          <p:cNvSpPr txBox="1"/>
          <p:nvPr>
            <p:ph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730" name="Google Shape;730;p33"/>
          <p:cNvSpPr txBox="1"/>
          <p:nvPr>
            <p:ph idx="6" type="subTitle"/>
          </p:nvPr>
        </p:nvSpPr>
        <p:spPr>
          <a:xfrm>
            <a:off x="2177784" y="2942425"/>
            <a:ext cx="23064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731" name="Google Shape;731;p33"/>
          <p:cNvSpPr txBox="1"/>
          <p:nvPr>
            <p:ph idx="7" type="subTitle"/>
          </p:nvPr>
        </p:nvSpPr>
        <p:spPr>
          <a:xfrm>
            <a:off x="5772705" y="1552500"/>
            <a:ext cx="23064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732" name="Google Shape;732;p33"/>
          <p:cNvSpPr txBox="1"/>
          <p:nvPr>
            <p:ph idx="8" type="subTitle"/>
          </p:nvPr>
        </p:nvSpPr>
        <p:spPr>
          <a:xfrm>
            <a:off x="5772705" y="2942425"/>
            <a:ext cx="2306400" cy="4848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733" name="Shape 733"/>
        <p:cNvGrpSpPr/>
        <p:nvPr/>
      </p:nvGrpSpPr>
      <p:grpSpPr>
        <a:xfrm>
          <a:off x="0" y="0"/>
          <a:ext cx="0" cy="0"/>
          <a:chOff x="0" y="0"/>
          <a:chExt cx="0" cy="0"/>
        </a:xfrm>
      </p:grpSpPr>
      <p:grpSp>
        <p:nvGrpSpPr>
          <p:cNvPr id="734" name="Google Shape;734;p34"/>
          <p:cNvGrpSpPr/>
          <p:nvPr/>
        </p:nvGrpSpPr>
        <p:grpSpPr>
          <a:xfrm>
            <a:off x="126694" y="111153"/>
            <a:ext cx="8932338" cy="5012630"/>
            <a:chOff x="126694" y="111153"/>
            <a:chExt cx="8932338" cy="5012630"/>
          </a:xfrm>
        </p:grpSpPr>
        <p:grpSp>
          <p:nvGrpSpPr>
            <p:cNvPr id="735" name="Google Shape;735;p34"/>
            <p:cNvGrpSpPr/>
            <p:nvPr/>
          </p:nvGrpSpPr>
          <p:grpSpPr>
            <a:xfrm>
              <a:off x="242425" y="285150"/>
              <a:ext cx="8659200" cy="4573200"/>
              <a:chOff x="242425" y="285150"/>
              <a:chExt cx="8659200" cy="4573200"/>
            </a:xfrm>
          </p:grpSpPr>
          <p:sp>
            <p:nvSpPr>
              <p:cNvPr id="736" name="Google Shape;736;p34"/>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34"/>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34"/>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34"/>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34"/>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34"/>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34"/>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34"/>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34"/>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34"/>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34"/>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34"/>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34"/>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34"/>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34"/>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34"/>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34"/>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34"/>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34"/>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34"/>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34"/>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34"/>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34"/>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9" name="Google Shape;759;p34"/>
            <p:cNvGrpSpPr/>
            <p:nvPr/>
          </p:nvGrpSpPr>
          <p:grpSpPr>
            <a:xfrm rot="-4997741">
              <a:off x="8365109" y="4429897"/>
              <a:ext cx="658037" cy="657481"/>
              <a:chOff x="7317000" y="1925613"/>
              <a:chExt cx="361350" cy="361025"/>
            </a:xfrm>
          </p:grpSpPr>
          <p:sp>
            <p:nvSpPr>
              <p:cNvPr id="760" name="Google Shape;760;p34"/>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34"/>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34"/>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3" name="Google Shape;763;p34"/>
            <p:cNvGrpSpPr/>
            <p:nvPr/>
          </p:nvGrpSpPr>
          <p:grpSpPr>
            <a:xfrm flipH="1" rot="-10583713">
              <a:off x="146712" y="131190"/>
              <a:ext cx="658056" cy="657500"/>
              <a:chOff x="7317000" y="1925613"/>
              <a:chExt cx="361350" cy="361025"/>
            </a:xfrm>
          </p:grpSpPr>
          <p:sp>
            <p:nvSpPr>
              <p:cNvPr id="764" name="Google Shape;764;p34"/>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34"/>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34"/>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767" name="Google Shape;767;p34"/>
          <p:cNvSpPr txBox="1"/>
          <p:nvPr>
            <p:ph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768" name="Google Shape;768;p34"/>
          <p:cNvSpPr txBox="1"/>
          <p:nvPr>
            <p:ph idx="1" type="subTitle"/>
          </p:nvPr>
        </p:nvSpPr>
        <p:spPr>
          <a:xfrm>
            <a:off x="899961" y="2266543"/>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69" name="Google Shape;769;p34"/>
          <p:cNvSpPr txBox="1"/>
          <p:nvPr>
            <p:ph idx="2" type="subTitle"/>
          </p:nvPr>
        </p:nvSpPr>
        <p:spPr>
          <a:xfrm>
            <a:off x="3433811" y="2266543"/>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70" name="Google Shape;770;p34"/>
          <p:cNvSpPr txBox="1"/>
          <p:nvPr>
            <p:ph idx="3" type="subTitle"/>
          </p:nvPr>
        </p:nvSpPr>
        <p:spPr>
          <a:xfrm>
            <a:off x="5967661" y="2266543"/>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71" name="Google Shape;771;p34"/>
          <p:cNvSpPr txBox="1"/>
          <p:nvPr>
            <p:ph idx="4" type="subTitle"/>
          </p:nvPr>
        </p:nvSpPr>
        <p:spPr>
          <a:xfrm>
            <a:off x="899961" y="4111679"/>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72" name="Google Shape;772;p34"/>
          <p:cNvSpPr txBox="1"/>
          <p:nvPr>
            <p:ph idx="5" type="subTitle"/>
          </p:nvPr>
        </p:nvSpPr>
        <p:spPr>
          <a:xfrm>
            <a:off x="3433811" y="4111679"/>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73" name="Google Shape;773;p34"/>
          <p:cNvSpPr txBox="1"/>
          <p:nvPr>
            <p:ph idx="6" type="subTitle"/>
          </p:nvPr>
        </p:nvSpPr>
        <p:spPr>
          <a:xfrm>
            <a:off x="5967661" y="4111679"/>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74" name="Google Shape;774;p34"/>
          <p:cNvSpPr txBox="1"/>
          <p:nvPr>
            <p:ph idx="7" type="subTitle"/>
          </p:nvPr>
        </p:nvSpPr>
        <p:spPr>
          <a:xfrm>
            <a:off x="899961" y="184229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775" name="Google Shape;775;p34"/>
          <p:cNvSpPr txBox="1"/>
          <p:nvPr>
            <p:ph idx="8" type="subTitle"/>
          </p:nvPr>
        </p:nvSpPr>
        <p:spPr>
          <a:xfrm>
            <a:off x="3433811" y="184229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776" name="Google Shape;776;p34"/>
          <p:cNvSpPr txBox="1"/>
          <p:nvPr>
            <p:ph idx="9" type="subTitle"/>
          </p:nvPr>
        </p:nvSpPr>
        <p:spPr>
          <a:xfrm>
            <a:off x="5967661" y="184229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777" name="Google Shape;777;p34"/>
          <p:cNvSpPr txBox="1"/>
          <p:nvPr>
            <p:ph idx="13" type="subTitle"/>
          </p:nvPr>
        </p:nvSpPr>
        <p:spPr>
          <a:xfrm>
            <a:off x="899961" y="368994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778" name="Google Shape;778;p34"/>
          <p:cNvSpPr txBox="1"/>
          <p:nvPr>
            <p:ph idx="14" type="subTitle"/>
          </p:nvPr>
        </p:nvSpPr>
        <p:spPr>
          <a:xfrm>
            <a:off x="3433811" y="368994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779" name="Google Shape;779;p34"/>
          <p:cNvSpPr txBox="1"/>
          <p:nvPr>
            <p:ph idx="15" type="subTitle"/>
          </p:nvPr>
        </p:nvSpPr>
        <p:spPr>
          <a:xfrm>
            <a:off x="5967661" y="368994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ive columns">
  <p:cSld name="BLANK_1_1_1_1_1_2">
    <p:spTree>
      <p:nvGrpSpPr>
        <p:cNvPr id="780" name="Shape 780"/>
        <p:cNvGrpSpPr/>
        <p:nvPr/>
      </p:nvGrpSpPr>
      <p:grpSpPr>
        <a:xfrm>
          <a:off x="0" y="0"/>
          <a:ext cx="0" cy="0"/>
          <a:chOff x="0" y="0"/>
          <a:chExt cx="0" cy="0"/>
        </a:xfrm>
      </p:grpSpPr>
      <p:grpSp>
        <p:nvGrpSpPr>
          <p:cNvPr id="781" name="Google Shape;781;p35"/>
          <p:cNvGrpSpPr/>
          <p:nvPr/>
        </p:nvGrpSpPr>
        <p:grpSpPr>
          <a:xfrm>
            <a:off x="126694" y="111153"/>
            <a:ext cx="8932338" cy="5012630"/>
            <a:chOff x="126694" y="111153"/>
            <a:chExt cx="8932338" cy="5012630"/>
          </a:xfrm>
        </p:grpSpPr>
        <p:grpSp>
          <p:nvGrpSpPr>
            <p:cNvPr id="782" name="Google Shape;782;p35"/>
            <p:cNvGrpSpPr/>
            <p:nvPr/>
          </p:nvGrpSpPr>
          <p:grpSpPr>
            <a:xfrm>
              <a:off x="242425" y="285150"/>
              <a:ext cx="8659200" cy="4573200"/>
              <a:chOff x="242425" y="285150"/>
              <a:chExt cx="8659200" cy="4573200"/>
            </a:xfrm>
          </p:grpSpPr>
          <p:sp>
            <p:nvSpPr>
              <p:cNvPr id="783" name="Google Shape;783;p35"/>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35"/>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35"/>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35"/>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35"/>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35"/>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35"/>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35"/>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35"/>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35"/>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35"/>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35"/>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35"/>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35"/>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35"/>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35"/>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35"/>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35"/>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35"/>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35"/>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35"/>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35"/>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35"/>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6" name="Google Shape;806;p35"/>
            <p:cNvGrpSpPr/>
            <p:nvPr/>
          </p:nvGrpSpPr>
          <p:grpSpPr>
            <a:xfrm rot="-4997741">
              <a:off x="8365109" y="4429897"/>
              <a:ext cx="658037" cy="657481"/>
              <a:chOff x="7317000" y="1925613"/>
              <a:chExt cx="361350" cy="361025"/>
            </a:xfrm>
          </p:grpSpPr>
          <p:sp>
            <p:nvSpPr>
              <p:cNvPr id="807" name="Google Shape;807;p35"/>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35"/>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35"/>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0" name="Google Shape;810;p35"/>
            <p:cNvGrpSpPr/>
            <p:nvPr/>
          </p:nvGrpSpPr>
          <p:grpSpPr>
            <a:xfrm flipH="1" rot="-10583713">
              <a:off x="146712" y="131190"/>
              <a:ext cx="658056" cy="657500"/>
              <a:chOff x="7317000" y="1925613"/>
              <a:chExt cx="361350" cy="361025"/>
            </a:xfrm>
          </p:grpSpPr>
          <p:sp>
            <p:nvSpPr>
              <p:cNvPr id="811" name="Google Shape;811;p35"/>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35"/>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35"/>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814" name="Google Shape;814;p35"/>
          <p:cNvSpPr txBox="1"/>
          <p:nvPr>
            <p:ph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815" name="Google Shape;815;p35"/>
          <p:cNvSpPr txBox="1"/>
          <p:nvPr>
            <p:ph idx="1" type="subTitle"/>
          </p:nvPr>
        </p:nvSpPr>
        <p:spPr>
          <a:xfrm>
            <a:off x="869950" y="2266543"/>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16" name="Google Shape;816;p35"/>
          <p:cNvSpPr txBox="1"/>
          <p:nvPr>
            <p:ph idx="2" type="subTitle"/>
          </p:nvPr>
        </p:nvSpPr>
        <p:spPr>
          <a:xfrm>
            <a:off x="3403800" y="2266543"/>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17" name="Google Shape;817;p35"/>
          <p:cNvSpPr txBox="1"/>
          <p:nvPr>
            <p:ph idx="3" type="subTitle"/>
          </p:nvPr>
        </p:nvSpPr>
        <p:spPr>
          <a:xfrm>
            <a:off x="5937650" y="2266543"/>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18" name="Google Shape;818;p35"/>
          <p:cNvSpPr txBox="1"/>
          <p:nvPr>
            <p:ph idx="4" type="subTitle"/>
          </p:nvPr>
        </p:nvSpPr>
        <p:spPr>
          <a:xfrm>
            <a:off x="2136875" y="411873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19" name="Google Shape;819;p35"/>
          <p:cNvSpPr txBox="1"/>
          <p:nvPr>
            <p:ph idx="5" type="subTitle"/>
          </p:nvPr>
        </p:nvSpPr>
        <p:spPr>
          <a:xfrm>
            <a:off x="4670725" y="411873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20" name="Google Shape;820;p35"/>
          <p:cNvSpPr txBox="1"/>
          <p:nvPr>
            <p:ph idx="6" type="subTitle"/>
          </p:nvPr>
        </p:nvSpPr>
        <p:spPr>
          <a:xfrm>
            <a:off x="869950" y="184229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821" name="Google Shape;821;p35"/>
          <p:cNvSpPr txBox="1"/>
          <p:nvPr>
            <p:ph idx="7" type="subTitle"/>
          </p:nvPr>
        </p:nvSpPr>
        <p:spPr>
          <a:xfrm>
            <a:off x="3403800" y="184229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822" name="Google Shape;822;p35"/>
          <p:cNvSpPr txBox="1"/>
          <p:nvPr>
            <p:ph idx="8" type="subTitle"/>
          </p:nvPr>
        </p:nvSpPr>
        <p:spPr>
          <a:xfrm>
            <a:off x="5937650" y="184229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823" name="Google Shape;823;p35"/>
          <p:cNvSpPr txBox="1"/>
          <p:nvPr>
            <p:ph idx="9" type="subTitle"/>
          </p:nvPr>
        </p:nvSpPr>
        <p:spPr>
          <a:xfrm>
            <a:off x="2136875" y="368994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
        <p:nvSpPr>
          <p:cNvPr id="824" name="Google Shape;824;p35"/>
          <p:cNvSpPr txBox="1"/>
          <p:nvPr>
            <p:ph idx="13" type="subTitle"/>
          </p:nvPr>
        </p:nvSpPr>
        <p:spPr>
          <a:xfrm>
            <a:off x="4670725" y="3689945"/>
            <a:ext cx="23364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Bebas Neue"/>
              <a:buNone/>
              <a:defRPr b="1" sz="2400">
                <a:solidFill>
                  <a:schemeClr val="dk1"/>
                </a:solidFill>
                <a:latin typeface="Itim"/>
                <a:ea typeface="Itim"/>
                <a:cs typeface="Itim"/>
                <a:sym typeface="Itim"/>
              </a:defRPr>
            </a:lvl1pPr>
            <a:lvl2pPr lvl="1"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rtl="0"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825" name="Shape 825"/>
        <p:cNvGrpSpPr/>
        <p:nvPr/>
      </p:nvGrpSpPr>
      <p:grpSpPr>
        <a:xfrm>
          <a:off x="0" y="0"/>
          <a:ext cx="0" cy="0"/>
          <a:chOff x="0" y="0"/>
          <a:chExt cx="0" cy="0"/>
        </a:xfrm>
      </p:grpSpPr>
      <p:grpSp>
        <p:nvGrpSpPr>
          <p:cNvPr id="826" name="Google Shape;826;p36"/>
          <p:cNvGrpSpPr/>
          <p:nvPr/>
        </p:nvGrpSpPr>
        <p:grpSpPr>
          <a:xfrm>
            <a:off x="126694" y="111153"/>
            <a:ext cx="8932338" cy="5012630"/>
            <a:chOff x="126694" y="111153"/>
            <a:chExt cx="8932338" cy="5012630"/>
          </a:xfrm>
        </p:grpSpPr>
        <p:grpSp>
          <p:nvGrpSpPr>
            <p:cNvPr id="827" name="Google Shape;827;p36"/>
            <p:cNvGrpSpPr/>
            <p:nvPr/>
          </p:nvGrpSpPr>
          <p:grpSpPr>
            <a:xfrm>
              <a:off x="242425" y="285150"/>
              <a:ext cx="8659200" cy="4573200"/>
              <a:chOff x="242425" y="285150"/>
              <a:chExt cx="8659200" cy="4573200"/>
            </a:xfrm>
          </p:grpSpPr>
          <p:sp>
            <p:nvSpPr>
              <p:cNvPr id="828" name="Google Shape;828;p36"/>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36"/>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36"/>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36"/>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36"/>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36"/>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36"/>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36"/>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36"/>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36"/>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36"/>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36"/>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36"/>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36"/>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36"/>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36"/>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36"/>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36"/>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36"/>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36"/>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36"/>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36"/>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36"/>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1" name="Google Shape;851;p36"/>
            <p:cNvGrpSpPr/>
            <p:nvPr/>
          </p:nvGrpSpPr>
          <p:grpSpPr>
            <a:xfrm rot="-4997741">
              <a:off x="8365109" y="4429897"/>
              <a:ext cx="658037" cy="657481"/>
              <a:chOff x="7317000" y="1925613"/>
              <a:chExt cx="361350" cy="361025"/>
            </a:xfrm>
          </p:grpSpPr>
          <p:sp>
            <p:nvSpPr>
              <p:cNvPr id="852" name="Google Shape;852;p36"/>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36"/>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36"/>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5" name="Google Shape;855;p36"/>
            <p:cNvGrpSpPr/>
            <p:nvPr/>
          </p:nvGrpSpPr>
          <p:grpSpPr>
            <a:xfrm flipH="1" rot="-10583713">
              <a:off x="146712" y="131190"/>
              <a:ext cx="658056" cy="657500"/>
              <a:chOff x="7317000" y="1925613"/>
              <a:chExt cx="361350" cy="361025"/>
            </a:xfrm>
          </p:grpSpPr>
          <p:sp>
            <p:nvSpPr>
              <p:cNvPr id="856" name="Google Shape;856;p36"/>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36"/>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36"/>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859" name="Google Shape;859;p36"/>
          <p:cNvSpPr txBox="1"/>
          <p:nvPr>
            <p:ph hasCustomPrompt="1" type="title"/>
          </p:nvPr>
        </p:nvSpPr>
        <p:spPr>
          <a:xfrm>
            <a:off x="1092200" y="1177526"/>
            <a:ext cx="2423700" cy="82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5200">
                <a:solidFill>
                  <a:schemeClr val="dk2"/>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860" name="Google Shape;860;p36"/>
          <p:cNvSpPr txBox="1"/>
          <p:nvPr>
            <p:ph idx="1" type="subTitle"/>
          </p:nvPr>
        </p:nvSpPr>
        <p:spPr>
          <a:xfrm>
            <a:off x="1092150" y="2010949"/>
            <a:ext cx="2423700" cy="567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61" name="Google Shape;861;p36"/>
          <p:cNvSpPr txBox="1"/>
          <p:nvPr>
            <p:ph hasCustomPrompt="1" idx="2" type="title"/>
          </p:nvPr>
        </p:nvSpPr>
        <p:spPr>
          <a:xfrm>
            <a:off x="5628150" y="1177526"/>
            <a:ext cx="2423700" cy="82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5200">
                <a:solidFill>
                  <a:schemeClr val="dk2"/>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862" name="Google Shape;862;p36"/>
          <p:cNvSpPr txBox="1"/>
          <p:nvPr>
            <p:ph idx="3" type="subTitle"/>
          </p:nvPr>
        </p:nvSpPr>
        <p:spPr>
          <a:xfrm>
            <a:off x="5628150" y="2010924"/>
            <a:ext cx="2423700" cy="567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63" name="Google Shape;863;p36"/>
          <p:cNvSpPr txBox="1"/>
          <p:nvPr>
            <p:ph hasCustomPrompt="1" idx="4" type="title"/>
          </p:nvPr>
        </p:nvSpPr>
        <p:spPr>
          <a:xfrm>
            <a:off x="3330125" y="2751226"/>
            <a:ext cx="2423700" cy="82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52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864" name="Google Shape;864;p36"/>
          <p:cNvSpPr txBox="1"/>
          <p:nvPr>
            <p:ph idx="5" type="subTitle"/>
          </p:nvPr>
        </p:nvSpPr>
        <p:spPr>
          <a:xfrm>
            <a:off x="3330125" y="3584636"/>
            <a:ext cx="2423700" cy="567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BLANK_1_1_1_1_1_1_3">
    <p:spTree>
      <p:nvGrpSpPr>
        <p:cNvPr id="865" name="Shape 865"/>
        <p:cNvGrpSpPr/>
        <p:nvPr/>
      </p:nvGrpSpPr>
      <p:grpSpPr>
        <a:xfrm>
          <a:off x="0" y="0"/>
          <a:ext cx="0" cy="0"/>
          <a:chOff x="0" y="0"/>
          <a:chExt cx="0" cy="0"/>
        </a:xfrm>
      </p:grpSpPr>
      <p:grpSp>
        <p:nvGrpSpPr>
          <p:cNvPr id="866" name="Google Shape;866;p37"/>
          <p:cNvGrpSpPr/>
          <p:nvPr/>
        </p:nvGrpSpPr>
        <p:grpSpPr>
          <a:xfrm>
            <a:off x="126694" y="111153"/>
            <a:ext cx="8932338" cy="5012630"/>
            <a:chOff x="126694" y="111153"/>
            <a:chExt cx="8932338" cy="5012630"/>
          </a:xfrm>
        </p:grpSpPr>
        <p:grpSp>
          <p:nvGrpSpPr>
            <p:cNvPr id="867" name="Google Shape;867;p37"/>
            <p:cNvGrpSpPr/>
            <p:nvPr/>
          </p:nvGrpSpPr>
          <p:grpSpPr>
            <a:xfrm>
              <a:off x="242425" y="285150"/>
              <a:ext cx="8659200" cy="4573200"/>
              <a:chOff x="242425" y="285150"/>
              <a:chExt cx="8659200" cy="4573200"/>
            </a:xfrm>
          </p:grpSpPr>
          <p:sp>
            <p:nvSpPr>
              <p:cNvPr id="868" name="Google Shape;868;p37"/>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37"/>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37"/>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37"/>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37"/>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37"/>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37"/>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37"/>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37"/>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37"/>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37"/>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37"/>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37"/>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37"/>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37"/>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37"/>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37"/>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37"/>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37"/>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37"/>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37"/>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37"/>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37"/>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1" name="Google Shape;891;p37"/>
            <p:cNvGrpSpPr/>
            <p:nvPr/>
          </p:nvGrpSpPr>
          <p:grpSpPr>
            <a:xfrm rot="-4997741">
              <a:off x="8365109" y="4429897"/>
              <a:ext cx="658037" cy="657481"/>
              <a:chOff x="7317000" y="1925613"/>
              <a:chExt cx="361350" cy="361025"/>
            </a:xfrm>
          </p:grpSpPr>
          <p:sp>
            <p:nvSpPr>
              <p:cNvPr id="892" name="Google Shape;892;p37"/>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37"/>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37"/>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5" name="Google Shape;895;p37"/>
            <p:cNvGrpSpPr/>
            <p:nvPr/>
          </p:nvGrpSpPr>
          <p:grpSpPr>
            <a:xfrm flipH="1" rot="-10583713">
              <a:off x="146712" y="131190"/>
              <a:ext cx="658056" cy="657500"/>
              <a:chOff x="7317000" y="1925613"/>
              <a:chExt cx="361350" cy="361025"/>
            </a:xfrm>
          </p:grpSpPr>
          <p:sp>
            <p:nvSpPr>
              <p:cNvPr id="896" name="Google Shape;896;p37"/>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37"/>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37"/>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899" name="Google Shape;899;p37"/>
          <p:cNvSpPr txBox="1"/>
          <p:nvPr>
            <p:ph hasCustomPrompt="1" type="title"/>
          </p:nvPr>
        </p:nvSpPr>
        <p:spPr>
          <a:xfrm>
            <a:off x="943650" y="3063700"/>
            <a:ext cx="2423700" cy="621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5000">
                <a:solidFill>
                  <a:schemeClr val="dk2"/>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900" name="Google Shape;900;p37"/>
          <p:cNvSpPr txBox="1"/>
          <p:nvPr>
            <p:ph idx="1" type="subTitle"/>
          </p:nvPr>
        </p:nvSpPr>
        <p:spPr>
          <a:xfrm>
            <a:off x="943607" y="3684724"/>
            <a:ext cx="2423700" cy="567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901" name="Google Shape;901;p37"/>
          <p:cNvSpPr txBox="1"/>
          <p:nvPr>
            <p:ph hasCustomPrompt="1" idx="2" type="title"/>
          </p:nvPr>
        </p:nvSpPr>
        <p:spPr>
          <a:xfrm>
            <a:off x="5936800" y="3063700"/>
            <a:ext cx="2423700" cy="621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5000">
                <a:solidFill>
                  <a:schemeClr val="dk2"/>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902" name="Google Shape;902;p37"/>
          <p:cNvSpPr txBox="1"/>
          <p:nvPr>
            <p:ph idx="3" type="subTitle"/>
          </p:nvPr>
        </p:nvSpPr>
        <p:spPr>
          <a:xfrm>
            <a:off x="5936807" y="3684699"/>
            <a:ext cx="2423700" cy="567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903" name="Google Shape;903;p37"/>
          <p:cNvSpPr txBox="1"/>
          <p:nvPr>
            <p:ph hasCustomPrompt="1" idx="4" type="title"/>
          </p:nvPr>
        </p:nvSpPr>
        <p:spPr>
          <a:xfrm>
            <a:off x="3443550" y="3063700"/>
            <a:ext cx="2423700" cy="621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5000">
                <a:solidFill>
                  <a:schemeClr val="dk2"/>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904" name="Google Shape;904;p37"/>
          <p:cNvSpPr txBox="1"/>
          <p:nvPr>
            <p:ph idx="5" type="subTitle"/>
          </p:nvPr>
        </p:nvSpPr>
        <p:spPr>
          <a:xfrm>
            <a:off x="3443557" y="3684711"/>
            <a:ext cx="2423700" cy="567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905" name="Google Shape;905;p37"/>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906" name="Shape 906"/>
        <p:cNvGrpSpPr/>
        <p:nvPr/>
      </p:nvGrpSpPr>
      <p:grpSpPr>
        <a:xfrm>
          <a:off x="0" y="0"/>
          <a:ext cx="0" cy="0"/>
          <a:chOff x="0" y="0"/>
          <a:chExt cx="0" cy="0"/>
        </a:xfrm>
      </p:grpSpPr>
      <p:grpSp>
        <p:nvGrpSpPr>
          <p:cNvPr id="907" name="Google Shape;907;p38"/>
          <p:cNvGrpSpPr/>
          <p:nvPr/>
        </p:nvGrpSpPr>
        <p:grpSpPr>
          <a:xfrm>
            <a:off x="126694" y="111153"/>
            <a:ext cx="8932338" cy="5012630"/>
            <a:chOff x="126694" y="111153"/>
            <a:chExt cx="8932338" cy="5012630"/>
          </a:xfrm>
        </p:grpSpPr>
        <p:grpSp>
          <p:nvGrpSpPr>
            <p:cNvPr id="908" name="Google Shape;908;p38"/>
            <p:cNvGrpSpPr/>
            <p:nvPr/>
          </p:nvGrpSpPr>
          <p:grpSpPr>
            <a:xfrm>
              <a:off x="242425" y="285150"/>
              <a:ext cx="8659200" cy="4573200"/>
              <a:chOff x="242425" y="285150"/>
              <a:chExt cx="8659200" cy="4573200"/>
            </a:xfrm>
          </p:grpSpPr>
          <p:sp>
            <p:nvSpPr>
              <p:cNvPr id="909" name="Google Shape;909;p38"/>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38"/>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38"/>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38"/>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38"/>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38"/>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38"/>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38"/>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38"/>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38"/>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38"/>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38"/>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38"/>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38"/>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38"/>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38"/>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38"/>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38"/>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38"/>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38"/>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38"/>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38"/>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38"/>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32" name="Google Shape;932;p38"/>
            <p:cNvGrpSpPr/>
            <p:nvPr/>
          </p:nvGrpSpPr>
          <p:grpSpPr>
            <a:xfrm rot="-4997741">
              <a:off x="8365109" y="4429897"/>
              <a:ext cx="658037" cy="657481"/>
              <a:chOff x="7317000" y="1925613"/>
              <a:chExt cx="361350" cy="361025"/>
            </a:xfrm>
          </p:grpSpPr>
          <p:sp>
            <p:nvSpPr>
              <p:cNvPr id="933" name="Google Shape;933;p38"/>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38"/>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38"/>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36" name="Google Shape;936;p38"/>
            <p:cNvGrpSpPr/>
            <p:nvPr/>
          </p:nvGrpSpPr>
          <p:grpSpPr>
            <a:xfrm flipH="1" rot="-10583713">
              <a:off x="146712" y="131190"/>
              <a:ext cx="658056" cy="657500"/>
              <a:chOff x="7317000" y="1925613"/>
              <a:chExt cx="361350" cy="361025"/>
            </a:xfrm>
          </p:grpSpPr>
          <p:sp>
            <p:nvSpPr>
              <p:cNvPr id="937" name="Google Shape;937;p38"/>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38"/>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38"/>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940" name="Google Shape;940;p38"/>
          <p:cNvSpPr txBox="1"/>
          <p:nvPr>
            <p:ph type="ctrTitle"/>
          </p:nvPr>
        </p:nvSpPr>
        <p:spPr>
          <a:xfrm>
            <a:off x="1050725" y="535000"/>
            <a:ext cx="4284000" cy="997800"/>
          </a:xfrm>
          <a:prstGeom prst="rect">
            <a:avLst/>
          </a:prstGeom>
        </p:spPr>
        <p:txBody>
          <a:bodyPr anchorCtr="0" anchor="ctr" bIns="91425" lIns="91425" spcFirstLastPara="1" rIns="91425" wrap="square" tIns="91425">
            <a:noAutofit/>
          </a:bodyPr>
          <a:lstStyle>
            <a:lvl1pPr lvl="0" rtl="0">
              <a:spcBef>
                <a:spcPts val="0"/>
              </a:spcBef>
              <a:spcAft>
                <a:spcPts val="0"/>
              </a:spcAft>
              <a:buSzPts val="5200"/>
              <a:buNone/>
              <a:defRPr sz="76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941" name="Google Shape;941;p38"/>
          <p:cNvSpPr txBox="1"/>
          <p:nvPr>
            <p:ph idx="1" type="subTitle"/>
          </p:nvPr>
        </p:nvSpPr>
        <p:spPr>
          <a:xfrm>
            <a:off x="1050725" y="1532788"/>
            <a:ext cx="4293900" cy="1188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6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42" name="Google Shape;942;p38"/>
          <p:cNvSpPr txBox="1"/>
          <p:nvPr/>
        </p:nvSpPr>
        <p:spPr>
          <a:xfrm>
            <a:off x="1099625" y="3792625"/>
            <a:ext cx="5223600" cy="390300"/>
          </a:xfrm>
          <a:prstGeom prst="rect">
            <a:avLst/>
          </a:prstGeom>
          <a:noFill/>
          <a:ln>
            <a:noFill/>
          </a:ln>
        </p:spPr>
        <p:txBody>
          <a:bodyPr anchorCtr="0" anchor="ctr" bIns="91425" lIns="91425" spcFirstLastPara="1" rIns="91425" wrap="square" tIns="91425">
            <a:noAutofit/>
          </a:bodyPr>
          <a:lstStyle/>
          <a:p>
            <a:pPr indent="0" lvl="0" marL="0" rtl="0" algn="l">
              <a:spcBef>
                <a:spcPts val="300"/>
              </a:spcBef>
              <a:spcAft>
                <a:spcPts val="0"/>
              </a:spcAft>
              <a:buNone/>
            </a:pPr>
            <a:r>
              <a:rPr lang="en" sz="1100">
                <a:solidFill>
                  <a:schemeClr val="dk1"/>
                </a:solidFill>
                <a:latin typeface="Comfortaa SemiBold"/>
                <a:ea typeface="Comfortaa SemiBold"/>
                <a:cs typeface="Comfortaa SemiBold"/>
                <a:sym typeface="Comfortaa SemiBold"/>
              </a:rPr>
              <a:t>CREDITS: This presentation template was created by </a:t>
            </a:r>
            <a:r>
              <a:rPr b="1" lang="en" sz="1100">
                <a:solidFill>
                  <a:schemeClr val="dk2"/>
                </a:solidFill>
                <a:uFill>
                  <a:noFill/>
                </a:uFill>
                <a:latin typeface="Comfortaa"/>
                <a:ea typeface="Comfortaa"/>
                <a:cs typeface="Comfortaa"/>
                <a:sym typeface="Comfortaa"/>
                <a:hlinkClick r:id="rId2">
                  <a:extLst>
                    <a:ext uri="{A12FA001-AC4F-418D-AE19-62706E023703}">
                      <ahyp:hlinkClr val="tx"/>
                    </a:ext>
                  </a:extLst>
                </a:hlinkClick>
              </a:rPr>
              <a:t>Slidesgo</a:t>
            </a:r>
            <a:r>
              <a:rPr lang="en" sz="1100">
                <a:solidFill>
                  <a:schemeClr val="dk1"/>
                </a:solidFill>
                <a:latin typeface="Comfortaa SemiBold"/>
                <a:ea typeface="Comfortaa SemiBold"/>
                <a:cs typeface="Comfortaa SemiBold"/>
                <a:sym typeface="Comfortaa SemiBold"/>
              </a:rPr>
              <a:t>, and it includes icons by </a:t>
            </a:r>
            <a:r>
              <a:rPr b="1" lang="en" sz="1100">
                <a:solidFill>
                  <a:schemeClr val="dk2"/>
                </a:solidFill>
                <a:uFill>
                  <a:noFill/>
                </a:uFill>
                <a:latin typeface="Comfortaa"/>
                <a:ea typeface="Comfortaa"/>
                <a:cs typeface="Comfortaa"/>
                <a:sym typeface="Comfortaa"/>
                <a:hlinkClick r:id="rId3">
                  <a:extLst>
                    <a:ext uri="{A12FA001-AC4F-418D-AE19-62706E023703}">
                      <ahyp:hlinkClr val="tx"/>
                    </a:ext>
                  </a:extLst>
                </a:hlinkClick>
              </a:rPr>
              <a:t>Flaticon</a:t>
            </a:r>
            <a:r>
              <a:rPr lang="en" sz="1100">
                <a:solidFill>
                  <a:schemeClr val="dk1"/>
                </a:solidFill>
                <a:latin typeface="Comfortaa SemiBold"/>
                <a:ea typeface="Comfortaa SemiBold"/>
                <a:cs typeface="Comfortaa SemiBold"/>
                <a:sym typeface="Comfortaa SemiBold"/>
              </a:rPr>
              <a:t>, infographics &amp; images by</a:t>
            </a:r>
            <a:r>
              <a:rPr b="1" lang="en" sz="1100">
                <a:solidFill>
                  <a:schemeClr val="dk1"/>
                </a:solidFill>
                <a:latin typeface="Comfortaa"/>
                <a:ea typeface="Comfortaa"/>
                <a:cs typeface="Comfortaa"/>
                <a:sym typeface="Comfortaa"/>
              </a:rPr>
              <a:t> </a:t>
            </a:r>
            <a:r>
              <a:rPr b="1" lang="en" sz="1100">
                <a:solidFill>
                  <a:schemeClr val="dk2"/>
                </a:solidFill>
                <a:uFill>
                  <a:noFill/>
                </a:uFill>
                <a:latin typeface="Comfortaa"/>
                <a:ea typeface="Comfortaa"/>
                <a:cs typeface="Comfortaa"/>
                <a:sym typeface="Comfortaa"/>
                <a:hlinkClick r:id="rId4">
                  <a:extLst>
                    <a:ext uri="{A12FA001-AC4F-418D-AE19-62706E023703}">
                      <ahyp:hlinkClr val="tx"/>
                    </a:ext>
                  </a:extLst>
                </a:hlinkClick>
              </a:rPr>
              <a:t>Freepik</a:t>
            </a:r>
            <a:endParaRPr b="1" sz="1500">
              <a:solidFill>
                <a:schemeClr val="dk2"/>
              </a:solidFill>
              <a:latin typeface="Comfortaa"/>
              <a:ea typeface="Comfortaa"/>
              <a:cs typeface="Comfortaa"/>
              <a:sym typeface="Comfortaa"/>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943" name="Shape 943"/>
        <p:cNvGrpSpPr/>
        <p:nvPr/>
      </p:nvGrpSpPr>
      <p:grpSpPr>
        <a:xfrm>
          <a:off x="0" y="0"/>
          <a:ext cx="0" cy="0"/>
          <a:chOff x="0" y="0"/>
          <a:chExt cx="0" cy="0"/>
        </a:xfrm>
      </p:grpSpPr>
      <p:grpSp>
        <p:nvGrpSpPr>
          <p:cNvPr id="944" name="Google Shape;944;p39"/>
          <p:cNvGrpSpPr/>
          <p:nvPr/>
        </p:nvGrpSpPr>
        <p:grpSpPr>
          <a:xfrm>
            <a:off x="126694" y="111153"/>
            <a:ext cx="8932338" cy="5012630"/>
            <a:chOff x="126694" y="111153"/>
            <a:chExt cx="8932338" cy="5012630"/>
          </a:xfrm>
        </p:grpSpPr>
        <p:grpSp>
          <p:nvGrpSpPr>
            <p:cNvPr id="945" name="Google Shape;945;p39"/>
            <p:cNvGrpSpPr/>
            <p:nvPr/>
          </p:nvGrpSpPr>
          <p:grpSpPr>
            <a:xfrm>
              <a:off x="242425" y="285150"/>
              <a:ext cx="8659200" cy="4573200"/>
              <a:chOff x="242425" y="285150"/>
              <a:chExt cx="8659200" cy="4573200"/>
            </a:xfrm>
          </p:grpSpPr>
          <p:sp>
            <p:nvSpPr>
              <p:cNvPr id="946" name="Google Shape;946;p39"/>
              <p:cNvSpPr/>
              <p:nvPr/>
            </p:nvSpPr>
            <p:spPr>
              <a:xfrm>
                <a:off x="242425" y="285150"/>
                <a:ext cx="86592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39"/>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39"/>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39"/>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39"/>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39"/>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39"/>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39"/>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39"/>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39"/>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39"/>
              <p:cNvSpPr/>
              <p:nvPr/>
            </p:nvSpPr>
            <p:spPr>
              <a:xfrm>
                <a:off x="945675" y="720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39"/>
              <p:cNvSpPr/>
              <p:nvPr/>
            </p:nvSpPr>
            <p:spPr>
              <a:xfrm>
                <a:off x="945675" y="1028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39"/>
              <p:cNvSpPr/>
              <p:nvPr/>
            </p:nvSpPr>
            <p:spPr>
              <a:xfrm>
                <a:off x="945675" y="1336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39"/>
              <p:cNvSpPr/>
              <p:nvPr/>
            </p:nvSpPr>
            <p:spPr>
              <a:xfrm>
                <a:off x="945675" y="16446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39"/>
              <p:cNvSpPr/>
              <p:nvPr/>
            </p:nvSpPr>
            <p:spPr>
              <a:xfrm>
                <a:off x="945675" y="19525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39"/>
              <p:cNvSpPr/>
              <p:nvPr/>
            </p:nvSpPr>
            <p:spPr>
              <a:xfrm>
                <a:off x="945675" y="22604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39"/>
              <p:cNvSpPr/>
              <p:nvPr/>
            </p:nvSpPr>
            <p:spPr>
              <a:xfrm>
                <a:off x="945675" y="25683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39"/>
              <p:cNvSpPr/>
              <p:nvPr/>
            </p:nvSpPr>
            <p:spPr>
              <a:xfrm>
                <a:off x="945675" y="28762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39"/>
              <p:cNvSpPr/>
              <p:nvPr/>
            </p:nvSpPr>
            <p:spPr>
              <a:xfrm>
                <a:off x="945675" y="31841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39"/>
              <p:cNvSpPr/>
              <p:nvPr/>
            </p:nvSpPr>
            <p:spPr>
              <a:xfrm>
                <a:off x="945675" y="34920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39"/>
              <p:cNvSpPr/>
              <p:nvPr/>
            </p:nvSpPr>
            <p:spPr>
              <a:xfrm>
                <a:off x="945675" y="37999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39"/>
              <p:cNvSpPr/>
              <p:nvPr/>
            </p:nvSpPr>
            <p:spPr>
              <a:xfrm>
                <a:off x="945675" y="41078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39"/>
              <p:cNvSpPr/>
              <p:nvPr/>
            </p:nvSpPr>
            <p:spPr>
              <a:xfrm>
                <a:off x="945675" y="4415700"/>
                <a:ext cx="73818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69" name="Google Shape;969;p39"/>
            <p:cNvGrpSpPr/>
            <p:nvPr/>
          </p:nvGrpSpPr>
          <p:grpSpPr>
            <a:xfrm rot="-4997741">
              <a:off x="8365109" y="4429897"/>
              <a:ext cx="658037" cy="657481"/>
              <a:chOff x="7317000" y="1925613"/>
              <a:chExt cx="361350" cy="361025"/>
            </a:xfrm>
          </p:grpSpPr>
          <p:sp>
            <p:nvSpPr>
              <p:cNvPr id="970" name="Google Shape;970;p39"/>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39"/>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39"/>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73" name="Google Shape;973;p39"/>
            <p:cNvGrpSpPr/>
            <p:nvPr/>
          </p:nvGrpSpPr>
          <p:grpSpPr>
            <a:xfrm flipH="1" rot="-10583713">
              <a:off x="146712" y="131190"/>
              <a:ext cx="658056" cy="657500"/>
              <a:chOff x="7317000" y="1925613"/>
              <a:chExt cx="361350" cy="361025"/>
            </a:xfrm>
          </p:grpSpPr>
          <p:sp>
            <p:nvSpPr>
              <p:cNvPr id="974" name="Google Shape;974;p39"/>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39"/>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39"/>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spTree>
      <p:nvGrpSpPr>
        <p:cNvPr id="977" name="Shape 977"/>
        <p:cNvGrpSpPr/>
        <p:nvPr/>
      </p:nvGrpSpPr>
      <p:grpSpPr>
        <a:xfrm>
          <a:off x="0" y="0"/>
          <a:ext cx="0" cy="0"/>
          <a:chOff x="0" y="0"/>
          <a:chExt cx="0" cy="0"/>
        </a:xfrm>
      </p:grpSpPr>
      <p:grpSp>
        <p:nvGrpSpPr>
          <p:cNvPr id="978" name="Google Shape;978;p40"/>
          <p:cNvGrpSpPr/>
          <p:nvPr/>
        </p:nvGrpSpPr>
        <p:grpSpPr>
          <a:xfrm>
            <a:off x="283770" y="285150"/>
            <a:ext cx="4047300" cy="4573200"/>
            <a:chOff x="242425" y="285150"/>
            <a:chExt cx="4047300" cy="4573200"/>
          </a:xfrm>
        </p:grpSpPr>
        <p:sp>
          <p:nvSpPr>
            <p:cNvPr id="979" name="Google Shape;979;p40"/>
            <p:cNvSpPr/>
            <p:nvPr/>
          </p:nvSpPr>
          <p:spPr>
            <a:xfrm>
              <a:off x="242425" y="285150"/>
              <a:ext cx="40473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40"/>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40"/>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40"/>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40"/>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40"/>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40"/>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40"/>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40"/>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40"/>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40"/>
            <p:cNvSpPr/>
            <p:nvPr/>
          </p:nvSpPr>
          <p:spPr>
            <a:xfrm>
              <a:off x="945675" y="7209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40"/>
            <p:cNvSpPr/>
            <p:nvPr/>
          </p:nvSpPr>
          <p:spPr>
            <a:xfrm>
              <a:off x="945675" y="10288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40"/>
            <p:cNvSpPr/>
            <p:nvPr/>
          </p:nvSpPr>
          <p:spPr>
            <a:xfrm>
              <a:off x="945675" y="13367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40"/>
            <p:cNvSpPr/>
            <p:nvPr/>
          </p:nvSpPr>
          <p:spPr>
            <a:xfrm>
              <a:off x="945675" y="16446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40"/>
            <p:cNvSpPr/>
            <p:nvPr/>
          </p:nvSpPr>
          <p:spPr>
            <a:xfrm>
              <a:off x="945675" y="19525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40"/>
            <p:cNvSpPr/>
            <p:nvPr/>
          </p:nvSpPr>
          <p:spPr>
            <a:xfrm>
              <a:off x="945675" y="22604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40"/>
            <p:cNvSpPr/>
            <p:nvPr/>
          </p:nvSpPr>
          <p:spPr>
            <a:xfrm>
              <a:off x="945675" y="25683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40"/>
            <p:cNvSpPr/>
            <p:nvPr/>
          </p:nvSpPr>
          <p:spPr>
            <a:xfrm>
              <a:off x="945675" y="28762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40"/>
            <p:cNvSpPr/>
            <p:nvPr/>
          </p:nvSpPr>
          <p:spPr>
            <a:xfrm>
              <a:off x="945675" y="31841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40"/>
            <p:cNvSpPr/>
            <p:nvPr/>
          </p:nvSpPr>
          <p:spPr>
            <a:xfrm>
              <a:off x="945675" y="34920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40"/>
            <p:cNvSpPr/>
            <p:nvPr/>
          </p:nvSpPr>
          <p:spPr>
            <a:xfrm>
              <a:off x="945675" y="37999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40"/>
            <p:cNvSpPr/>
            <p:nvPr/>
          </p:nvSpPr>
          <p:spPr>
            <a:xfrm>
              <a:off x="945675" y="41078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40"/>
            <p:cNvSpPr/>
            <p:nvPr/>
          </p:nvSpPr>
          <p:spPr>
            <a:xfrm>
              <a:off x="945675" y="44157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2" name="Google Shape;1002;p40"/>
          <p:cNvGrpSpPr/>
          <p:nvPr/>
        </p:nvGrpSpPr>
        <p:grpSpPr>
          <a:xfrm rot="-4997741">
            <a:off x="8365109" y="4429897"/>
            <a:ext cx="658037" cy="657481"/>
            <a:chOff x="7317000" y="1925613"/>
            <a:chExt cx="361350" cy="361025"/>
          </a:xfrm>
        </p:grpSpPr>
        <p:sp>
          <p:nvSpPr>
            <p:cNvPr id="1003" name="Google Shape;1003;p40"/>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40"/>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40"/>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6" name="Google Shape;1006;p40"/>
          <p:cNvGrpSpPr/>
          <p:nvPr/>
        </p:nvGrpSpPr>
        <p:grpSpPr>
          <a:xfrm flipH="1" rot="-10583713">
            <a:off x="146712" y="131190"/>
            <a:ext cx="658056" cy="657500"/>
            <a:chOff x="7317000" y="1925613"/>
            <a:chExt cx="361350" cy="361025"/>
          </a:xfrm>
        </p:grpSpPr>
        <p:sp>
          <p:nvSpPr>
            <p:cNvPr id="1007" name="Google Shape;1007;p40"/>
            <p:cNvSpPr/>
            <p:nvPr/>
          </p:nvSpPr>
          <p:spPr>
            <a:xfrm>
              <a:off x="7621150" y="2214063"/>
              <a:ext cx="57200" cy="72575"/>
            </a:xfrm>
            <a:custGeom>
              <a:rect b="b" l="l" r="r" t="t"/>
              <a:pathLst>
                <a:path extrusionOk="0" h="2903" w="2288">
                  <a:moveTo>
                    <a:pt x="1986" y="1694"/>
                  </a:moveTo>
                  <a:cubicBezTo>
                    <a:pt x="2287" y="491"/>
                    <a:pt x="602" y="1"/>
                    <a:pt x="301" y="1209"/>
                  </a:cubicBezTo>
                  <a:cubicBezTo>
                    <a:pt x="0" y="2412"/>
                    <a:pt x="1685" y="2902"/>
                    <a:pt x="1986" y="1694"/>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40"/>
            <p:cNvSpPr/>
            <p:nvPr/>
          </p:nvSpPr>
          <p:spPr>
            <a:xfrm>
              <a:off x="7317000" y="1925613"/>
              <a:ext cx="57200" cy="72475"/>
            </a:xfrm>
            <a:custGeom>
              <a:rect b="b" l="l" r="r" t="t"/>
              <a:pathLst>
                <a:path extrusionOk="0" h="2899" w="2288">
                  <a:moveTo>
                    <a:pt x="1987" y="1695"/>
                  </a:moveTo>
                  <a:cubicBezTo>
                    <a:pt x="2288" y="487"/>
                    <a:pt x="603" y="1"/>
                    <a:pt x="302" y="1209"/>
                  </a:cubicBezTo>
                  <a:cubicBezTo>
                    <a:pt x="1" y="2412"/>
                    <a:pt x="1686" y="2898"/>
                    <a:pt x="1987" y="1695"/>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40"/>
            <p:cNvSpPr/>
            <p:nvPr/>
          </p:nvSpPr>
          <p:spPr>
            <a:xfrm>
              <a:off x="7349675" y="1999563"/>
              <a:ext cx="260750" cy="256550"/>
            </a:xfrm>
            <a:custGeom>
              <a:rect b="b" l="l" r="r" t="t"/>
              <a:pathLst>
                <a:path extrusionOk="0" h="10262" w="10430">
                  <a:moveTo>
                    <a:pt x="9626" y="8542"/>
                  </a:moveTo>
                  <a:cubicBezTo>
                    <a:pt x="6273" y="7149"/>
                    <a:pt x="2958" y="4652"/>
                    <a:pt x="1548" y="877"/>
                  </a:cubicBezTo>
                  <a:cubicBezTo>
                    <a:pt x="1217" y="0"/>
                    <a:pt x="1" y="619"/>
                    <a:pt x="327" y="1492"/>
                  </a:cubicBezTo>
                  <a:cubicBezTo>
                    <a:pt x="1871" y="5623"/>
                    <a:pt x="5473" y="8400"/>
                    <a:pt x="9144" y="9930"/>
                  </a:cubicBezTo>
                  <a:cubicBezTo>
                    <a:pt x="9948" y="10261"/>
                    <a:pt x="10429" y="8873"/>
                    <a:pt x="9626" y="8542"/>
                  </a:cubicBezTo>
                  <a:close/>
                </a:path>
              </a:pathLst>
            </a:custGeom>
            <a:solidFill>
              <a:srgbClr val="FFFFFF">
                <a:alpha val="223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0" name="Google Shape;1010;p40"/>
          <p:cNvGrpSpPr/>
          <p:nvPr/>
        </p:nvGrpSpPr>
        <p:grpSpPr>
          <a:xfrm>
            <a:off x="4812930" y="285150"/>
            <a:ext cx="4047300" cy="4573200"/>
            <a:chOff x="242425" y="285150"/>
            <a:chExt cx="4047300" cy="4573200"/>
          </a:xfrm>
        </p:grpSpPr>
        <p:sp>
          <p:nvSpPr>
            <p:cNvPr id="1011" name="Google Shape;1011;p40"/>
            <p:cNvSpPr/>
            <p:nvPr/>
          </p:nvSpPr>
          <p:spPr>
            <a:xfrm>
              <a:off x="242425" y="285150"/>
              <a:ext cx="4047300" cy="4573200"/>
            </a:xfrm>
            <a:prstGeom prst="roundRect">
              <a:avLst>
                <a:gd fmla="val 16667" name="adj"/>
              </a:avLst>
            </a:prstGeom>
            <a:solidFill>
              <a:schemeClr val="accent5"/>
            </a:solidFill>
            <a:ln>
              <a:noFill/>
            </a:ln>
            <a:effectLst>
              <a:outerShdw rotWithShape="0" algn="bl" dir="2460000" dist="762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40"/>
            <p:cNvSpPr/>
            <p:nvPr/>
          </p:nvSpPr>
          <p:spPr>
            <a:xfrm>
              <a:off x="479270" y="7649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40"/>
            <p:cNvSpPr/>
            <p:nvPr/>
          </p:nvSpPr>
          <p:spPr>
            <a:xfrm>
              <a:off x="479270" y="11878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40"/>
            <p:cNvSpPr/>
            <p:nvPr/>
          </p:nvSpPr>
          <p:spPr>
            <a:xfrm>
              <a:off x="479270" y="16108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40"/>
            <p:cNvSpPr/>
            <p:nvPr/>
          </p:nvSpPr>
          <p:spPr>
            <a:xfrm>
              <a:off x="479270" y="20337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40"/>
            <p:cNvSpPr/>
            <p:nvPr/>
          </p:nvSpPr>
          <p:spPr>
            <a:xfrm>
              <a:off x="479270" y="24567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40"/>
            <p:cNvSpPr/>
            <p:nvPr/>
          </p:nvSpPr>
          <p:spPr>
            <a:xfrm>
              <a:off x="479270" y="28796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40"/>
            <p:cNvSpPr/>
            <p:nvPr/>
          </p:nvSpPr>
          <p:spPr>
            <a:xfrm>
              <a:off x="479270" y="33026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40"/>
            <p:cNvSpPr/>
            <p:nvPr/>
          </p:nvSpPr>
          <p:spPr>
            <a:xfrm>
              <a:off x="479270" y="372555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40"/>
            <p:cNvSpPr/>
            <p:nvPr/>
          </p:nvSpPr>
          <p:spPr>
            <a:xfrm>
              <a:off x="479270" y="4148500"/>
              <a:ext cx="230100" cy="230100"/>
            </a:xfrm>
            <a:prstGeom prst="ellipse">
              <a:avLst/>
            </a:prstGeom>
            <a:solidFill>
              <a:schemeClr val="accent1"/>
            </a:solidFill>
            <a:ln>
              <a:noFill/>
            </a:ln>
            <a:effectLst>
              <a:outerShdw rotWithShape="0" algn="bl" dir="5640000" dist="38100">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40"/>
            <p:cNvSpPr/>
            <p:nvPr/>
          </p:nvSpPr>
          <p:spPr>
            <a:xfrm>
              <a:off x="945675" y="7209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40"/>
            <p:cNvSpPr/>
            <p:nvPr/>
          </p:nvSpPr>
          <p:spPr>
            <a:xfrm>
              <a:off x="945675" y="10288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40"/>
            <p:cNvSpPr/>
            <p:nvPr/>
          </p:nvSpPr>
          <p:spPr>
            <a:xfrm>
              <a:off x="945675" y="13367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40"/>
            <p:cNvSpPr/>
            <p:nvPr/>
          </p:nvSpPr>
          <p:spPr>
            <a:xfrm>
              <a:off x="945675" y="16446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40"/>
            <p:cNvSpPr/>
            <p:nvPr/>
          </p:nvSpPr>
          <p:spPr>
            <a:xfrm>
              <a:off x="945675" y="19525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40"/>
            <p:cNvSpPr/>
            <p:nvPr/>
          </p:nvSpPr>
          <p:spPr>
            <a:xfrm>
              <a:off x="945675" y="22604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40"/>
            <p:cNvSpPr/>
            <p:nvPr/>
          </p:nvSpPr>
          <p:spPr>
            <a:xfrm>
              <a:off x="945675" y="25683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40"/>
            <p:cNvSpPr/>
            <p:nvPr/>
          </p:nvSpPr>
          <p:spPr>
            <a:xfrm>
              <a:off x="945675" y="28762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40"/>
            <p:cNvSpPr/>
            <p:nvPr/>
          </p:nvSpPr>
          <p:spPr>
            <a:xfrm>
              <a:off x="945675" y="31841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40"/>
            <p:cNvSpPr/>
            <p:nvPr/>
          </p:nvSpPr>
          <p:spPr>
            <a:xfrm>
              <a:off x="945675" y="34920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40"/>
            <p:cNvSpPr/>
            <p:nvPr/>
          </p:nvSpPr>
          <p:spPr>
            <a:xfrm>
              <a:off x="945675" y="37999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40"/>
            <p:cNvSpPr/>
            <p:nvPr/>
          </p:nvSpPr>
          <p:spPr>
            <a:xfrm>
              <a:off x="945675" y="41078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40"/>
            <p:cNvSpPr/>
            <p:nvPr/>
          </p:nvSpPr>
          <p:spPr>
            <a:xfrm>
              <a:off x="945675" y="4415700"/>
              <a:ext cx="2964600" cy="6900"/>
            </a:xfrm>
            <a:prstGeom prst="rect">
              <a:avLst/>
            </a:prstGeom>
            <a:solidFill>
              <a:srgbClr val="074785">
                <a:alpha val="264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0" Type="http://schemas.openxmlformats.org/officeDocument/2006/relationships/slideLayout" Target="../slideLayouts/slideLayout31.xml"/><Relationship Id="rId22" Type="http://schemas.openxmlformats.org/officeDocument/2006/relationships/slideLayout" Target="../slideLayouts/slideLayout33.xml"/><Relationship Id="rId21" Type="http://schemas.openxmlformats.org/officeDocument/2006/relationships/slideLayout" Target="../slideLayouts/slideLayout32.xml"/><Relationship Id="rId24" Type="http://schemas.openxmlformats.org/officeDocument/2006/relationships/slideLayout" Target="../slideLayouts/slideLayout35.xml"/><Relationship Id="rId23" Type="http://schemas.openxmlformats.org/officeDocument/2006/relationships/slideLayout" Target="../slideLayouts/slideLayout34.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26" Type="http://schemas.openxmlformats.org/officeDocument/2006/relationships/slideLayout" Target="../slideLayouts/slideLayout37.xml"/><Relationship Id="rId25" Type="http://schemas.openxmlformats.org/officeDocument/2006/relationships/slideLayout" Target="../slideLayouts/slideLayout36.xml"/><Relationship Id="rId28" Type="http://schemas.openxmlformats.org/officeDocument/2006/relationships/theme" Target="../theme/theme3.xml"/><Relationship Id="rId27" Type="http://schemas.openxmlformats.org/officeDocument/2006/relationships/slideLayout" Target="../slideLayouts/slideLayout38.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9" Type="http://schemas.openxmlformats.org/officeDocument/2006/relationships/slideLayout" Target="../slideLayouts/slideLayout30.xml"/><Relationship Id="rId18"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accen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3500"/>
              <a:buFont typeface="Itim"/>
              <a:buNone/>
              <a:defRPr b="1" sz="3500">
                <a:solidFill>
                  <a:schemeClr val="dk1"/>
                </a:solidFill>
                <a:latin typeface="Itim"/>
                <a:ea typeface="Itim"/>
                <a:cs typeface="Itim"/>
                <a:sym typeface="Itim"/>
              </a:defRPr>
            </a:lvl1pPr>
            <a:lvl2pPr lvl="1"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2pPr>
            <a:lvl3pPr lvl="2"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3pPr>
            <a:lvl4pPr lvl="3"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4pPr>
            <a:lvl5pPr lvl="4"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5pPr>
            <a:lvl6pPr lvl="5"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6pPr>
            <a:lvl7pPr lvl="6"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7pPr>
            <a:lvl8pPr lvl="7"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8pPr>
            <a:lvl9pPr lvl="8"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9pPr>
          </a:lstStyle>
          <a:p/>
        </p:txBody>
      </p:sp>
      <p:sp>
        <p:nvSpPr>
          <p:cNvPr id="52" name="Google Shape;52;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dk1"/>
              </a:buClr>
              <a:buSzPts val="1400"/>
              <a:buFont typeface="Comfortaa SemiBold"/>
              <a:buChar char="●"/>
              <a:defRPr>
                <a:solidFill>
                  <a:schemeClr val="dk1"/>
                </a:solidFill>
                <a:latin typeface="Comfortaa SemiBold"/>
                <a:ea typeface="Comfortaa SemiBold"/>
                <a:cs typeface="Comfortaa SemiBold"/>
                <a:sym typeface="Comfortaa SemiBold"/>
              </a:defRPr>
            </a:lvl1pPr>
            <a:lvl2pPr indent="-317500" lvl="1" marL="914400" rtl="0">
              <a:lnSpc>
                <a:spcPct val="100000"/>
              </a:lnSpc>
              <a:spcBef>
                <a:spcPts val="1600"/>
              </a:spcBef>
              <a:spcAft>
                <a:spcPts val="0"/>
              </a:spcAft>
              <a:buClr>
                <a:schemeClr val="dk1"/>
              </a:buClr>
              <a:buSzPts val="1400"/>
              <a:buFont typeface="Comfortaa SemiBold"/>
              <a:buChar char="○"/>
              <a:defRPr>
                <a:solidFill>
                  <a:schemeClr val="dk1"/>
                </a:solidFill>
                <a:latin typeface="Comfortaa SemiBold"/>
                <a:ea typeface="Comfortaa SemiBold"/>
                <a:cs typeface="Comfortaa SemiBold"/>
                <a:sym typeface="Comfortaa SemiBold"/>
              </a:defRPr>
            </a:lvl2pPr>
            <a:lvl3pPr indent="-317500" lvl="2" marL="1371600" rtl="0">
              <a:lnSpc>
                <a:spcPct val="100000"/>
              </a:lnSpc>
              <a:spcBef>
                <a:spcPts val="1600"/>
              </a:spcBef>
              <a:spcAft>
                <a:spcPts val="0"/>
              </a:spcAft>
              <a:buClr>
                <a:schemeClr val="dk1"/>
              </a:buClr>
              <a:buSzPts val="1400"/>
              <a:buFont typeface="Comfortaa SemiBold"/>
              <a:buChar char="■"/>
              <a:defRPr>
                <a:solidFill>
                  <a:schemeClr val="dk1"/>
                </a:solidFill>
                <a:latin typeface="Comfortaa SemiBold"/>
                <a:ea typeface="Comfortaa SemiBold"/>
                <a:cs typeface="Comfortaa SemiBold"/>
                <a:sym typeface="Comfortaa SemiBold"/>
              </a:defRPr>
            </a:lvl3pPr>
            <a:lvl4pPr indent="-317500" lvl="3" marL="1828800" rtl="0">
              <a:lnSpc>
                <a:spcPct val="100000"/>
              </a:lnSpc>
              <a:spcBef>
                <a:spcPts val="1600"/>
              </a:spcBef>
              <a:spcAft>
                <a:spcPts val="0"/>
              </a:spcAft>
              <a:buClr>
                <a:schemeClr val="dk1"/>
              </a:buClr>
              <a:buSzPts val="1400"/>
              <a:buFont typeface="Comfortaa SemiBold"/>
              <a:buChar char="●"/>
              <a:defRPr>
                <a:solidFill>
                  <a:schemeClr val="dk1"/>
                </a:solidFill>
                <a:latin typeface="Comfortaa SemiBold"/>
                <a:ea typeface="Comfortaa SemiBold"/>
                <a:cs typeface="Comfortaa SemiBold"/>
                <a:sym typeface="Comfortaa SemiBold"/>
              </a:defRPr>
            </a:lvl4pPr>
            <a:lvl5pPr indent="-317500" lvl="4" marL="2286000" rtl="0">
              <a:lnSpc>
                <a:spcPct val="100000"/>
              </a:lnSpc>
              <a:spcBef>
                <a:spcPts val="1600"/>
              </a:spcBef>
              <a:spcAft>
                <a:spcPts val="0"/>
              </a:spcAft>
              <a:buClr>
                <a:schemeClr val="dk1"/>
              </a:buClr>
              <a:buSzPts val="1400"/>
              <a:buFont typeface="Comfortaa SemiBold"/>
              <a:buChar char="○"/>
              <a:defRPr>
                <a:solidFill>
                  <a:schemeClr val="dk1"/>
                </a:solidFill>
                <a:latin typeface="Comfortaa SemiBold"/>
                <a:ea typeface="Comfortaa SemiBold"/>
                <a:cs typeface="Comfortaa SemiBold"/>
                <a:sym typeface="Comfortaa SemiBold"/>
              </a:defRPr>
            </a:lvl5pPr>
            <a:lvl6pPr indent="-317500" lvl="5" marL="2743200" rtl="0">
              <a:lnSpc>
                <a:spcPct val="100000"/>
              </a:lnSpc>
              <a:spcBef>
                <a:spcPts val="1600"/>
              </a:spcBef>
              <a:spcAft>
                <a:spcPts val="0"/>
              </a:spcAft>
              <a:buClr>
                <a:schemeClr val="dk1"/>
              </a:buClr>
              <a:buSzPts val="1400"/>
              <a:buFont typeface="Comfortaa SemiBold"/>
              <a:buChar char="■"/>
              <a:defRPr>
                <a:solidFill>
                  <a:schemeClr val="dk1"/>
                </a:solidFill>
                <a:latin typeface="Comfortaa SemiBold"/>
                <a:ea typeface="Comfortaa SemiBold"/>
                <a:cs typeface="Comfortaa SemiBold"/>
                <a:sym typeface="Comfortaa SemiBold"/>
              </a:defRPr>
            </a:lvl6pPr>
            <a:lvl7pPr indent="-317500" lvl="6" marL="3200400" rtl="0">
              <a:lnSpc>
                <a:spcPct val="100000"/>
              </a:lnSpc>
              <a:spcBef>
                <a:spcPts val="1600"/>
              </a:spcBef>
              <a:spcAft>
                <a:spcPts val="0"/>
              </a:spcAft>
              <a:buClr>
                <a:schemeClr val="dk1"/>
              </a:buClr>
              <a:buSzPts val="1400"/>
              <a:buFont typeface="Comfortaa SemiBold"/>
              <a:buChar char="●"/>
              <a:defRPr>
                <a:solidFill>
                  <a:schemeClr val="dk1"/>
                </a:solidFill>
                <a:latin typeface="Comfortaa SemiBold"/>
                <a:ea typeface="Comfortaa SemiBold"/>
                <a:cs typeface="Comfortaa SemiBold"/>
                <a:sym typeface="Comfortaa SemiBold"/>
              </a:defRPr>
            </a:lvl7pPr>
            <a:lvl8pPr indent="-317500" lvl="7" marL="3657600" rtl="0">
              <a:lnSpc>
                <a:spcPct val="100000"/>
              </a:lnSpc>
              <a:spcBef>
                <a:spcPts val="1600"/>
              </a:spcBef>
              <a:spcAft>
                <a:spcPts val="0"/>
              </a:spcAft>
              <a:buClr>
                <a:schemeClr val="dk1"/>
              </a:buClr>
              <a:buSzPts val="1400"/>
              <a:buFont typeface="Comfortaa SemiBold"/>
              <a:buChar char="○"/>
              <a:defRPr>
                <a:solidFill>
                  <a:schemeClr val="dk1"/>
                </a:solidFill>
                <a:latin typeface="Comfortaa SemiBold"/>
                <a:ea typeface="Comfortaa SemiBold"/>
                <a:cs typeface="Comfortaa SemiBold"/>
                <a:sym typeface="Comfortaa SemiBold"/>
              </a:defRPr>
            </a:lvl8pPr>
            <a:lvl9pPr indent="-317500" lvl="8" marL="4114800" rtl="0">
              <a:lnSpc>
                <a:spcPct val="100000"/>
              </a:lnSpc>
              <a:spcBef>
                <a:spcPts val="1600"/>
              </a:spcBef>
              <a:spcAft>
                <a:spcPts val="1600"/>
              </a:spcAft>
              <a:buClr>
                <a:schemeClr val="dk1"/>
              </a:buClr>
              <a:buSzPts val="1400"/>
              <a:buFont typeface="Comfortaa SemiBold"/>
              <a:buChar char="■"/>
              <a:defRPr>
                <a:solidFill>
                  <a:schemeClr val="dk1"/>
                </a:solidFill>
                <a:latin typeface="Comfortaa SemiBold"/>
                <a:ea typeface="Comfortaa SemiBold"/>
                <a:cs typeface="Comfortaa SemiBold"/>
                <a:sym typeface="Comfortaa SemiBold"/>
              </a:defRPr>
            </a:lvl9pPr>
          </a:lstStyle>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7" name="Shape 1037"/>
        <p:cNvGrpSpPr/>
        <p:nvPr/>
      </p:nvGrpSpPr>
      <p:grpSpPr>
        <a:xfrm>
          <a:off x="0" y="0"/>
          <a:ext cx="0" cy="0"/>
          <a:chOff x="0" y="0"/>
          <a:chExt cx="0" cy="0"/>
        </a:xfrm>
      </p:grpSpPr>
      <p:sp>
        <p:nvSpPr>
          <p:cNvPr id="1038" name="Google Shape;1038;p41"/>
          <p:cNvSpPr txBox="1"/>
          <p:nvPr>
            <p:ph idx="7" type="subTitle"/>
          </p:nvPr>
        </p:nvSpPr>
        <p:spPr>
          <a:xfrm>
            <a:off x="1451050" y="1508175"/>
            <a:ext cx="1234200" cy="39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Literacy</a:t>
            </a:r>
            <a:endParaRPr/>
          </a:p>
        </p:txBody>
      </p:sp>
      <p:sp>
        <p:nvSpPr>
          <p:cNvPr id="1039" name="Google Shape;1039;p41"/>
          <p:cNvSpPr txBox="1"/>
          <p:nvPr>
            <p:ph idx="4" type="subTitle"/>
          </p:nvPr>
        </p:nvSpPr>
        <p:spPr>
          <a:xfrm>
            <a:off x="922461" y="4165454"/>
            <a:ext cx="2336400" cy="484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200"/>
              <a:t>In PE we will do Dance lessons with Giselle.</a:t>
            </a:r>
            <a:endParaRPr sz="1200"/>
          </a:p>
        </p:txBody>
      </p:sp>
      <p:sp>
        <p:nvSpPr>
          <p:cNvPr id="1040" name="Google Shape;1040;p41"/>
          <p:cNvSpPr txBox="1"/>
          <p:nvPr>
            <p:ph idx="5" type="subTitle"/>
          </p:nvPr>
        </p:nvSpPr>
        <p:spPr>
          <a:xfrm>
            <a:off x="3232475" y="4165450"/>
            <a:ext cx="2679000" cy="484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200"/>
              <a:t>Our </a:t>
            </a:r>
            <a:r>
              <a:rPr lang="en" sz="1200"/>
              <a:t>main focus will be looking at old and new types of transport and comparing them. We will also learn some map skills.</a:t>
            </a:r>
            <a:endParaRPr sz="1200"/>
          </a:p>
        </p:txBody>
      </p:sp>
      <p:sp>
        <p:nvSpPr>
          <p:cNvPr id="1041" name="Google Shape;1041;p41"/>
          <p:cNvSpPr txBox="1"/>
          <p:nvPr>
            <p:ph idx="1" type="subTitle"/>
          </p:nvPr>
        </p:nvSpPr>
        <p:spPr>
          <a:xfrm>
            <a:off x="849850" y="2097838"/>
            <a:ext cx="2481600" cy="73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000"/>
              <a:t>We will be reading a range of books based on different types of transport, including Duck in the Truck, The Train Ride and You Can’t Take an Elephant on the Bus. We will be focusing on using our phonics to spell independently.</a:t>
            </a:r>
            <a:endParaRPr sz="1000"/>
          </a:p>
        </p:txBody>
      </p:sp>
      <p:sp>
        <p:nvSpPr>
          <p:cNvPr id="1042" name="Google Shape;1042;p41"/>
          <p:cNvSpPr txBox="1"/>
          <p:nvPr>
            <p:ph idx="13" type="subTitle"/>
          </p:nvPr>
        </p:nvSpPr>
        <p:spPr>
          <a:xfrm>
            <a:off x="899961" y="3689945"/>
            <a:ext cx="2336400" cy="484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PE</a:t>
            </a:r>
            <a:endParaRPr/>
          </a:p>
        </p:txBody>
      </p:sp>
      <p:sp>
        <p:nvSpPr>
          <p:cNvPr id="1043" name="Google Shape;1043;p41"/>
          <p:cNvSpPr txBox="1"/>
          <p:nvPr>
            <p:ph type="title"/>
          </p:nvPr>
        </p:nvSpPr>
        <p:spPr>
          <a:xfrm>
            <a:off x="720000" y="286075"/>
            <a:ext cx="77040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Reception Spring 1 - </a:t>
            </a:r>
            <a:r>
              <a:rPr lang="en"/>
              <a:t> </a:t>
            </a:r>
            <a:r>
              <a:rPr lang="en">
                <a:solidFill>
                  <a:schemeClr val="dk2"/>
                </a:solidFill>
              </a:rPr>
              <a:t>TRANSPORT</a:t>
            </a:r>
            <a:endParaRPr>
              <a:solidFill>
                <a:schemeClr val="dk2"/>
              </a:solidFill>
            </a:endParaRPr>
          </a:p>
        </p:txBody>
      </p:sp>
      <p:sp>
        <p:nvSpPr>
          <p:cNvPr id="1044" name="Google Shape;1044;p41"/>
          <p:cNvSpPr txBox="1"/>
          <p:nvPr>
            <p:ph idx="8" type="subTitle"/>
          </p:nvPr>
        </p:nvSpPr>
        <p:spPr>
          <a:xfrm>
            <a:off x="4018787" y="1642675"/>
            <a:ext cx="1106400" cy="409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Maths</a:t>
            </a:r>
            <a:endParaRPr/>
          </a:p>
        </p:txBody>
      </p:sp>
      <p:sp>
        <p:nvSpPr>
          <p:cNvPr id="1045" name="Google Shape;1045;p41"/>
          <p:cNvSpPr txBox="1"/>
          <p:nvPr>
            <p:ph idx="9" type="subTitle"/>
          </p:nvPr>
        </p:nvSpPr>
        <p:spPr>
          <a:xfrm>
            <a:off x="6518750" y="1627038"/>
            <a:ext cx="1234200" cy="306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PSED</a:t>
            </a:r>
            <a:endParaRPr/>
          </a:p>
        </p:txBody>
      </p:sp>
      <p:sp>
        <p:nvSpPr>
          <p:cNvPr id="1046" name="Google Shape;1046;p41"/>
          <p:cNvSpPr txBox="1"/>
          <p:nvPr>
            <p:ph idx="2" type="subTitle"/>
          </p:nvPr>
        </p:nvSpPr>
        <p:spPr>
          <a:xfrm>
            <a:off x="3236350" y="2111325"/>
            <a:ext cx="2955600" cy="719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100"/>
              <a:t>We will be focusing on subitising and representing numbers 0-6, </a:t>
            </a:r>
            <a:r>
              <a:rPr lang="en" sz="1100"/>
              <a:t>comparing</a:t>
            </a:r>
            <a:r>
              <a:rPr lang="en" sz="1100"/>
              <a:t> mass, weight &amp; capacity, looking at 1 more/1 less than numbers to 6 and adding numbers to make 5 and 6.</a:t>
            </a:r>
            <a:endParaRPr sz="1100"/>
          </a:p>
        </p:txBody>
      </p:sp>
      <p:sp>
        <p:nvSpPr>
          <p:cNvPr id="1047" name="Google Shape;1047;p41"/>
          <p:cNvSpPr txBox="1"/>
          <p:nvPr>
            <p:ph idx="3" type="subTitle"/>
          </p:nvPr>
        </p:nvSpPr>
        <p:spPr>
          <a:xfrm>
            <a:off x="6098076" y="2007350"/>
            <a:ext cx="2205900" cy="484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100"/>
              <a:t>Our main focus in PSED will be all about how to keep our bodies and minds healthy</a:t>
            </a:r>
            <a:endParaRPr sz="1100"/>
          </a:p>
        </p:txBody>
      </p:sp>
      <p:sp>
        <p:nvSpPr>
          <p:cNvPr id="1048" name="Google Shape;1048;p41"/>
          <p:cNvSpPr txBox="1"/>
          <p:nvPr>
            <p:ph idx="6" type="subTitle"/>
          </p:nvPr>
        </p:nvSpPr>
        <p:spPr>
          <a:xfrm>
            <a:off x="5967661" y="4231029"/>
            <a:ext cx="2336400" cy="484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200"/>
              <a:t>This half term we will be </a:t>
            </a:r>
            <a:r>
              <a:rPr lang="en" sz="1200"/>
              <a:t>designing</a:t>
            </a:r>
            <a:r>
              <a:rPr lang="en" sz="1200"/>
              <a:t> and making our own boats for our DT project.</a:t>
            </a:r>
            <a:endParaRPr sz="1200"/>
          </a:p>
        </p:txBody>
      </p:sp>
      <p:sp>
        <p:nvSpPr>
          <p:cNvPr id="1049" name="Google Shape;1049;p41"/>
          <p:cNvSpPr txBox="1"/>
          <p:nvPr>
            <p:ph idx="14" type="subTitle"/>
          </p:nvPr>
        </p:nvSpPr>
        <p:spPr>
          <a:xfrm>
            <a:off x="3433811" y="3613908"/>
            <a:ext cx="2336400" cy="484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UTW</a:t>
            </a:r>
            <a:endParaRPr/>
          </a:p>
        </p:txBody>
      </p:sp>
      <p:sp>
        <p:nvSpPr>
          <p:cNvPr id="1050" name="Google Shape;1050;p41"/>
          <p:cNvSpPr txBox="1"/>
          <p:nvPr>
            <p:ph idx="15" type="subTitle"/>
          </p:nvPr>
        </p:nvSpPr>
        <p:spPr>
          <a:xfrm>
            <a:off x="5967661" y="3689945"/>
            <a:ext cx="2336400" cy="484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EAD</a:t>
            </a:r>
            <a:endParaRPr/>
          </a:p>
        </p:txBody>
      </p:sp>
      <p:sp>
        <p:nvSpPr>
          <p:cNvPr id="1051" name="Google Shape;1051;p41"/>
          <p:cNvSpPr/>
          <p:nvPr/>
        </p:nvSpPr>
        <p:spPr>
          <a:xfrm>
            <a:off x="1667961" y="3037302"/>
            <a:ext cx="800400" cy="800400"/>
          </a:xfrm>
          <a:prstGeom prst="ellipse">
            <a:avLst/>
          </a:prstGeom>
          <a:solidFill>
            <a:schemeClr val="accent6"/>
          </a:solidFill>
          <a:ln cap="flat" cmpd="sng" w="28575">
            <a:solidFill>
              <a:schemeClr val="dk1"/>
            </a:solidFill>
            <a:prstDash val="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41"/>
          <p:cNvSpPr/>
          <p:nvPr/>
        </p:nvSpPr>
        <p:spPr>
          <a:xfrm>
            <a:off x="1667961" y="809577"/>
            <a:ext cx="800400" cy="800400"/>
          </a:xfrm>
          <a:prstGeom prst="ellipse">
            <a:avLst/>
          </a:prstGeom>
          <a:solidFill>
            <a:schemeClr val="accent6"/>
          </a:solidFill>
          <a:ln cap="flat" cmpd="sng" w="28575">
            <a:solidFill>
              <a:schemeClr val="dk1"/>
            </a:solidFill>
            <a:prstDash val="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41"/>
          <p:cNvSpPr/>
          <p:nvPr/>
        </p:nvSpPr>
        <p:spPr>
          <a:xfrm>
            <a:off x="4201811" y="2912440"/>
            <a:ext cx="800400" cy="800400"/>
          </a:xfrm>
          <a:prstGeom prst="ellipse">
            <a:avLst/>
          </a:prstGeom>
          <a:solidFill>
            <a:schemeClr val="accent6"/>
          </a:solidFill>
          <a:ln cap="flat" cmpd="sng" w="28575">
            <a:solidFill>
              <a:schemeClr val="dk1"/>
            </a:solidFill>
            <a:prstDash val="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41"/>
          <p:cNvSpPr/>
          <p:nvPr/>
        </p:nvSpPr>
        <p:spPr>
          <a:xfrm>
            <a:off x="4171811" y="858777"/>
            <a:ext cx="800400" cy="800400"/>
          </a:xfrm>
          <a:prstGeom prst="ellipse">
            <a:avLst/>
          </a:prstGeom>
          <a:solidFill>
            <a:schemeClr val="accent6"/>
          </a:solidFill>
          <a:ln cap="flat" cmpd="sng" w="28575">
            <a:solidFill>
              <a:schemeClr val="dk1"/>
            </a:solidFill>
            <a:prstDash val="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41"/>
          <p:cNvSpPr/>
          <p:nvPr/>
        </p:nvSpPr>
        <p:spPr>
          <a:xfrm>
            <a:off x="6735661" y="2889552"/>
            <a:ext cx="800400" cy="800400"/>
          </a:xfrm>
          <a:prstGeom prst="ellipse">
            <a:avLst/>
          </a:prstGeom>
          <a:solidFill>
            <a:schemeClr val="accent6"/>
          </a:solidFill>
          <a:ln cap="flat" cmpd="sng" w="28575">
            <a:solidFill>
              <a:schemeClr val="dk1"/>
            </a:solidFill>
            <a:prstDash val="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41"/>
          <p:cNvSpPr/>
          <p:nvPr/>
        </p:nvSpPr>
        <p:spPr>
          <a:xfrm>
            <a:off x="6675661" y="809577"/>
            <a:ext cx="800400" cy="800400"/>
          </a:xfrm>
          <a:prstGeom prst="ellipse">
            <a:avLst/>
          </a:prstGeom>
          <a:solidFill>
            <a:schemeClr val="accent6"/>
          </a:solidFill>
          <a:ln cap="flat" cmpd="sng" w="28575">
            <a:solidFill>
              <a:schemeClr val="dk1"/>
            </a:solidFill>
            <a:prstDash val="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57" name="Google Shape;1057;p41"/>
          <p:cNvGrpSpPr/>
          <p:nvPr/>
        </p:nvGrpSpPr>
        <p:grpSpPr>
          <a:xfrm>
            <a:off x="6906587" y="1021752"/>
            <a:ext cx="338573" cy="306201"/>
            <a:chOff x="4539000" y="2807775"/>
            <a:chExt cx="255450" cy="231025"/>
          </a:xfrm>
        </p:grpSpPr>
        <p:sp>
          <p:nvSpPr>
            <p:cNvPr id="1058" name="Google Shape;1058;p41"/>
            <p:cNvSpPr/>
            <p:nvPr/>
          </p:nvSpPr>
          <p:spPr>
            <a:xfrm>
              <a:off x="4555675" y="3007825"/>
              <a:ext cx="48250" cy="30975"/>
            </a:xfrm>
            <a:custGeom>
              <a:rect b="b" l="l" r="r" t="t"/>
              <a:pathLst>
                <a:path extrusionOk="0" h="1239" w="1930">
                  <a:moveTo>
                    <a:pt x="977" y="0"/>
                  </a:moveTo>
                  <a:lnTo>
                    <a:pt x="1" y="214"/>
                  </a:lnTo>
                  <a:lnTo>
                    <a:pt x="1" y="834"/>
                  </a:lnTo>
                  <a:cubicBezTo>
                    <a:pt x="1" y="1048"/>
                    <a:pt x="191" y="1238"/>
                    <a:pt x="405" y="1238"/>
                  </a:cubicBezTo>
                  <a:lnTo>
                    <a:pt x="1525" y="1238"/>
                  </a:lnTo>
                  <a:cubicBezTo>
                    <a:pt x="1763" y="1238"/>
                    <a:pt x="1930" y="1048"/>
                    <a:pt x="1930" y="834"/>
                  </a:cubicBezTo>
                  <a:lnTo>
                    <a:pt x="1930" y="214"/>
                  </a:lnTo>
                  <a:lnTo>
                    <a:pt x="977"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41"/>
            <p:cNvSpPr/>
            <p:nvPr/>
          </p:nvSpPr>
          <p:spPr>
            <a:xfrm>
              <a:off x="4729525" y="3007825"/>
              <a:ext cx="48250" cy="30975"/>
            </a:xfrm>
            <a:custGeom>
              <a:rect b="b" l="l" r="r" t="t"/>
              <a:pathLst>
                <a:path extrusionOk="0" h="1239" w="1930">
                  <a:moveTo>
                    <a:pt x="977" y="0"/>
                  </a:moveTo>
                  <a:lnTo>
                    <a:pt x="0" y="214"/>
                  </a:lnTo>
                  <a:lnTo>
                    <a:pt x="0" y="834"/>
                  </a:lnTo>
                  <a:cubicBezTo>
                    <a:pt x="0" y="1048"/>
                    <a:pt x="191" y="1238"/>
                    <a:pt x="405" y="1238"/>
                  </a:cubicBezTo>
                  <a:lnTo>
                    <a:pt x="1525" y="1238"/>
                  </a:lnTo>
                  <a:cubicBezTo>
                    <a:pt x="1739" y="1238"/>
                    <a:pt x="1929" y="1048"/>
                    <a:pt x="1929" y="834"/>
                  </a:cubicBezTo>
                  <a:lnTo>
                    <a:pt x="1929" y="214"/>
                  </a:lnTo>
                  <a:lnTo>
                    <a:pt x="977"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41"/>
            <p:cNvSpPr/>
            <p:nvPr/>
          </p:nvSpPr>
          <p:spPr>
            <a:xfrm>
              <a:off x="4555075" y="3013175"/>
              <a:ext cx="20875" cy="25625"/>
            </a:xfrm>
            <a:custGeom>
              <a:rect b="b" l="l" r="r" t="t"/>
              <a:pathLst>
                <a:path extrusionOk="0" h="1025" w="835">
                  <a:moveTo>
                    <a:pt x="1" y="0"/>
                  </a:moveTo>
                  <a:lnTo>
                    <a:pt x="1" y="620"/>
                  </a:lnTo>
                  <a:cubicBezTo>
                    <a:pt x="1" y="834"/>
                    <a:pt x="191" y="1024"/>
                    <a:pt x="429" y="1024"/>
                  </a:cubicBezTo>
                  <a:lnTo>
                    <a:pt x="834" y="1024"/>
                  </a:lnTo>
                  <a:cubicBezTo>
                    <a:pt x="620" y="1024"/>
                    <a:pt x="429" y="834"/>
                    <a:pt x="429" y="620"/>
                  </a:cubicBezTo>
                  <a:lnTo>
                    <a:pt x="429"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41"/>
            <p:cNvSpPr/>
            <p:nvPr/>
          </p:nvSpPr>
          <p:spPr>
            <a:xfrm>
              <a:off x="4729525" y="3013175"/>
              <a:ext cx="20850" cy="25625"/>
            </a:xfrm>
            <a:custGeom>
              <a:rect b="b" l="l" r="r" t="t"/>
              <a:pathLst>
                <a:path extrusionOk="0" h="1025" w="834">
                  <a:moveTo>
                    <a:pt x="0" y="0"/>
                  </a:moveTo>
                  <a:lnTo>
                    <a:pt x="0" y="620"/>
                  </a:lnTo>
                  <a:cubicBezTo>
                    <a:pt x="0" y="834"/>
                    <a:pt x="191" y="1024"/>
                    <a:pt x="429" y="1024"/>
                  </a:cubicBezTo>
                  <a:lnTo>
                    <a:pt x="834" y="1024"/>
                  </a:lnTo>
                  <a:cubicBezTo>
                    <a:pt x="620" y="1024"/>
                    <a:pt x="429" y="834"/>
                    <a:pt x="429" y="620"/>
                  </a:cubicBezTo>
                  <a:lnTo>
                    <a:pt x="429"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2" name="Google Shape;1062;p41"/>
            <p:cNvSpPr/>
            <p:nvPr/>
          </p:nvSpPr>
          <p:spPr>
            <a:xfrm>
              <a:off x="4624150" y="2807775"/>
              <a:ext cx="85150" cy="34550"/>
            </a:xfrm>
            <a:custGeom>
              <a:rect b="b" l="l" r="r" t="t"/>
              <a:pathLst>
                <a:path extrusionOk="0" h="1382" w="3406">
                  <a:moveTo>
                    <a:pt x="905" y="1"/>
                  </a:moveTo>
                  <a:cubicBezTo>
                    <a:pt x="500" y="1"/>
                    <a:pt x="167" y="286"/>
                    <a:pt x="96" y="667"/>
                  </a:cubicBezTo>
                  <a:lnTo>
                    <a:pt x="0" y="1191"/>
                  </a:lnTo>
                  <a:lnTo>
                    <a:pt x="1715" y="1382"/>
                  </a:lnTo>
                  <a:lnTo>
                    <a:pt x="3406" y="1191"/>
                  </a:lnTo>
                  <a:lnTo>
                    <a:pt x="3334" y="667"/>
                  </a:lnTo>
                  <a:cubicBezTo>
                    <a:pt x="3263" y="286"/>
                    <a:pt x="2929" y="1"/>
                    <a:pt x="2525"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41"/>
            <p:cNvSpPr/>
            <p:nvPr/>
          </p:nvSpPr>
          <p:spPr>
            <a:xfrm>
              <a:off x="4624150" y="2807775"/>
              <a:ext cx="38125" cy="34550"/>
            </a:xfrm>
            <a:custGeom>
              <a:rect b="b" l="l" r="r" t="t"/>
              <a:pathLst>
                <a:path extrusionOk="0" h="1382" w="1525">
                  <a:moveTo>
                    <a:pt x="905" y="1"/>
                  </a:moveTo>
                  <a:cubicBezTo>
                    <a:pt x="500" y="1"/>
                    <a:pt x="167" y="286"/>
                    <a:pt x="96" y="667"/>
                  </a:cubicBezTo>
                  <a:lnTo>
                    <a:pt x="0" y="1191"/>
                  </a:lnTo>
                  <a:lnTo>
                    <a:pt x="358" y="1382"/>
                  </a:lnTo>
                  <a:lnTo>
                    <a:pt x="619" y="1191"/>
                  </a:lnTo>
                  <a:lnTo>
                    <a:pt x="715" y="667"/>
                  </a:lnTo>
                  <a:cubicBezTo>
                    <a:pt x="786" y="286"/>
                    <a:pt x="1120" y="1"/>
                    <a:pt x="1524" y="1"/>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41"/>
            <p:cNvSpPr/>
            <p:nvPr/>
          </p:nvSpPr>
          <p:spPr>
            <a:xfrm>
              <a:off x="4539600" y="2976850"/>
              <a:ext cx="254850" cy="35750"/>
            </a:xfrm>
            <a:custGeom>
              <a:rect b="b" l="l" r="r" t="t"/>
              <a:pathLst>
                <a:path extrusionOk="0" h="1430" w="10194">
                  <a:moveTo>
                    <a:pt x="1" y="1"/>
                  </a:moveTo>
                  <a:lnTo>
                    <a:pt x="1" y="834"/>
                  </a:lnTo>
                  <a:cubicBezTo>
                    <a:pt x="1" y="1144"/>
                    <a:pt x="263" y="1430"/>
                    <a:pt x="596" y="1430"/>
                  </a:cubicBezTo>
                  <a:lnTo>
                    <a:pt x="9574" y="1430"/>
                  </a:lnTo>
                  <a:cubicBezTo>
                    <a:pt x="9907" y="1430"/>
                    <a:pt x="10193" y="1168"/>
                    <a:pt x="10193" y="834"/>
                  </a:cubicBezTo>
                  <a:lnTo>
                    <a:pt x="10193" y="1"/>
                  </a:lnTo>
                  <a:cubicBezTo>
                    <a:pt x="10193" y="334"/>
                    <a:pt x="9931" y="620"/>
                    <a:pt x="9598" y="620"/>
                  </a:cubicBezTo>
                  <a:lnTo>
                    <a:pt x="620" y="620"/>
                  </a:lnTo>
                  <a:cubicBezTo>
                    <a:pt x="286" y="620"/>
                    <a:pt x="1" y="358"/>
                    <a:pt x="1" y="1"/>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41"/>
            <p:cNvSpPr/>
            <p:nvPr/>
          </p:nvSpPr>
          <p:spPr>
            <a:xfrm>
              <a:off x="4539000" y="2897675"/>
              <a:ext cx="255450" cy="94675"/>
            </a:xfrm>
            <a:custGeom>
              <a:rect b="b" l="l" r="r" t="t"/>
              <a:pathLst>
                <a:path extrusionOk="0" h="3787" w="10218">
                  <a:moveTo>
                    <a:pt x="1239" y="0"/>
                  </a:moveTo>
                  <a:lnTo>
                    <a:pt x="453" y="667"/>
                  </a:lnTo>
                  <a:cubicBezTo>
                    <a:pt x="168" y="882"/>
                    <a:pt x="1" y="1239"/>
                    <a:pt x="1" y="1620"/>
                  </a:cubicBezTo>
                  <a:lnTo>
                    <a:pt x="1" y="3168"/>
                  </a:lnTo>
                  <a:cubicBezTo>
                    <a:pt x="1" y="3501"/>
                    <a:pt x="287" y="3787"/>
                    <a:pt x="620" y="3787"/>
                  </a:cubicBezTo>
                  <a:lnTo>
                    <a:pt x="9598" y="3787"/>
                  </a:lnTo>
                  <a:cubicBezTo>
                    <a:pt x="9931" y="3787"/>
                    <a:pt x="10217" y="3501"/>
                    <a:pt x="10217" y="3168"/>
                  </a:cubicBezTo>
                  <a:lnTo>
                    <a:pt x="10217" y="1620"/>
                  </a:lnTo>
                  <a:cubicBezTo>
                    <a:pt x="10217" y="1239"/>
                    <a:pt x="10051" y="882"/>
                    <a:pt x="9765" y="667"/>
                  </a:cubicBezTo>
                  <a:lnTo>
                    <a:pt x="8979" y="0"/>
                  </a:ln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41"/>
            <p:cNvSpPr/>
            <p:nvPr/>
          </p:nvSpPr>
          <p:spPr>
            <a:xfrm>
              <a:off x="4539000" y="2897675"/>
              <a:ext cx="47075" cy="94675"/>
            </a:xfrm>
            <a:custGeom>
              <a:rect b="b" l="l" r="r" t="t"/>
              <a:pathLst>
                <a:path extrusionOk="0" h="3787" w="1883">
                  <a:moveTo>
                    <a:pt x="1263" y="0"/>
                  </a:moveTo>
                  <a:lnTo>
                    <a:pt x="453" y="667"/>
                  </a:lnTo>
                  <a:cubicBezTo>
                    <a:pt x="168" y="882"/>
                    <a:pt x="1" y="1239"/>
                    <a:pt x="1" y="1620"/>
                  </a:cubicBezTo>
                  <a:lnTo>
                    <a:pt x="1" y="3168"/>
                  </a:lnTo>
                  <a:cubicBezTo>
                    <a:pt x="1" y="3477"/>
                    <a:pt x="239" y="3763"/>
                    <a:pt x="572" y="3787"/>
                  </a:cubicBezTo>
                  <a:cubicBezTo>
                    <a:pt x="453" y="3668"/>
                    <a:pt x="406" y="3525"/>
                    <a:pt x="406" y="3382"/>
                  </a:cubicBezTo>
                  <a:lnTo>
                    <a:pt x="406" y="1810"/>
                  </a:lnTo>
                  <a:cubicBezTo>
                    <a:pt x="406" y="1453"/>
                    <a:pt x="572" y="1096"/>
                    <a:pt x="858" y="858"/>
                  </a:cubicBezTo>
                  <a:lnTo>
                    <a:pt x="1882" y="0"/>
                  </a:ln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41"/>
            <p:cNvSpPr/>
            <p:nvPr/>
          </p:nvSpPr>
          <p:spPr>
            <a:xfrm>
              <a:off x="4565800" y="2934575"/>
              <a:ext cx="201850" cy="37550"/>
            </a:xfrm>
            <a:custGeom>
              <a:rect b="b" l="l" r="r" t="t"/>
              <a:pathLst>
                <a:path extrusionOk="0" h="1502" w="8074">
                  <a:moveTo>
                    <a:pt x="405" y="1"/>
                  </a:moveTo>
                  <a:cubicBezTo>
                    <a:pt x="191" y="1"/>
                    <a:pt x="0" y="1501"/>
                    <a:pt x="405" y="1501"/>
                  </a:cubicBezTo>
                  <a:lnTo>
                    <a:pt x="7645" y="1501"/>
                  </a:lnTo>
                  <a:cubicBezTo>
                    <a:pt x="7859" y="1501"/>
                    <a:pt x="7978" y="977"/>
                    <a:pt x="7978" y="763"/>
                  </a:cubicBezTo>
                  <a:cubicBezTo>
                    <a:pt x="7978" y="358"/>
                    <a:pt x="8074" y="25"/>
                    <a:pt x="7645" y="1"/>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41"/>
            <p:cNvSpPr/>
            <p:nvPr/>
          </p:nvSpPr>
          <p:spPr>
            <a:xfrm>
              <a:off x="4556875" y="2935175"/>
              <a:ext cx="36925" cy="36950"/>
            </a:xfrm>
            <a:custGeom>
              <a:rect b="b" l="l" r="r" t="t"/>
              <a:pathLst>
                <a:path extrusionOk="0" h="1478" w="1477">
                  <a:moveTo>
                    <a:pt x="739" y="1"/>
                  </a:moveTo>
                  <a:cubicBezTo>
                    <a:pt x="334" y="1"/>
                    <a:pt x="0" y="334"/>
                    <a:pt x="0" y="739"/>
                  </a:cubicBezTo>
                  <a:cubicBezTo>
                    <a:pt x="0" y="1144"/>
                    <a:pt x="334" y="1477"/>
                    <a:pt x="739" y="1477"/>
                  </a:cubicBezTo>
                  <a:cubicBezTo>
                    <a:pt x="1143" y="1477"/>
                    <a:pt x="1477" y="1144"/>
                    <a:pt x="1477" y="739"/>
                  </a:cubicBezTo>
                  <a:cubicBezTo>
                    <a:pt x="1477" y="334"/>
                    <a:pt x="1143" y="1"/>
                    <a:pt x="739" y="1"/>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41"/>
            <p:cNvSpPr/>
            <p:nvPr/>
          </p:nvSpPr>
          <p:spPr>
            <a:xfrm>
              <a:off x="4739050" y="2935175"/>
              <a:ext cx="36925" cy="36950"/>
            </a:xfrm>
            <a:custGeom>
              <a:rect b="b" l="l" r="r" t="t"/>
              <a:pathLst>
                <a:path extrusionOk="0" h="1478" w="1477">
                  <a:moveTo>
                    <a:pt x="739" y="1"/>
                  </a:moveTo>
                  <a:cubicBezTo>
                    <a:pt x="334" y="1"/>
                    <a:pt x="1" y="334"/>
                    <a:pt x="1" y="739"/>
                  </a:cubicBezTo>
                  <a:cubicBezTo>
                    <a:pt x="1" y="1144"/>
                    <a:pt x="334" y="1477"/>
                    <a:pt x="739" y="1477"/>
                  </a:cubicBezTo>
                  <a:cubicBezTo>
                    <a:pt x="1144" y="1477"/>
                    <a:pt x="1477" y="1144"/>
                    <a:pt x="1477" y="739"/>
                  </a:cubicBezTo>
                  <a:cubicBezTo>
                    <a:pt x="1477" y="334"/>
                    <a:pt x="1144" y="1"/>
                    <a:pt x="739" y="1"/>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41"/>
            <p:cNvSpPr/>
            <p:nvPr/>
          </p:nvSpPr>
          <p:spPr>
            <a:xfrm>
              <a:off x="4553300" y="2935175"/>
              <a:ext cx="35150" cy="37025"/>
            </a:xfrm>
            <a:custGeom>
              <a:rect b="b" l="l" r="r" t="t"/>
              <a:pathLst>
                <a:path extrusionOk="0" h="1481" w="1406">
                  <a:moveTo>
                    <a:pt x="786" y="1"/>
                  </a:moveTo>
                  <a:lnTo>
                    <a:pt x="786" y="1"/>
                  </a:lnTo>
                  <a:cubicBezTo>
                    <a:pt x="286" y="72"/>
                    <a:pt x="0" y="620"/>
                    <a:pt x="215" y="1072"/>
                  </a:cubicBezTo>
                  <a:cubicBezTo>
                    <a:pt x="355" y="1338"/>
                    <a:pt x="618" y="1481"/>
                    <a:pt x="883" y="1481"/>
                  </a:cubicBezTo>
                  <a:cubicBezTo>
                    <a:pt x="1070" y="1481"/>
                    <a:pt x="1258" y="1410"/>
                    <a:pt x="1405" y="1263"/>
                  </a:cubicBezTo>
                  <a:lnTo>
                    <a:pt x="1310" y="1263"/>
                  </a:lnTo>
                  <a:cubicBezTo>
                    <a:pt x="643" y="1263"/>
                    <a:pt x="310" y="453"/>
                    <a:pt x="786" y="1"/>
                  </a:cubicBezTo>
                  <a:close/>
                </a:path>
              </a:pathLst>
            </a:custGeom>
            <a:solidFill>
              <a:srgbClr val="F185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41"/>
            <p:cNvSpPr/>
            <p:nvPr/>
          </p:nvSpPr>
          <p:spPr>
            <a:xfrm>
              <a:off x="4734875" y="2935175"/>
              <a:ext cx="35750" cy="37025"/>
            </a:xfrm>
            <a:custGeom>
              <a:rect b="b" l="l" r="r" t="t"/>
              <a:pathLst>
                <a:path extrusionOk="0" h="1481" w="1430">
                  <a:moveTo>
                    <a:pt x="787" y="1"/>
                  </a:moveTo>
                  <a:lnTo>
                    <a:pt x="787" y="1"/>
                  </a:lnTo>
                  <a:cubicBezTo>
                    <a:pt x="287" y="72"/>
                    <a:pt x="1" y="620"/>
                    <a:pt x="239" y="1072"/>
                  </a:cubicBezTo>
                  <a:cubicBezTo>
                    <a:pt x="365" y="1338"/>
                    <a:pt x="622" y="1481"/>
                    <a:pt x="890" y="1481"/>
                  </a:cubicBezTo>
                  <a:cubicBezTo>
                    <a:pt x="1079" y="1481"/>
                    <a:pt x="1272" y="1410"/>
                    <a:pt x="1430" y="1263"/>
                  </a:cubicBezTo>
                  <a:lnTo>
                    <a:pt x="1311" y="1263"/>
                  </a:lnTo>
                  <a:cubicBezTo>
                    <a:pt x="906" y="1263"/>
                    <a:pt x="572" y="930"/>
                    <a:pt x="572" y="525"/>
                  </a:cubicBezTo>
                  <a:cubicBezTo>
                    <a:pt x="572" y="334"/>
                    <a:pt x="644" y="144"/>
                    <a:pt x="787" y="1"/>
                  </a:cubicBezTo>
                  <a:close/>
                </a:path>
              </a:pathLst>
            </a:custGeom>
            <a:solidFill>
              <a:srgbClr val="F185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41"/>
            <p:cNvSpPr/>
            <p:nvPr/>
          </p:nvSpPr>
          <p:spPr>
            <a:xfrm>
              <a:off x="4662850" y="2935175"/>
              <a:ext cx="7175" cy="36950"/>
            </a:xfrm>
            <a:custGeom>
              <a:rect b="b" l="l" r="r" t="t"/>
              <a:pathLst>
                <a:path extrusionOk="0" h="1478" w="287">
                  <a:moveTo>
                    <a:pt x="0" y="1"/>
                  </a:moveTo>
                  <a:lnTo>
                    <a:pt x="0" y="1477"/>
                  </a:lnTo>
                  <a:lnTo>
                    <a:pt x="286" y="1477"/>
                  </a:lnTo>
                  <a:lnTo>
                    <a:pt x="286"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41"/>
            <p:cNvSpPr/>
            <p:nvPr/>
          </p:nvSpPr>
          <p:spPr>
            <a:xfrm>
              <a:off x="4639025" y="2935175"/>
              <a:ext cx="7175" cy="36950"/>
            </a:xfrm>
            <a:custGeom>
              <a:rect b="b" l="l" r="r" t="t"/>
              <a:pathLst>
                <a:path extrusionOk="0" h="1478" w="287">
                  <a:moveTo>
                    <a:pt x="1" y="1"/>
                  </a:moveTo>
                  <a:lnTo>
                    <a:pt x="1" y="1477"/>
                  </a:lnTo>
                  <a:lnTo>
                    <a:pt x="286" y="1477"/>
                  </a:lnTo>
                  <a:lnTo>
                    <a:pt x="286"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41"/>
            <p:cNvSpPr/>
            <p:nvPr/>
          </p:nvSpPr>
          <p:spPr>
            <a:xfrm>
              <a:off x="4687250" y="2935175"/>
              <a:ext cx="7775" cy="36950"/>
            </a:xfrm>
            <a:custGeom>
              <a:rect b="b" l="l" r="r" t="t"/>
              <a:pathLst>
                <a:path extrusionOk="0" h="1478" w="311">
                  <a:moveTo>
                    <a:pt x="1" y="1"/>
                  </a:moveTo>
                  <a:lnTo>
                    <a:pt x="1" y="1477"/>
                  </a:lnTo>
                  <a:lnTo>
                    <a:pt x="310" y="1477"/>
                  </a:lnTo>
                  <a:lnTo>
                    <a:pt x="310"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41"/>
            <p:cNvSpPr/>
            <p:nvPr/>
          </p:nvSpPr>
          <p:spPr>
            <a:xfrm>
              <a:off x="4711075" y="2935175"/>
              <a:ext cx="7750" cy="36950"/>
            </a:xfrm>
            <a:custGeom>
              <a:rect b="b" l="l" r="r" t="t"/>
              <a:pathLst>
                <a:path extrusionOk="0" h="1478" w="310">
                  <a:moveTo>
                    <a:pt x="0" y="1"/>
                  </a:moveTo>
                  <a:lnTo>
                    <a:pt x="0" y="1477"/>
                  </a:lnTo>
                  <a:lnTo>
                    <a:pt x="310" y="1477"/>
                  </a:lnTo>
                  <a:lnTo>
                    <a:pt x="310"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41"/>
            <p:cNvSpPr/>
            <p:nvPr/>
          </p:nvSpPr>
          <p:spPr>
            <a:xfrm>
              <a:off x="4614625" y="2935175"/>
              <a:ext cx="7175" cy="36950"/>
            </a:xfrm>
            <a:custGeom>
              <a:rect b="b" l="l" r="r" t="t"/>
              <a:pathLst>
                <a:path extrusionOk="0" h="1478" w="287">
                  <a:moveTo>
                    <a:pt x="0" y="1"/>
                  </a:moveTo>
                  <a:lnTo>
                    <a:pt x="0" y="1477"/>
                  </a:lnTo>
                  <a:lnTo>
                    <a:pt x="286" y="1477"/>
                  </a:lnTo>
                  <a:lnTo>
                    <a:pt x="286"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41"/>
            <p:cNvSpPr/>
            <p:nvPr/>
          </p:nvSpPr>
          <p:spPr>
            <a:xfrm>
              <a:off x="4568175" y="2837550"/>
              <a:ext cx="194725" cy="77425"/>
            </a:xfrm>
            <a:custGeom>
              <a:rect b="b" l="l" r="r" t="t"/>
              <a:pathLst>
                <a:path extrusionOk="0" h="3097" w="7789">
                  <a:moveTo>
                    <a:pt x="1406" y="0"/>
                  </a:moveTo>
                  <a:cubicBezTo>
                    <a:pt x="930" y="0"/>
                    <a:pt x="501" y="334"/>
                    <a:pt x="406" y="810"/>
                  </a:cubicBezTo>
                  <a:lnTo>
                    <a:pt x="96" y="2167"/>
                  </a:lnTo>
                  <a:cubicBezTo>
                    <a:pt x="1" y="2644"/>
                    <a:pt x="358" y="3096"/>
                    <a:pt x="834" y="3096"/>
                  </a:cubicBezTo>
                  <a:lnTo>
                    <a:pt x="7026" y="3096"/>
                  </a:lnTo>
                  <a:cubicBezTo>
                    <a:pt x="7383" y="3096"/>
                    <a:pt x="7693" y="2834"/>
                    <a:pt x="7764" y="2501"/>
                  </a:cubicBezTo>
                  <a:cubicBezTo>
                    <a:pt x="7788" y="2382"/>
                    <a:pt x="7788" y="2263"/>
                    <a:pt x="7764" y="2144"/>
                  </a:cubicBezTo>
                  <a:lnTo>
                    <a:pt x="7479" y="810"/>
                  </a:lnTo>
                  <a:cubicBezTo>
                    <a:pt x="7359" y="334"/>
                    <a:pt x="6955" y="0"/>
                    <a:pt x="6478" y="0"/>
                  </a:cubicBez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41"/>
            <p:cNvSpPr/>
            <p:nvPr/>
          </p:nvSpPr>
          <p:spPr>
            <a:xfrm>
              <a:off x="4570575" y="2836350"/>
              <a:ext cx="190525" cy="78025"/>
            </a:xfrm>
            <a:custGeom>
              <a:rect b="b" l="l" r="r" t="t"/>
              <a:pathLst>
                <a:path extrusionOk="0" h="3121" w="7621">
                  <a:moveTo>
                    <a:pt x="1095" y="1"/>
                  </a:moveTo>
                  <a:lnTo>
                    <a:pt x="1095" y="1"/>
                  </a:lnTo>
                  <a:cubicBezTo>
                    <a:pt x="714" y="96"/>
                    <a:pt x="405" y="405"/>
                    <a:pt x="310" y="810"/>
                  </a:cubicBezTo>
                  <a:lnTo>
                    <a:pt x="24" y="2192"/>
                  </a:lnTo>
                  <a:cubicBezTo>
                    <a:pt x="0" y="2239"/>
                    <a:pt x="0" y="2287"/>
                    <a:pt x="0" y="2358"/>
                  </a:cubicBezTo>
                  <a:cubicBezTo>
                    <a:pt x="0" y="2477"/>
                    <a:pt x="24" y="2596"/>
                    <a:pt x="71" y="2692"/>
                  </a:cubicBezTo>
                  <a:cubicBezTo>
                    <a:pt x="214" y="2954"/>
                    <a:pt x="476" y="3120"/>
                    <a:pt x="762" y="3120"/>
                  </a:cubicBezTo>
                  <a:lnTo>
                    <a:pt x="6930" y="3120"/>
                  </a:lnTo>
                  <a:cubicBezTo>
                    <a:pt x="7073" y="3120"/>
                    <a:pt x="7216" y="3096"/>
                    <a:pt x="7335" y="3001"/>
                  </a:cubicBezTo>
                  <a:cubicBezTo>
                    <a:pt x="7454" y="2930"/>
                    <a:pt x="7549" y="2835"/>
                    <a:pt x="7621" y="2715"/>
                  </a:cubicBezTo>
                  <a:lnTo>
                    <a:pt x="1381" y="2715"/>
                  </a:lnTo>
                  <a:cubicBezTo>
                    <a:pt x="1095" y="2715"/>
                    <a:pt x="834" y="2549"/>
                    <a:pt x="691" y="2287"/>
                  </a:cubicBezTo>
                  <a:cubicBezTo>
                    <a:pt x="619" y="2120"/>
                    <a:pt x="595" y="1930"/>
                    <a:pt x="643" y="1763"/>
                  </a:cubicBezTo>
                  <a:lnTo>
                    <a:pt x="929" y="382"/>
                  </a:lnTo>
                  <a:cubicBezTo>
                    <a:pt x="953" y="239"/>
                    <a:pt x="1024" y="120"/>
                    <a:pt x="1095" y="1"/>
                  </a:cubicBez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9" name="Google Shape;1079;p41"/>
          <p:cNvGrpSpPr/>
          <p:nvPr/>
        </p:nvGrpSpPr>
        <p:grpSpPr>
          <a:xfrm>
            <a:off x="4465864" y="3143732"/>
            <a:ext cx="272270" cy="337844"/>
            <a:chOff x="1667575" y="2795800"/>
            <a:chExt cx="205425" cy="254900"/>
          </a:xfrm>
        </p:grpSpPr>
        <p:sp>
          <p:nvSpPr>
            <p:cNvPr id="1080" name="Google Shape;1080;p41"/>
            <p:cNvSpPr/>
            <p:nvPr/>
          </p:nvSpPr>
          <p:spPr>
            <a:xfrm>
              <a:off x="1667925" y="2844575"/>
              <a:ext cx="47300" cy="18050"/>
            </a:xfrm>
            <a:custGeom>
              <a:rect b="b" l="l" r="r" t="t"/>
              <a:pathLst>
                <a:path extrusionOk="0" h="722" w="1892">
                  <a:moveTo>
                    <a:pt x="448" y="1"/>
                  </a:moveTo>
                  <a:cubicBezTo>
                    <a:pt x="1" y="1"/>
                    <a:pt x="7" y="721"/>
                    <a:pt x="468" y="721"/>
                  </a:cubicBezTo>
                  <a:cubicBezTo>
                    <a:pt x="482" y="721"/>
                    <a:pt x="496" y="721"/>
                    <a:pt x="510" y="719"/>
                  </a:cubicBezTo>
                  <a:lnTo>
                    <a:pt x="1677" y="719"/>
                  </a:lnTo>
                  <a:lnTo>
                    <a:pt x="1892" y="362"/>
                  </a:lnTo>
                  <a:lnTo>
                    <a:pt x="1677" y="5"/>
                  </a:lnTo>
                  <a:lnTo>
                    <a:pt x="510" y="5"/>
                  </a:lnTo>
                  <a:cubicBezTo>
                    <a:pt x="489" y="2"/>
                    <a:pt x="468" y="1"/>
                    <a:pt x="448"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41"/>
            <p:cNvSpPr/>
            <p:nvPr/>
          </p:nvSpPr>
          <p:spPr>
            <a:xfrm>
              <a:off x="1697350" y="2844100"/>
              <a:ext cx="17275" cy="18475"/>
            </a:xfrm>
            <a:custGeom>
              <a:rect b="b" l="l" r="r" t="t"/>
              <a:pathLst>
                <a:path extrusionOk="0" h="739" w="691">
                  <a:moveTo>
                    <a:pt x="0" y="0"/>
                  </a:moveTo>
                  <a:cubicBezTo>
                    <a:pt x="0" y="24"/>
                    <a:pt x="0" y="72"/>
                    <a:pt x="0" y="72"/>
                  </a:cubicBezTo>
                  <a:lnTo>
                    <a:pt x="0" y="667"/>
                  </a:lnTo>
                  <a:cubicBezTo>
                    <a:pt x="0" y="691"/>
                    <a:pt x="0" y="715"/>
                    <a:pt x="0" y="738"/>
                  </a:cubicBezTo>
                  <a:lnTo>
                    <a:pt x="500" y="738"/>
                  </a:lnTo>
                  <a:lnTo>
                    <a:pt x="691" y="381"/>
                  </a:lnTo>
                  <a:lnTo>
                    <a:pt x="500"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41"/>
            <p:cNvSpPr/>
            <p:nvPr/>
          </p:nvSpPr>
          <p:spPr>
            <a:xfrm>
              <a:off x="1707475" y="2804200"/>
              <a:ext cx="26800" cy="36950"/>
            </a:xfrm>
            <a:custGeom>
              <a:rect b="b" l="l" r="r" t="t"/>
              <a:pathLst>
                <a:path extrusionOk="0" h="1478" w="1072">
                  <a:moveTo>
                    <a:pt x="357" y="1"/>
                  </a:moveTo>
                  <a:lnTo>
                    <a:pt x="0" y="572"/>
                  </a:lnTo>
                  <a:lnTo>
                    <a:pt x="334" y="929"/>
                  </a:lnTo>
                  <a:cubicBezTo>
                    <a:pt x="405" y="1001"/>
                    <a:pt x="453" y="1144"/>
                    <a:pt x="453" y="1263"/>
                  </a:cubicBezTo>
                  <a:lnTo>
                    <a:pt x="786" y="1477"/>
                  </a:lnTo>
                  <a:lnTo>
                    <a:pt x="1072" y="1263"/>
                  </a:lnTo>
                  <a:cubicBezTo>
                    <a:pt x="1072" y="977"/>
                    <a:pt x="953" y="691"/>
                    <a:pt x="762" y="501"/>
                  </a:cubicBezTo>
                  <a:lnTo>
                    <a:pt x="357" y="1"/>
                  </a:ln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41"/>
            <p:cNvSpPr/>
            <p:nvPr/>
          </p:nvSpPr>
          <p:spPr>
            <a:xfrm>
              <a:off x="1806300" y="2804200"/>
              <a:ext cx="26825" cy="38725"/>
            </a:xfrm>
            <a:custGeom>
              <a:rect b="b" l="l" r="r" t="t"/>
              <a:pathLst>
                <a:path extrusionOk="0" h="1549" w="1073">
                  <a:moveTo>
                    <a:pt x="715" y="1"/>
                  </a:moveTo>
                  <a:lnTo>
                    <a:pt x="334" y="501"/>
                  </a:lnTo>
                  <a:cubicBezTo>
                    <a:pt x="119" y="691"/>
                    <a:pt x="0" y="977"/>
                    <a:pt x="0" y="1263"/>
                  </a:cubicBezTo>
                  <a:lnTo>
                    <a:pt x="310" y="1549"/>
                  </a:lnTo>
                  <a:lnTo>
                    <a:pt x="596" y="1263"/>
                  </a:lnTo>
                  <a:cubicBezTo>
                    <a:pt x="596" y="1144"/>
                    <a:pt x="643" y="1025"/>
                    <a:pt x="739" y="929"/>
                  </a:cubicBezTo>
                  <a:lnTo>
                    <a:pt x="1072" y="596"/>
                  </a:lnTo>
                  <a:lnTo>
                    <a:pt x="715" y="1"/>
                  </a:ln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41"/>
            <p:cNvSpPr/>
            <p:nvPr/>
          </p:nvSpPr>
          <p:spPr>
            <a:xfrm>
              <a:off x="1696150" y="2859875"/>
              <a:ext cx="147675" cy="161800"/>
            </a:xfrm>
            <a:custGeom>
              <a:rect b="b" l="l" r="r" t="t"/>
              <a:pathLst>
                <a:path extrusionOk="0" h="6472" w="5907">
                  <a:moveTo>
                    <a:pt x="2957" y="0"/>
                  </a:moveTo>
                  <a:cubicBezTo>
                    <a:pt x="2674" y="0"/>
                    <a:pt x="2394" y="12"/>
                    <a:pt x="2120" y="36"/>
                  </a:cubicBezTo>
                  <a:cubicBezTo>
                    <a:pt x="1596" y="131"/>
                    <a:pt x="1168" y="536"/>
                    <a:pt x="1001" y="1036"/>
                  </a:cubicBezTo>
                  <a:cubicBezTo>
                    <a:pt x="572" y="2275"/>
                    <a:pt x="263" y="3561"/>
                    <a:pt x="72" y="4870"/>
                  </a:cubicBezTo>
                  <a:cubicBezTo>
                    <a:pt x="1" y="5466"/>
                    <a:pt x="667" y="6228"/>
                    <a:pt x="1310" y="6347"/>
                  </a:cubicBezTo>
                  <a:cubicBezTo>
                    <a:pt x="1858" y="6430"/>
                    <a:pt x="2412" y="6472"/>
                    <a:pt x="2966" y="6472"/>
                  </a:cubicBezTo>
                  <a:cubicBezTo>
                    <a:pt x="3519" y="6472"/>
                    <a:pt x="4073" y="6430"/>
                    <a:pt x="4621" y="6347"/>
                  </a:cubicBezTo>
                  <a:cubicBezTo>
                    <a:pt x="5264" y="6228"/>
                    <a:pt x="5907" y="5489"/>
                    <a:pt x="5859" y="4870"/>
                  </a:cubicBezTo>
                  <a:cubicBezTo>
                    <a:pt x="5669" y="3561"/>
                    <a:pt x="5359" y="2275"/>
                    <a:pt x="4930" y="1036"/>
                  </a:cubicBezTo>
                  <a:cubicBezTo>
                    <a:pt x="4764" y="512"/>
                    <a:pt x="4335" y="131"/>
                    <a:pt x="3811" y="36"/>
                  </a:cubicBezTo>
                  <a:cubicBezTo>
                    <a:pt x="3525" y="12"/>
                    <a:pt x="3239" y="0"/>
                    <a:pt x="2957" y="0"/>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41"/>
            <p:cNvSpPr/>
            <p:nvPr/>
          </p:nvSpPr>
          <p:spPr>
            <a:xfrm>
              <a:off x="1723550" y="2870300"/>
              <a:ext cx="93500" cy="10125"/>
            </a:xfrm>
            <a:custGeom>
              <a:rect b="b" l="l" r="r" t="t"/>
              <a:pathLst>
                <a:path extrusionOk="0" h="405" w="3740">
                  <a:moveTo>
                    <a:pt x="310" y="0"/>
                  </a:moveTo>
                  <a:cubicBezTo>
                    <a:pt x="191" y="119"/>
                    <a:pt x="72" y="262"/>
                    <a:pt x="0" y="405"/>
                  </a:cubicBezTo>
                  <a:lnTo>
                    <a:pt x="3739" y="405"/>
                  </a:lnTo>
                  <a:cubicBezTo>
                    <a:pt x="3668" y="262"/>
                    <a:pt x="3572" y="119"/>
                    <a:pt x="3453" y="0"/>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41"/>
            <p:cNvSpPr/>
            <p:nvPr/>
          </p:nvSpPr>
          <p:spPr>
            <a:xfrm>
              <a:off x="1735450" y="2860475"/>
              <a:ext cx="69675" cy="30825"/>
            </a:xfrm>
            <a:custGeom>
              <a:rect b="b" l="l" r="r" t="t"/>
              <a:pathLst>
                <a:path extrusionOk="0" h="1233" w="2787">
                  <a:moveTo>
                    <a:pt x="1385" y="0"/>
                  </a:moveTo>
                  <a:cubicBezTo>
                    <a:pt x="1102" y="0"/>
                    <a:pt x="822" y="12"/>
                    <a:pt x="548" y="36"/>
                  </a:cubicBezTo>
                  <a:cubicBezTo>
                    <a:pt x="334" y="36"/>
                    <a:pt x="143" y="131"/>
                    <a:pt x="0" y="250"/>
                  </a:cubicBezTo>
                  <a:cubicBezTo>
                    <a:pt x="227" y="905"/>
                    <a:pt x="804" y="1232"/>
                    <a:pt x="1385" y="1232"/>
                  </a:cubicBezTo>
                  <a:cubicBezTo>
                    <a:pt x="1965" y="1232"/>
                    <a:pt x="2549" y="905"/>
                    <a:pt x="2787" y="250"/>
                  </a:cubicBezTo>
                  <a:cubicBezTo>
                    <a:pt x="2620" y="131"/>
                    <a:pt x="2430" y="36"/>
                    <a:pt x="2239" y="36"/>
                  </a:cubicBezTo>
                  <a:cubicBezTo>
                    <a:pt x="1953" y="12"/>
                    <a:pt x="1667" y="0"/>
                    <a:pt x="1385" y="0"/>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41"/>
            <p:cNvSpPr/>
            <p:nvPr/>
          </p:nvSpPr>
          <p:spPr>
            <a:xfrm>
              <a:off x="1723550" y="2870300"/>
              <a:ext cx="93500" cy="10125"/>
            </a:xfrm>
            <a:custGeom>
              <a:rect b="b" l="l" r="r" t="t"/>
              <a:pathLst>
                <a:path extrusionOk="0" h="405" w="3740">
                  <a:moveTo>
                    <a:pt x="310" y="0"/>
                  </a:moveTo>
                  <a:cubicBezTo>
                    <a:pt x="191" y="119"/>
                    <a:pt x="72" y="262"/>
                    <a:pt x="0" y="405"/>
                  </a:cubicBezTo>
                  <a:lnTo>
                    <a:pt x="3739" y="405"/>
                  </a:lnTo>
                  <a:cubicBezTo>
                    <a:pt x="3668" y="262"/>
                    <a:pt x="3572" y="119"/>
                    <a:pt x="3453" y="0"/>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41"/>
            <p:cNvSpPr/>
            <p:nvPr/>
          </p:nvSpPr>
          <p:spPr>
            <a:xfrm>
              <a:off x="1728900" y="2904375"/>
              <a:ext cx="82775" cy="88425"/>
            </a:xfrm>
            <a:custGeom>
              <a:rect b="b" l="l" r="r" t="t"/>
              <a:pathLst>
                <a:path extrusionOk="0" h="3537" w="3311">
                  <a:moveTo>
                    <a:pt x="1647" y="0"/>
                  </a:moveTo>
                  <a:cubicBezTo>
                    <a:pt x="1531" y="0"/>
                    <a:pt x="1417" y="6"/>
                    <a:pt x="1310" y="18"/>
                  </a:cubicBezTo>
                  <a:cubicBezTo>
                    <a:pt x="977" y="66"/>
                    <a:pt x="739" y="280"/>
                    <a:pt x="643" y="614"/>
                  </a:cubicBezTo>
                  <a:cubicBezTo>
                    <a:pt x="286" y="1804"/>
                    <a:pt x="0" y="2304"/>
                    <a:pt x="0" y="3305"/>
                  </a:cubicBezTo>
                  <a:cubicBezTo>
                    <a:pt x="536" y="3459"/>
                    <a:pt x="1090" y="3537"/>
                    <a:pt x="1647" y="3537"/>
                  </a:cubicBezTo>
                  <a:cubicBezTo>
                    <a:pt x="2203" y="3537"/>
                    <a:pt x="2763" y="3459"/>
                    <a:pt x="3311" y="3305"/>
                  </a:cubicBezTo>
                  <a:cubicBezTo>
                    <a:pt x="3311" y="2304"/>
                    <a:pt x="3001" y="1804"/>
                    <a:pt x="2644" y="614"/>
                  </a:cubicBezTo>
                  <a:cubicBezTo>
                    <a:pt x="2572" y="280"/>
                    <a:pt x="2310" y="66"/>
                    <a:pt x="2001" y="18"/>
                  </a:cubicBezTo>
                  <a:cubicBezTo>
                    <a:pt x="1882" y="6"/>
                    <a:pt x="1763" y="0"/>
                    <a:pt x="1647" y="0"/>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41"/>
            <p:cNvSpPr/>
            <p:nvPr/>
          </p:nvSpPr>
          <p:spPr>
            <a:xfrm>
              <a:off x="1741400" y="2975075"/>
              <a:ext cx="57175" cy="75625"/>
            </a:xfrm>
            <a:custGeom>
              <a:rect b="b" l="l" r="r" t="t"/>
              <a:pathLst>
                <a:path extrusionOk="0" h="3025" w="2287">
                  <a:moveTo>
                    <a:pt x="1144" y="0"/>
                  </a:moveTo>
                  <a:cubicBezTo>
                    <a:pt x="524" y="0"/>
                    <a:pt x="1" y="500"/>
                    <a:pt x="1" y="1120"/>
                  </a:cubicBezTo>
                  <a:lnTo>
                    <a:pt x="1" y="1905"/>
                  </a:lnTo>
                  <a:cubicBezTo>
                    <a:pt x="1" y="2525"/>
                    <a:pt x="524" y="3025"/>
                    <a:pt x="1144" y="3025"/>
                  </a:cubicBezTo>
                  <a:lnTo>
                    <a:pt x="1167" y="3025"/>
                  </a:lnTo>
                  <a:cubicBezTo>
                    <a:pt x="1787" y="3025"/>
                    <a:pt x="2287" y="2525"/>
                    <a:pt x="2287" y="1905"/>
                  </a:cubicBezTo>
                  <a:lnTo>
                    <a:pt x="2287" y="1120"/>
                  </a:lnTo>
                  <a:cubicBezTo>
                    <a:pt x="2287" y="500"/>
                    <a:pt x="1787" y="0"/>
                    <a:pt x="1167"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41"/>
            <p:cNvSpPr/>
            <p:nvPr/>
          </p:nvSpPr>
          <p:spPr>
            <a:xfrm>
              <a:off x="1741400" y="2975075"/>
              <a:ext cx="34550" cy="75625"/>
            </a:xfrm>
            <a:custGeom>
              <a:rect b="b" l="l" r="r" t="t"/>
              <a:pathLst>
                <a:path extrusionOk="0" h="3025" w="1382">
                  <a:moveTo>
                    <a:pt x="1144" y="0"/>
                  </a:moveTo>
                  <a:cubicBezTo>
                    <a:pt x="524" y="0"/>
                    <a:pt x="1" y="500"/>
                    <a:pt x="1" y="1120"/>
                  </a:cubicBezTo>
                  <a:lnTo>
                    <a:pt x="1" y="1905"/>
                  </a:lnTo>
                  <a:cubicBezTo>
                    <a:pt x="1" y="2525"/>
                    <a:pt x="524" y="3025"/>
                    <a:pt x="1144" y="3025"/>
                  </a:cubicBezTo>
                  <a:lnTo>
                    <a:pt x="1191" y="3025"/>
                  </a:lnTo>
                  <a:cubicBezTo>
                    <a:pt x="1239" y="3025"/>
                    <a:pt x="1310" y="3025"/>
                    <a:pt x="1382" y="3001"/>
                  </a:cubicBezTo>
                  <a:cubicBezTo>
                    <a:pt x="834" y="2906"/>
                    <a:pt x="453" y="2453"/>
                    <a:pt x="429" y="1905"/>
                  </a:cubicBezTo>
                  <a:lnTo>
                    <a:pt x="429" y="1120"/>
                  </a:lnTo>
                  <a:cubicBezTo>
                    <a:pt x="453" y="572"/>
                    <a:pt x="834" y="96"/>
                    <a:pt x="1382" y="24"/>
                  </a:cubicBezTo>
                  <a:cubicBezTo>
                    <a:pt x="1334" y="0"/>
                    <a:pt x="1263" y="0"/>
                    <a:pt x="1191" y="0"/>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41"/>
            <p:cNvSpPr/>
            <p:nvPr/>
          </p:nvSpPr>
          <p:spPr>
            <a:xfrm>
              <a:off x="1718525" y="2954075"/>
              <a:ext cx="102925" cy="47625"/>
            </a:xfrm>
            <a:custGeom>
              <a:rect b="b" l="l" r="r" t="t"/>
              <a:pathLst>
                <a:path extrusionOk="0" h="1905" w="4117">
                  <a:moveTo>
                    <a:pt x="2059" y="1"/>
                  </a:moveTo>
                  <a:cubicBezTo>
                    <a:pt x="1255" y="1"/>
                    <a:pt x="451" y="447"/>
                    <a:pt x="106" y="1340"/>
                  </a:cubicBezTo>
                  <a:cubicBezTo>
                    <a:pt x="1" y="1613"/>
                    <a:pt x="229" y="1905"/>
                    <a:pt x="513" y="1905"/>
                  </a:cubicBezTo>
                  <a:cubicBezTo>
                    <a:pt x="551" y="1905"/>
                    <a:pt x="590" y="1899"/>
                    <a:pt x="630" y="1888"/>
                  </a:cubicBezTo>
                  <a:cubicBezTo>
                    <a:pt x="1094" y="1745"/>
                    <a:pt x="1576" y="1674"/>
                    <a:pt x="2059" y="1674"/>
                  </a:cubicBezTo>
                  <a:cubicBezTo>
                    <a:pt x="2541" y="1674"/>
                    <a:pt x="3023" y="1745"/>
                    <a:pt x="3488" y="1888"/>
                  </a:cubicBezTo>
                  <a:cubicBezTo>
                    <a:pt x="3527" y="1899"/>
                    <a:pt x="3566" y="1905"/>
                    <a:pt x="3604" y="1905"/>
                  </a:cubicBezTo>
                  <a:cubicBezTo>
                    <a:pt x="3888" y="1905"/>
                    <a:pt x="4116" y="1613"/>
                    <a:pt x="4011" y="1340"/>
                  </a:cubicBezTo>
                  <a:cubicBezTo>
                    <a:pt x="3666" y="447"/>
                    <a:pt x="2862" y="1"/>
                    <a:pt x="2059" y="1"/>
                  </a:cubicBezTo>
                  <a:close/>
                </a:path>
              </a:pathLst>
            </a:custGeom>
            <a:solidFill>
              <a:srgbClr val="F185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41"/>
            <p:cNvSpPr/>
            <p:nvPr/>
          </p:nvSpPr>
          <p:spPr>
            <a:xfrm>
              <a:off x="1707475" y="2835750"/>
              <a:ext cx="48825" cy="35150"/>
            </a:xfrm>
            <a:custGeom>
              <a:rect b="b" l="l" r="r" t="t"/>
              <a:pathLst>
                <a:path extrusionOk="0" h="1406" w="1953">
                  <a:moveTo>
                    <a:pt x="405" y="1"/>
                  </a:moveTo>
                  <a:cubicBezTo>
                    <a:pt x="191" y="1"/>
                    <a:pt x="0" y="191"/>
                    <a:pt x="0" y="429"/>
                  </a:cubicBezTo>
                  <a:lnTo>
                    <a:pt x="0" y="1001"/>
                  </a:lnTo>
                  <a:cubicBezTo>
                    <a:pt x="0" y="1215"/>
                    <a:pt x="191" y="1406"/>
                    <a:pt x="429" y="1406"/>
                  </a:cubicBezTo>
                  <a:lnTo>
                    <a:pt x="1953" y="1406"/>
                  </a:lnTo>
                  <a:lnTo>
                    <a:pt x="1953" y="1"/>
                  </a:ln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41"/>
            <p:cNvSpPr/>
            <p:nvPr/>
          </p:nvSpPr>
          <p:spPr>
            <a:xfrm>
              <a:off x="1667575" y="2795875"/>
              <a:ext cx="49450" cy="24425"/>
            </a:xfrm>
            <a:custGeom>
              <a:rect b="b" l="l" r="r" t="t"/>
              <a:pathLst>
                <a:path extrusionOk="0" h="977" w="1978">
                  <a:moveTo>
                    <a:pt x="382" y="0"/>
                  </a:moveTo>
                  <a:cubicBezTo>
                    <a:pt x="167" y="0"/>
                    <a:pt x="1" y="143"/>
                    <a:pt x="24" y="357"/>
                  </a:cubicBezTo>
                  <a:lnTo>
                    <a:pt x="24" y="619"/>
                  </a:lnTo>
                  <a:cubicBezTo>
                    <a:pt x="24" y="810"/>
                    <a:pt x="167" y="953"/>
                    <a:pt x="382" y="977"/>
                  </a:cubicBezTo>
                  <a:lnTo>
                    <a:pt x="1596" y="977"/>
                  </a:lnTo>
                  <a:cubicBezTo>
                    <a:pt x="1810" y="977"/>
                    <a:pt x="1953" y="810"/>
                    <a:pt x="1977" y="596"/>
                  </a:cubicBezTo>
                  <a:lnTo>
                    <a:pt x="1977" y="357"/>
                  </a:lnTo>
                  <a:cubicBezTo>
                    <a:pt x="1977" y="143"/>
                    <a:pt x="1810" y="0"/>
                    <a:pt x="1596" y="0"/>
                  </a:cubicBezTo>
                  <a:close/>
                </a:path>
              </a:pathLst>
            </a:custGeom>
            <a:solidFill>
              <a:srgbClr val="7BEF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41"/>
            <p:cNvSpPr/>
            <p:nvPr/>
          </p:nvSpPr>
          <p:spPr>
            <a:xfrm>
              <a:off x="1825350" y="2844575"/>
              <a:ext cx="47300" cy="18050"/>
            </a:xfrm>
            <a:custGeom>
              <a:rect b="b" l="l" r="r" t="t"/>
              <a:pathLst>
                <a:path extrusionOk="0" h="722" w="1892">
                  <a:moveTo>
                    <a:pt x="1444" y="1"/>
                  </a:moveTo>
                  <a:cubicBezTo>
                    <a:pt x="1424" y="1"/>
                    <a:pt x="1403" y="2"/>
                    <a:pt x="1382" y="5"/>
                  </a:cubicBezTo>
                  <a:lnTo>
                    <a:pt x="215" y="5"/>
                  </a:lnTo>
                  <a:lnTo>
                    <a:pt x="0" y="338"/>
                  </a:lnTo>
                  <a:lnTo>
                    <a:pt x="215" y="719"/>
                  </a:lnTo>
                  <a:lnTo>
                    <a:pt x="1382" y="719"/>
                  </a:lnTo>
                  <a:cubicBezTo>
                    <a:pt x="1396" y="721"/>
                    <a:pt x="1410" y="721"/>
                    <a:pt x="1424" y="721"/>
                  </a:cubicBezTo>
                  <a:cubicBezTo>
                    <a:pt x="1885" y="721"/>
                    <a:pt x="1891" y="1"/>
                    <a:pt x="1444"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41"/>
            <p:cNvSpPr/>
            <p:nvPr/>
          </p:nvSpPr>
          <p:spPr>
            <a:xfrm>
              <a:off x="1825350" y="2844675"/>
              <a:ext cx="17875" cy="17900"/>
            </a:xfrm>
            <a:custGeom>
              <a:rect b="b" l="l" r="r" t="t"/>
              <a:pathLst>
                <a:path extrusionOk="0" h="716" w="715">
                  <a:moveTo>
                    <a:pt x="215" y="1"/>
                  </a:moveTo>
                  <a:lnTo>
                    <a:pt x="0" y="334"/>
                  </a:lnTo>
                  <a:lnTo>
                    <a:pt x="215" y="715"/>
                  </a:lnTo>
                  <a:lnTo>
                    <a:pt x="691" y="715"/>
                  </a:lnTo>
                  <a:cubicBezTo>
                    <a:pt x="691" y="692"/>
                    <a:pt x="691" y="668"/>
                    <a:pt x="691" y="644"/>
                  </a:cubicBezTo>
                  <a:lnTo>
                    <a:pt x="691" y="72"/>
                  </a:lnTo>
                  <a:cubicBezTo>
                    <a:pt x="691" y="49"/>
                    <a:pt x="715" y="25"/>
                    <a:pt x="715" y="1"/>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41"/>
            <p:cNvSpPr/>
            <p:nvPr/>
          </p:nvSpPr>
          <p:spPr>
            <a:xfrm>
              <a:off x="1783675" y="2835750"/>
              <a:ext cx="48850" cy="35150"/>
            </a:xfrm>
            <a:custGeom>
              <a:rect b="b" l="l" r="r" t="t"/>
              <a:pathLst>
                <a:path extrusionOk="0" h="1406" w="1954">
                  <a:moveTo>
                    <a:pt x="0" y="1"/>
                  </a:moveTo>
                  <a:lnTo>
                    <a:pt x="0" y="1406"/>
                  </a:lnTo>
                  <a:lnTo>
                    <a:pt x="1548" y="1406"/>
                  </a:lnTo>
                  <a:cubicBezTo>
                    <a:pt x="1763" y="1406"/>
                    <a:pt x="1953" y="1215"/>
                    <a:pt x="1953" y="1001"/>
                  </a:cubicBezTo>
                  <a:lnTo>
                    <a:pt x="1953" y="429"/>
                  </a:lnTo>
                  <a:cubicBezTo>
                    <a:pt x="1953" y="191"/>
                    <a:pt x="1763" y="1"/>
                    <a:pt x="1548"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41"/>
            <p:cNvSpPr/>
            <p:nvPr/>
          </p:nvSpPr>
          <p:spPr>
            <a:xfrm>
              <a:off x="1730675" y="2835750"/>
              <a:ext cx="25625" cy="35150"/>
            </a:xfrm>
            <a:custGeom>
              <a:rect b="b" l="l" r="r" t="t"/>
              <a:pathLst>
                <a:path extrusionOk="0" h="1406" w="1025">
                  <a:moveTo>
                    <a:pt x="239" y="1"/>
                  </a:moveTo>
                  <a:cubicBezTo>
                    <a:pt x="1" y="453"/>
                    <a:pt x="1" y="977"/>
                    <a:pt x="239" y="1406"/>
                  </a:cubicBezTo>
                  <a:lnTo>
                    <a:pt x="1025" y="1406"/>
                  </a:lnTo>
                  <a:lnTo>
                    <a:pt x="1025" y="1"/>
                  </a:lnTo>
                  <a:close/>
                </a:path>
              </a:pathLst>
            </a:custGeom>
            <a:solidFill>
              <a:srgbClr val="7BEF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41"/>
            <p:cNvSpPr/>
            <p:nvPr/>
          </p:nvSpPr>
          <p:spPr>
            <a:xfrm>
              <a:off x="1783675" y="2835750"/>
              <a:ext cx="23825" cy="35150"/>
            </a:xfrm>
            <a:custGeom>
              <a:rect b="b" l="l" r="r" t="t"/>
              <a:pathLst>
                <a:path extrusionOk="0" h="1406" w="953">
                  <a:moveTo>
                    <a:pt x="0" y="1"/>
                  </a:moveTo>
                  <a:lnTo>
                    <a:pt x="0" y="1406"/>
                  </a:lnTo>
                  <a:lnTo>
                    <a:pt x="786" y="1406"/>
                  </a:lnTo>
                  <a:cubicBezTo>
                    <a:pt x="882" y="1191"/>
                    <a:pt x="953" y="953"/>
                    <a:pt x="953" y="715"/>
                  </a:cubicBezTo>
                  <a:cubicBezTo>
                    <a:pt x="953" y="453"/>
                    <a:pt x="882" y="215"/>
                    <a:pt x="786" y="1"/>
                  </a:cubicBezTo>
                  <a:close/>
                </a:path>
              </a:pathLst>
            </a:custGeom>
            <a:solidFill>
              <a:srgbClr val="7BEF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41"/>
            <p:cNvSpPr/>
            <p:nvPr/>
          </p:nvSpPr>
          <p:spPr>
            <a:xfrm>
              <a:off x="1823550" y="2795875"/>
              <a:ext cx="49450" cy="24425"/>
            </a:xfrm>
            <a:custGeom>
              <a:rect b="b" l="l" r="r" t="t"/>
              <a:pathLst>
                <a:path extrusionOk="0" h="977" w="1978">
                  <a:moveTo>
                    <a:pt x="382" y="0"/>
                  </a:moveTo>
                  <a:cubicBezTo>
                    <a:pt x="168" y="0"/>
                    <a:pt x="1" y="143"/>
                    <a:pt x="25" y="357"/>
                  </a:cubicBezTo>
                  <a:lnTo>
                    <a:pt x="25" y="596"/>
                  </a:lnTo>
                  <a:cubicBezTo>
                    <a:pt x="25" y="810"/>
                    <a:pt x="168" y="977"/>
                    <a:pt x="382" y="977"/>
                  </a:cubicBezTo>
                  <a:lnTo>
                    <a:pt x="1620" y="977"/>
                  </a:lnTo>
                  <a:cubicBezTo>
                    <a:pt x="1811" y="953"/>
                    <a:pt x="1954" y="810"/>
                    <a:pt x="1978" y="619"/>
                  </a:cubicBezTo>
                  <a:lnTo>
                    <a:pt x="1978" y="357"/>
                  </a:lnTo>
                  <a:cubicBezTo>
                    <a:pt x="1978" y="143"/>
                    <a:pt x="1811" y="0"/>
                    <a:pt x="1620" y="0"/>
                  </a:cubicBezTo>
                  <a:close/>
                </a:path>
              </a:pathLst>
            </a:custGeom>
            <a:solidFill>
              <a:srgbClr val="7BEF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41"/>
            <p:cNvSpPr/>
            <p:nvPr/>
          </p:nvSpPr>
          <p:spPr>
            <a:xfrm>
              <a:off x="1667575" y="2795875"/>
              <a:ext cx="49450" cy="24425"/>
            </a:xfrm>
            <a:custGeom>
              <a:rect b="b" l="l" r="r" t="t"/>
              <a:pathLst>
                <a:path extrusionOk="0" h="977" w="1978">
                  <a:moveTo>
                    <a:pt x="382" y="0"/>
                  </a:moveTo>
                  <a:cubicBezTo>
                    <a:pt x="167" y="0"/>
                    <a:pt x="1" y="143"/>
                    <a:pt x="24" y="357"/>
                  </a:cubicBezTo>
                  <a:lnTo>
                    <a:pt x="24" y="619"/>
                  </a:lnTo>
                  <a:cubicBezTo>
                    <a:pt x="24" y="810"/>
                    <a:pt x="167" y="953"/>
                    <a:pt x="382" y="977"/>
                  </a:cubicBezTo>
                  <a:lnTo>
                    <a:pt x="1596" y="977"/>
                  </a:lnTo>
                  <a:cubicBezTo>
                    <a:pt x="1810" y="977"/>
                    <a:pt x="1953" y="810"/>
                    <a:pt x="1977" y="596"/>
                  </a:cubicBezTo>
                  <a:lnTo>
                    <a:pt x="1977" y="357"/>
                  </a:lnTo>
                  <a:cubicBezTo>
                    <a:pt x="1977" y="143"/>
                    <a:pt x="1810" y="0"/>
                    <a:pt x="1596" y="0"/>
                  </a:cubicBezTo>
                  <a:close/>
                </a:path>
              </a:pathLst>
            </a:custGeom>
            <a:solidFill>
              <a:srgbClr val="7BEF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41"/>
            <p:cNvSpPr/>
            <p:nvPr/>
          </p:nvSpPr>
          <p:spPr>
            <a:xfrm>
              <a:off x="1823550" y="2795875"/>
              <a:ext cx="49450" cy="24425"/>
            </a:xfrm>
            <a:custGeom>
              <a:rect b="b" l="l" r="r" t="t"/>
              <a:pathLst>
                <a:path extrusionOk="0" h="977" w="1978">
                  <a:moveTo>
                    <a:pt x="382" y="0"/>
                  </a:moveTo>
                  <a:cubicBezTo>
                    <a:pt x="168" y="0"/>
                    <a:pt x="1" y="143"/>
                    <a:pt x="25" y="357"/>
                  </a:cubicBezTo>
                  <a:lnTo>
                    <a:pt x="25" y="596"/>
                  </a:lnTo>
                  <a:cubicBezTo>
                    <a:pt x="25" y="810"/>
                    <a:pt x="168" y="977"/>
                    <a:pt x="382" y="977"/>
                  </a:cubicBezTo>
                  <a:lnTo>
                    <a:pt x="1620" y="977"/>
                  </a:lnTo>
                  <a:cubicBezTo>
                    <a:pt x="1811" y="953"/>
                    <a:pt x="1954" y="810"/>
                    <a:pt x="1978" y="619"/>
                  </a:cubicBezTo>
                  <a:lnTo>
                    <a:pt x="1978" y="357"/>
                  </a:lnTo>
                  <a:cubicBezTo>
                    <a:pt x="1978" y="143"/>
                    <a:pt x="1811" y="0"/>
                    <a:pt x="1620" y="0"/>
                  </a:cubicBezTo>
                  <a:close/>
                </a:path>
              </a:pathLst>
            </a:custGeom>
            <a:solidFill>
              <a:srgbClr val="7BEF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41"/>
            <p:cNvSpPr/>
            <p:nvPr/>
          </p:nvSpPr>
          <p:spPr>
            <a:xfrm>
              <a:off x="1667575" y="2795875"/>
              <a:ext cx="49450" cy="24425"/>
            </a:xfrm>
            <a:custGeom>
              <a:rect b="b" l="l" r="r" t="t"/>
              <a:pathLst>
                <a:path extrusionOk="0" h="977" w="1978">
                  <a:moveTo>
                    <a:pt x="382" y="0"/>
                  </a:moveTo>
                  <a:cubicBezTo>
                    <a:pt x="167" y="0"/>
                    <a:pt x="1" y="143"/>
                    <a:pt x="24" y="357"/>
                  </a:cubicBezTo>
                  <a:lnTo>
                    <a:pt x="24" y="619"/>
                  </a:lnTo>
                  <a:cubicBezTo>
                    <a:pt x="24" y="810"/>
                    <a:pt x="167" y="953"/>
                    <a:pt x="382" y="977"/>
                  </a:cubicBezTo>
                  <a:lnTo>
                    <a:pt x="1596" y="977"/>
                  </a:lnTo>
                  <a:cubicBezTo>
                    <a:pt x="1810" y="977"/>
                    <a:pt x="1953" y="810"/>
                    <a:pt x="1977" y="596"/>
                  </a:cubicBezTo>
                  <a:lnTo>
                    <a:pt x="1977" y="357"/>
                  </a:lnTo>
                  <a:cubicBezTo>
                    <a:pt x="1977" y="143"/>
                    <a:pt x="1810" y="0"/>
                    <a:pt x="1596" y="0"/>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41"/>
            <p:cNvSpPr/>
            <p:nvPr/>
          </p:nvSpPr>
          <p:spPr>
            <a:xfrm>
              <a:off x="1823550" y="2795875"/>
              <a:ext cx="49450" cy="24425"/>
            </a:xfrm>
            <a:custGeom>
              <a:rect b="b" l="l" r="r" t="t"/>
              <a:pathLst>
                <a:path extrusionOk="0" h="977" w="1978">
                  <a:moveTo>
                    <a:pt x="382" y="0"/>
                  </a:moveTo>
                  <a:cubicBezTo>
                    <a:pt x="168" y="0"/>
                    <a:pt x="1" y="143"/>
                    <a:pt x="25" y="357"/>
                  </a:cubicBezTo>
                  <a:lnTo>
                    <a:pt x="25" y="596"/>
                  </a:lnTo>
                  <a:cubicBezTo>
                    <a:pt x="25" y="810"/>
                    <a:pt x="168" y="977"/>
                    <a:pt x="382" y="977"/>
                  </a:cubicBezTo>
                  <a:lnTo>
                    <a:pt x="1620" y="977"/>
                  </a:lnTo>
                  <a:cubicBezTo>
                    <a:pt x="1811" y="953"/>
                    <a:pt x="1954" y="810"/>
                    <a:pt x="1978" y="619"/>
                  </a:cubicBezTo>
                  <a:lnTo>
                    <a:pt x="1978" y="357"/>
                  </a:lnTo>
                  <a:cubicBezTo>
                    <a:pt x="1978" y="143"/>
                    <a:pt x="1811" y="0"/>
                    <a:pt x="1620" y="0"/>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41"/>
            <p:cNvSpPr/>
            <p:nvPr/>
          </p:nvSpPr>
          <p:spPr>
            <a:xfrm>
              <a:off x="1667575" y="2795800"/>
              <a:ext cx="17900" cy="24500"/>
            </a:xfrm>
            <a:custGeom>
              <a:rect b="b" l="l" r="r" t="t"/>
              <a:pathLst>
                <a:path extrusionOk="0" h="980" w="716">
                  <a:moveTo>
                    <a:pt x="679" y="1"/>
                  </a:moveTo>
                  <a:cubicBezTo>
                    <a:pt x="666" y="1"/>
                    <a:pt x="654" y="2"/>
                    <a:pt x="642" y="3"/>
                  </a:cubicBezTo>
                  <a:lnTo>
                    <a:pt x="715" y="3"/>
                  </a:lnTo>
                  <a:cubicBezTo>
                    <a:pt x="703" y="2"/>
                    <a:pt x="691" y="1"/>
                    <a:pt x="679" y="1"/>
                  </a:cubicBezTo>
                  <a:close/>
                  <a:moveTo>
                    <a:pt x="358" y="3"/>
                  </a:moveTo>
                  <a:cubicBezTo>
                    <a:pt x="143" y="3"/>
                    <a:pt x="1" y="146"/>
                    <a:pt x="1" y="360"/>
                  </a:cubicBezTo>
                  <a:lnTo>
                    <a:pt x="1" y="622"/>
                  </a:lnTo>
                  <a:cubicBezTo>
                    <a:pt x="1" y="813"/>
                    <a:pt x="167" y="980"/>
                    <a:pt x="358" y="980"/>
                  </a:cubicBezTo>
                  <a:lnTo>
                    <a:pt x="715" y="980"/>
                  </a:lnTo>
                  <a:cubicBezTo>
                    <a:pt x="524" y="980"/>
                    <a:pt x="358" y="813"/>
                    <a:pt x="358" y="622"/>
                  </a:cubicBezTo>
                  <a:lnTo>
                    <a:pt x="358" y="337"/>
                  </a:lnTo>
                  <a:cubicBezTo>
                    <a:pt x="358" y="171"/>
                    <a:pt x="484" y="23"/>
                    <a:pt x="642" y="3"/>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41"/>
            <p:cNvSpPr/>
            <p:nvPr/>
          </p:nvSpPr>
          <p:spPr>
            <a:xfrm>
              <a:off x="1823550" y="2795800"/>
              <a:ext cx="18500" cy="24500"/>
            </a:xfrm>
            <a:custGeom>
              <a:rect b="b" l="l" r="r" t="t"/>
              <a:pathLst>
                <a:path extrusionOk="0" h="980" w="740">
                  <a:moveTo>
                    <a:pt x="703" y="1"/>
                  </a:moveTo>
                  <a:cubicBezTo>
                    <a:pt x="691" y="1"/>
                    <a:pt x="678" y="2"/>
                    <a:pt x="666" y="3"/>
                  </a:cubicBezTo>
                  <a:lnTo>
                    <a:pt x="739" y="3"/>
                  </a:lnTo>
                  <a:cubicBezTo>
                    <a:pt x="727" y="2"/>
                    <a:pt x="715" y="1"/>
                    <a:pt x="703" y="1"/>
                  </a:cubicBezTo>
                  <a:close/>
                  <a:moveTo>
                    <a:pt x="382" y="3"/>
                  </a:moveTo>
                  <a:cubicBezTo>
                    <a:pt x="168" y="3"/>
                    <a:pt x="1" y="146"/>
                    <a:pt x="25" y="360"/>
                  </a:cubicBezTo>
                  <a:lnTo>
                    <a:pt x="25" y="622"/>
                  </a:lnTo>
                  <a:cubicBezTo>
                    <a:pt x="25" y="813"/>
                    <a:pt x="191" y="980"/>
                    <a:pt x="382" y="980"/>
                  </a:cubicBezTo>
                  <a:lnTo>
                    <a:pt x="739" y="980"/>
                  </a:lnTo>
                  <a:cubicBezTo>
                    <a:pt x="549" y="980"/>
                    <a:pt x="382" y="813"/>
                    <a:pt x="382" y="622"/>
                  </a:cubicBezTo>
                  <a:lnTo>
                    <a:pt x="382" y="337"/>
                  </a:lnTo>
                  <a:cubicBezTo>
                    <a:pt x="382" y="171"/>
                    <a:pt x="508" y="23"/>
                    <a:pt x="666" y="3"/>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41"/>
            <p:cNvSpPr/>
            <p:nvPr/>
          </p:nvSpPr>
          <p:spPr>
            <a:xfrm>
              <a:off x="1730675" y="2835750"/>
              <a:ext cx="25625" cy="35150"/>
            </a:xfrm>
            <a:custGeom>
              <a:rect b="b" l="l" r="r" t="t"/>
              <a:pathLst>
                <a:path extrusionOk="0" h="1406" w="1025">
                  <a:moveTo>
                    <a:pt x="239" y="1"/>
                  </a:moveTo>
                  <a:cubicBezTo>
                    <a:pt x="1" y="453"/>
                    <a:pt x="1" y="977"/>
                    <a:pt x="239" y="1406"/>
                  </a:cubicBezTo>
                  <a:lnTo>
                    <a:pt x="1025" y="1406"/>
                  </a:lnTo>
                  <a:lnTo>
                    <a:pt x="1025" y="1"/>
                  </a:ln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41"/>
            <p:cNvSpPr/>
            <p:nvPr/>
          </p:nvSpPr>
          <p:spPr>
            <a:xfrm>
              <a:off x="1783675" y="2835750"/>
              <a:ext cx="23825" cy="35150"/>
            </a:xfrm>
            <a:custGeom>
              <a:rect b="b" l="l" r="r" t="t"/>
              <a:pathLst>
                <a:path extrusionOk="0" h="1406" w="953">
                  <a:moveTo>
                    <a:pt x="0" y="1"/>
                  </a:moveTo>
                  <a:lnTo>
                    <a:pt x="0" y="1406"/>
                  </a:lnTo>
                  <a:lnTo>
                    <a:pt x="786" y="1406"/>
                  </a:lnTo>
                  <a:cubicBezTo>
                    <a:pt x="882" y="1191"/>
                    <a:pt x="953" y="953"/>
                    <a:pt x="953" y="715"/>
                  </a:cubicBezTo>
                  <a:cubicBezTo>
                    <a:pt x="953" y="453"/>
                    <a:pt x="882" y="215"/>
                    <a:pt x="786" y="1"/>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41"/>
            <p:cNvSpPr/>
            <p:nvPr/>
          </p:nvSpPr>
          <p:spPr>
            <a:xfrm>
              <a:off x="1735450" y="2860475"/>
              <a:ext cx="69675" cy="30825"/>
            </a:xfrm>
            <a:custGeom>
              <a:rect b="b" l="l" r="r" t="t"/>
              <a:pathLst>
                <a:path extrusionOk="0" h="1233" w="2787">
                  <a:moveTo>
                    <a:pt x="1385" y="0"/>
                  </a:moveTo>
                  <a:cubicBezTo>
                    <a:pt x="1102" y="0"/>
                    <a:pt x="822" y="12"/>
                    <a:pt x="548" y="36"/>
                  </a:cubicBezTo>
                  <a:cubicBezTo>
                    <a:pt x="334" y="36"/>
                    <a:pt x="143" y="131"/>
                    <a:pt x="0" y="250"/>
                  </a:cubicBezTo>
                  <a:cubicBezTo>
                    <a:pt x="227" y="905"/>
                    <a:pt x="804" y="1232"/>
                    <a:pt x="1385" y="1232"/>
                  </a:cubicBezTo>
                  <a:cubicBezTo>
                    <a:pt x="1965" y="1232"/>
                    <a:pt x="2549" y="905"/>
                    <a:pt x="2787" y="250"/>
                  </a:cubicBezTo>
                  <a:cubicBezTo>
                    <a:pt x="2620" y="131"/>
                    <a:pt x="2430" y="36"/>
                    <a:pt x="2239" y="36"/>
                  </a:cubicBezTo>
                  <a:cubicBezTo>
                    <a:pt x="1953" y="12"/>
                    <a:pt x="1667" y="0"/>
                    <a:pt x="1385" y="0"/>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41"/>
            <p:cNvSpPr/>
            <p:nvPr/>
          </p:nvSpPr>
          <p:spPr>
            <a:xfrm>
              <a:off x="1743200" y="2825625"/>
              <a:ext cx="54200" cy="54800"/>
            </a:xfrm>
            <a:custGeom>
              <a:rect b="b" l="l" r="r" t="t"/>
              <a:pathLst>
                <a:path extrusionOk="0" h="2192" w="2168">
                  <a:moveTo>
                    <a:pt x="1072" y="1"/>
                  </a:moveTo>
                  <a:cubicBezTo>
                    <a:pt x="476" y="1"/>
                    <a:pt x="0" y="501"/>
                    <a:pt x="0" y="1096"/>
                  </a:cubicBezTo>
                  <a:cubicBezTo>
                    <a:pt x="0" y="1716"/>
                    <a:pt x="476" y="2192"/>
                    <a:pt x="1072" y="2192"/>
                  </a:cubicBezTo>
                  <a:cubicBezTo>
                    <a:pt x="1691" y="2192"/>
                    <a:pt x="2167" y="1716"/>
                    <a:pt x="2167" y="1096"/>
                  </a:cubicBezTo>
                  <a:cubicBezTo>
                    <a:pt x="2167" y="501"/>
                    <a:pt x="1691" y="1"/>
                    <a:pt x="1072"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41"/>
            <p:cNvSpPr/>
            <p:nvPr/>
          </p:nvSpPr>
          <p:spPr>
            <a:xfrm>
              <a:off x="1758075" y="2841125"/>
              <a:ext cx="23825" cy="23825"/>
            </a:xfrm>
            <a:custGeom>
              <a:rect b="b" l="l" r="r" t="t"/>
              <a:pathLst>
                <a:path extrusionOk="0" h="953" w="953">
                  <a:moveTo>
                    <a:pt x="477" y="0"/>
                  </a:moveTo>
                  <a:cubicBezTo>
                    <a:pt x="215" y="0"/>
                    <a:pt x="0" y="214"/>
                    <a:pt x="0" y="476"/>
                  </a:cubicBezTo>
                  <a:cubicBezTo>
                    <a:pt x="0" y="738"/>
                    <a:pt x="215" y="953"/>
                    <a:pt x="477" y="953"/>
                  </a:cubicBezTo>
                  <a:cubicBezTo>
                    <a:pt x="739" y="953"/>
                    <a:pt x="953" y="738"/>
                    <a:pt x="953" y="476"/>
                  </a:cubicBezTo>
                  <a:cubicBezTo>
                    <a:pt x="953" y="214"/>
                    <a:pt x="739" y="0"/>
                    <a:pt x="477" y="0"/>
                  </a:cubicBez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41"/>
            <p:cNvSpPr/>
            <p:nvPr/>
          </p:nvSpPr>
          <p:spPr>
            <a:xfrm>
              <a:off x="1756275" y="2843500"/>
              <a:ext cx="25625" cy="21675"/>
            </a:xfrm>
            <a:custGeom>
              <a:rect b="b" l="l" r="r" t="t"/>
              <a:pathLst>
                <a:path extrusionOk="0" h="867" w="1025">
                  <a:moveTo>
                    <a:pt x="287" y="0"/>
                  </a:moveTo>
                  <a:cubicBezTo>
                    <a:pt x="1" y="167"/>
                    <a:pt x="1" y="596"/>
                    <a:pt x="287" y="786"/>
                  </a:cubicBezTo>
                  <a:cubicBezTo>
                    <a:pt x="369" y="841"/>
                    <a:pt x="460" y="867"/>
                    <a:pt x="549" y="867"/>
                  </a:cubicBezTo>
                  <a:cubicBezTo>
                    <a:pt x="767" y="867"/>
                    <a:pt x="974" y="714"/>
                    <a:pt x="1025" y="477"/>
                  </a:cubicBezTo>
                  <a:lnTo>
                    <a:pt x="1025" y="477"/>
                  </a:lnTo>
                  <a:cubicBezTo>
                    <a:pt x="954" y="524"/>
                    <a:pt x="858" y="548"/>
                    <a:pt x="763" y="548"/>
                  </a:cubicBezTo>
                  <a:cubicBezTo>
                    <a:pt x="501" y="548"/>
                    <a:pt x="287" y="334"/>
                    <a:pt x="287" y="72"/>
                  </a:cubicBezTo>
                  <a:cubicBezTo>
                    <a:pt x="287" y="48"/>
                    <a:pt x="287" y="24"/>
                    <a:pt x="287" y="0"/>
                  </a:cubicBez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12" name="Google Shape;1112;p41"/>
          <p:cNvGrpSpPr/>
          <p:nvPr/>
        </p:nvGrpSpPr>
        <p:grpSpPr>
          <a:xfrm>
            <a:off x="1926112" y="3295093"/>
            <a:ext cx="284099" cy="338573"/>
            <a:chOff x="5720200" y="2370175"/>
            <a:chExt cx="214350" cy="255450"/>
          </a:xfrm>
        </p:grpSpPr>
        <p:sp>
          <p:nvSpPr>
            <p:cNvPr id="1113" name="Google Shape;1113;p41"/>
            <p:cNvSpPr/>
            <p:nvPr/>
          </p:nvSpPr>
          <p:spPr>
            <a:xfrm>
              <a:off x="5803550" y="2370175"/>
              <a:ext cx="16100" cy="28025"/>
            </a:xfrm>
            <a:custGeom>
              <a:rect b="b" l="l" r="r" t="t"/>
              <a:pathLst>
                <a:path extrusionOk="0" h="1121" w="644">
                  <a:moveTo>
                    <a:pt x="191" y="1"/>
                  </a:moveTo>
                  <a:cubicBezTo>
                    <a:pt x="96" y="1"/>
                    <a:pt x="1" y="96"/>
                    <a:pt x="1" y="215"/>
                  </a:cubicBezTo>
                  <a:lnTo>
                    <a:pt x="1" y="1120"/>
                  </a:lnTo>
                  <a:lnTo>
                    <a:pt x="644" y="1120"/>
                  </a:lnTo>
                  <a:lnTo>
                    <a:pt x="644" y="215"/>
                  </a:lnTo>
                  <a:cubicBezTo>
                    <a:pt x="644" y="96"/>
                    <a:pt x="572" y="1"/>
                    <a:pt x="453"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41"/>
            <p:cNvSpPr/>
            <p:nvPr/>
          </p:nvSpPr>
          <p:spPr>
            <a:xfrm>
              <a:off x="5834525" y="2370175"/>
              <a:ext cx="16675" cy="28025"/>
            </a:xfrm>
            <a:custGeom>
              <a:rect b="b" l="l" r="r" t="t"/>
              <a:pathLst>
                <a:path extrusionOk="0" h="1121" w="667">
                  <a:moveTo>
                    <a:pt x="214" y="1"/>
                  </a:moveTo>
                  <a:cubicBezTo>
                    <a:pt x="95" y="1"/>
                    <a:pt x="0" y="96"/>
                    <a:pt x="0" y="215"/>
                  </a:cubicBezTo>
                  <a:lnTo>
                    <a:pt x="0" y="1120"/>
                  </a:lnTo>
                  <a:lnTo>
                    <a:pt x="667" y="1120"/>
                  </a:lnTo>
                  <a:lnTo>
                    <a:pt x="667" y="215"/>
                  </a:lnTo>
                  <a:cubicBezTo>
                    <a:pt x="667" y="96"/>
                    <a:pt x="572" y="1"/>
                    <a:pt x="453"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41"/>
            <p:cNvSpPr/>
            <p:nvPr/>
          </p:nvSpPr>
          <p:spPr>
            <a:xfrm>
              <a:off x="5802950" y="2370775"/>
              <a:ext cx="16700" cy="27425"/>
            </a:xfrm>
            <a:custGeom>
              <a:rect b="b" l="l" r="r" t="t"/>
              <a:pathLst>
                <a:path extrusionOk="0" h="1097" w="668">
                  <a:moveTo>
                    <a:pt x="215" y="1"/>
                  </a:moveTo>
                  <a:cubicBezTo>
                    <a:pt x="96" y="1"/>
                    <a:pt x="1" y="72"/>
                    <a:pt x="1" y="191"/>
                  </a:cubicBezTo>
                  <a:lnTo>
                    <a:pt x="1" y="1096"/>
                  </a:lnTo>
                  <a:lnTo>
                    <a:pt x="668" y="1096"/>
                  </a:lnTo>
                  <a:lnTo>
                    <a:pt x="668" y="191"/>
                  </a:lnTo>
                  <a:cubicBezTo>
                    <a:pt x="668" y="96"/>
                    <a:pt x="596" y="1"/>
                    <a:pt x="501"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41"/>
            <p:cNvSpPr/>
            <p:nvPr/>
          </p:nvSpPr>
          <p:spPr>
            <a:xfrm>
              <a:off x="5803550" y="2370775"/>
              <a:ext cx="11950" cy="27425"/>
            </a:xfrm>
            <a:custGeom>
              <a:rect b="b" l="l" r="r" t="t"/>
              <a:pathLst>
                <a:path extrusionOk="0" h="1097" w="478">
                  <a:moveTo>
                    <a:pt x="215" y="1"/>
                  </a:moveTo>
                  <a:cubicBezTo>
                    <a:pt x="96" y="1"/>
                    <a:pt x="1" y="72"/>
                    <a:pt x="1" y="191"/>
                  </a:cubicBezTo>
                  <a:lnTo>
                    <a:pt x="1" y="1096"/>
                  </a:lnTo>
                  <a:lnTo>
                    <a:pt x="287" y="1096"/>
                  </a:lnTo>
                  <a:lnTo>
                    <a:pt x="287" y="191"/>
                  </a:lnTo>
                  <a:cubicBezTo>
                    <a:pt x="287" y="96"/>
                    <a:pt x="358" y="1"/>
                    <a:pt x="477" y="1"/>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41"/>
            <p:cNvSpPr/>
            <p:nvPr/>
          </p:nvSpPr>
          <p:spPr>
            <a:xfrm>
              <a:off x="5835100" y="2370775"/>
              <a:ext cx="11350" cy="27425"/>
            </a:xfrm>
            <a:custGeom>
              <a:rect b="b" l="l" r="r" t="t"/>
              <a:pathLst>
                <a:path extrusionOk="0" h="1097" w="454">
                  <a:moveTo>
                    <a:pt x="191" y="1"/>
                  </a:moveTo>
                  <a:cubicBezTo>
                    <a:pt x="72" y="1"/>
                    <a:pt x="1" y="72"/>
                    <a:pt x="1" y="191"/>
                  </a:cubicBezTo>
                  <a:lnTo>
                    <a:pt x="1" y="1096"/>
                  </a:lnTo>
                  <a:lnTo>
                    <a:pt x="287" y="1096"/>
                  </a:lnTo>
                  <a:lnTo>
                    <a:pt x="287" y="191"/>
                  </a:lnTo>
                  <a:cubicBezTo>
                    <a:pt x="287" y="96"/>
                    <a:pt x="358" y="1"/>
                    <a:pt x="453" y="1"/>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41"/>
            <p:cNvSpPr/>
            <p:nvPr/>
          </p:nvSpPr>
          <p:spPr>
            <a:xfrm>
              <a:off x="5782725" y="2391025"/>
              <a:ext cx="88725" cy="38725"/>
            </a:xfrm>
            <a:custGeom>
              <a:rect b="b" l="l" r="r" t="t"/>
              <a:pathLst>
                <a:path extrusionOk="0" h="1549" w="3549">
                  <a:moveTo>
                    <a:pt x="739" y="0"/>
                  </a:moveTo>
                  <a:cubicBezTo>
                    <a:pt x="453" y="24"/>
                    <a:pt x="191" y="239"/>
                    <a:pt x="143" y="524"/>
                  </a:cubicBezTo>
                  <a:lnTo>
                    <a:pt x="0" y="1548"/>
                  </a:lnTo>
                  <a:lnTo>
                    <a:pt x="3549" y="1548"/>
                  </a:lnTo>
                  <a:lnTo>
                    <a:pt x="3382" y="524"/>
                  </a:lnTo>
                  <a:cubicBezTo>
                    <a:pt x="3334" y="239"/>
                    <a:pt x="3096" y="24"/>
                    <a:pt x="2787" y="0"/>
                  </a:cubicBezTo>
                  <a:close/>
                </a:path>
              </a:pathLst>
            </a:custGeom>
            <a:solidFill>
              <a:srgbClr val="F185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41"/>
            <p:cNvSpPr/>
            <p:nvPr/>
          </p:nvSpPr>
          <p:spPr>
            <a:xfrm>
              <a:off x="5783325" y="2391025"/>
              <a:ext cx="29200" cy="38725"/>
            </a:xfrm>
            <a:custGeom>
              <a:rect b="b" l="l" r="r" t="t"/>
              <a:pathLst>
                <a:path extrusionOk="0" h="1549" w="1168">
                  <a:moveTo>
                    <a:pt x="738" y="0"/>
                  </a:moveTo>
                  <a:cubicBezTo>
                    <a:pt x="453" y="24"/>
                    <a:pt x="191" y="239"/>
                    <a:pt x="143" y="524"/>
                  </a:cubicBezTo>
                  <a:lnTo>
                    <a:pt x="0" y="1548"/>
                  </a:lnTo>
                  <a:lnTo>
                    <a:pt x="405" y="1548"/>
                  </a:lnTo>
                  <a:lnTo>
                    <a:pt x="572" y="524"/>
                  </a:lnTo>
                  <a:cubicBezTo>
                    <a:pt x="619" y="239"/>
                    <a:pt x="857" y="24"/>
                    <a:pt x="1167" y="0"/>
                  </a:cubicBezTo>
                  <a:close/>
                </a:path>
              </a:pathLst>
            </a:custGeom>
            <a:solidFill>
              <a:srgbClr val="F185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41"/>
            <p:cNvSpPr/>
            <p:nvPr/>
          </p:nvSpPr>
          <p:spPr>
            <a:xfrm>
              <a:off x="5799400" y="2407100"/>
              <a:ext cx="55375" cy="22650"/>
            </a:xfrm>
            <a:custGeom>
              <a:rect b="b" l="l" r="r" t="t"/>
              <a:pathLst>
                <a:path extrusionOk="0" h="906" w="2215">
                  <a:moveTo>
                    <a:pt x="310" y="0"/>
                  </a:moveTo>
                  <a:cubicBezTo>
                    <a:pt x="191" y="0"/>
                    <a:pt x="119" y="72"/>
                    <a:pt x="95" y="191"/>
                  </a:cubicBezTo>
                  <a:lnTo>
                    <a:pt x="0" y="715"/>
                  </a:lnTo>
                  <a:lnTo>
                    <a:pt x="1096" y="905"/>
                  </a:lnTo>
                  <a:lnTo>
                    <a:pt x="2215" y="715"/>
                  </a:lnTo>
                  <a:lnTo>
                    <a:pt x="2120" y="191"/>
                  </a:lnTo>
                  <a:cubicBezTo>
                    <a:pt x="2096" y="72"/>
                    <a:pt x="2024" y="0"/>
                    <a:pt x="1905" y="0"/>
                  </a:cubicBez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41"/>
            <p:cNvSpPr/>
            <p:nvPr/>
          </p:nvSpPr>
          <p:spPr>
            <a:xfrm>
              <a:off x="5799400" y="2407100"/>
              <a:ext cx="17875" cy="17875"/>
            </a:xfrm>
            <a:custGeom>
              <a:rect b="b" l="l" r="r" t="t"/>
              <a:pathLst>
                <a:path extrusionOk="0" h="715" w="715">
                  <a:moveTo>
                    <a:pt x="310" y="0"/>
                  </a:moveTo>
                  <a:cubicBezTo>
                    <a:pt x="191" y="0"/>
                    <a:pt x="119" y="72"/>
                    <a:pt x="95" y="191"/>
                  </a:cubicBezTo>
                  <a:lnTo>
                    <a:pt x="0" y="715"/>
                  </a:lnTo>
                  <a:lnTo>
                    <a:pt x="429" y="715"/>
                  </a:lnTo>
                  <a:lnTo>
                    <a:pt x="500" y="191"/>
                  </a:lnTo>
                  <a:cubicBezTo>
                    <a:pt x="524" y="72"/>
                    <a:pt x="619" y="0"/>
                    <a:pt x="715" y="0"/>
                  </a:cubicBez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41"/>
            <p:cNvSpPr/>
            <p:nvPr/>
          </p:nvSpPr>
          <p:spPr>
            <a:xfrm>
              <a:off x="5756525" y="2424900"/>
              <a:ext cx="141125" cy="78075"/>
            </a:xfrm>
            <a:custGeom>
              <a:rect b="b" l="l" r="r" t="t"/>
              <a:pathLst>
                <a:path extrusionOk="0" h="3123" w="5645">
                  <a:moveTo>
                    <a:pt x="1096" y="1"/>
                  </a:moveTo>
                  <a:cubicBezTo>
                    <a:pt x="831" y="1"/>
                    <a:pt x="616" y="186"/>
                    <a:pt x="548" y="455"/>
                  </a:cubicBezTo>
                  <a:lnTo>
                    <a:pt x="0" y="3123"/>
                  </a:lnTo>
                  <a:lnTo>
                    <a:pt x="5644" y="3123"/>
                  </a:lnTo>
                  <a:lnTo>
                    <a:pt x="5073" y="455"/>
                  </a:lnTo>
                  <a:cubicBezTo>
                    <a:pt x="5002" y="170"/>
                    <a:pt x="4763" y="3"/>
                    <a:pt x="4478" y="3"/>
                  </a:cubicBezTo>
                  <a:lnTo>
                    <a:pt x="1144" y="3"/>
                  </a:lnTo>
                  <a:cubicBezTo>
                    <a:pt x="1127" y="2"/>
                    <a:pt x="1111" y="1"/>
                    <a:pt x="1096" y="1"/>
                  </a:cubicBezTo>
                  <a:close/>
                </a:path>
              </a:pathLst>
            </a:custGeom>
            <a:solidFill>
              <a:srgbClr val="F185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41"/>
            <p:cNvSpPr/>
            <p:nvPr/>
          </p:nvSpPr>
          <p:spPr>
            <a:xfrm>
              <a:off x="5756525" y="2424950"/>
              <a:ext cx="37525" cy="78025"/>
            </a:xfrm>
            <a:custGeom>
              <a:rect b="b" l="l" r="r" t="t"/>
              <a:pathLst>
                <a:path extrusionOk="0" h="3121" w="1501">
                  <a:moveTo>
                    <a:pt x="1167" y="1"/>
                  </a:moveTo>
                  <a:cubicBezTo>
                    <a:pt x="882" y="1"/>
                    <a:pt x="643" y="191"/>
                    <a:pt x="572" y="453"/>
                  </a:cubicBezTo>
                  <a:lnTo>
                    <a:pt x="0" y="3121"/>
                  </a:lnTo>
                  <a:lnTo>
                    <a:pt x="429" y="3121"/>
                  </a:lnTo>
                  <a:lnTo>
                    <a:pt x="977" y="453"/>
                  </a:lnTo>
                  <a:cubicBezTo>
                    <a:pt x="1001" y="191"/>
                    <a:pt x="1239" y="1"/>
                    <a:pt x="1501" y="1"/>
                  </a:cubicBezTo>
                  <a:close/>
                </a:path>
              </a:pathLst>
            </a:custGeom>
            <a:solidFill>
              <a:srgbClr val="F185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41"/>
            <p:cNvSpPr/>
            <p:nvPr/>
          </p:nvSpPr>
          <p:spPr>
            <a:xfrm>
              <a:off x="5782725" y="2445800"/>
              <a:ext cx="89325" cy="36925"/>
            </a:xfrm>
            <a:custGeom>
              <a:rect b="b" l="l" r="r" t="t"/>
              <a:pathLst>
                <a:path extrusionOk="0" h="1477" w="3573">
                  <a:moveTo>
                    <a:pt x="786" y="0"/>
                  </a:moveTo>
                  <a:cubicBezTo>
                    <a:pt x="500" y="0"/>
                    <a:pt x="262" y="215"/>
                    <a:pt x="191" y="500"/>
                  </a:cubicBezTo>
                  <a:lnTo>
                    <a:pt x="0" y="1477"/>
                  </a:lnTo>
                  <a:lnTo>
                    <a:pt x="3572" y="1477"/>
                  </a:lnTo>
                  <a:lnTo>
                    <a:pt x="3382" y="500"/>
                  </a:lnTo>
                  <a:cubicBezTo>
                    <a:pt x="3311" y="215"/>
                    <a:pt x="3072" y="0"/>
                    <a:pt x="2787" y="0"/>
                  </a:cubicBez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41"/>
            <p:cNvSpPr/>
            <p:nvPr/>
          </p:nvSpPr>
          <p:spPr>
            <a:xfrm>
              <a:off x="5782125" y="2445800"/>
              <a:ext cx="30400" cy="36925"/>
            </a:xfrm>
            <a:custGeom>
              <a:rect b="b" l="l" r="r" t="t"/>
              <a:pathLst>
                <a:path extrusionOk="0" h="1477" w="1216">
                  <a:moveTo>
                    <a:pt x="786" y="0"/>
                  </a:moveTo>
                  <a:cubicBezTo>
                    <a:pt x="501" y="0"/>
                    <a:pt x="262" y="215"/>
                    <a:pt x="191" y="500"/>
                  </a:cubicBezTo>
                  <a:lnTo>
                    <a:pt x="0" y="1477"/>
                  </a:lnTo>
                  <a:lnTo>
                    <a:pt x="405" y="1477"/>
                  </a:lnTo>
                  <a:lnTo>
                    <a:pt x="620" y="500"/>
                  </a:lnTo>
                  <a:cubicBezTo>
                    <a:pt x="667" y="215"/>
                    <a:pt x="905" y="0"/>
                    <a:pt x="1215" y="0"/>
                  </a:cubicBez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41"/>
            <p:cNvSpPr/>
            <p:nvPr/>
          </p:nvSpPr>
          <p:spPr>
            <a:xfrm>
              <a:off x="5720200" y="2470050"/>
              <a:ext cx="214350" cy="155575"/>
            </a:xfrm>
            <a:custGeom>
              <a:rect b="b" l="l" r="r" t="t"/>
              <a:pathLst>
                <a:path extrusionOk="0" h="6223" w="8574">
                  <a:moveTo>
                    <a:pt x="4275" y="1"/>
                  </a:moveTo>
                  <a:cubicBezTo>
                    <a:pt x="4121" y="1"/>
                    <a:pt x="3966" y="19"/>
                    <a:pt x="3811" y="54"/>
                  </a:cubicBezTo>
                  <a:lnTo>
                    <a:pt x="2859" y="126"/>
                  </a:lnTo>
                  <a:lnTo>
                    <a:pt x="572" y="769"/>
                  </a:lnTo>
                  <a:cubicBezTo>
                    <a:pt x="191" y="864"/>
                    <a:pt x="1" y="1293"/>
                    <a:pt x="167" y="1650"/>
                  </a:cubicBezTo>
                  <a:lnTo>
                    <a:pt x="1358" y="4031"/>
                  </a:lnTo>
                  <a:cubicBezTo>
                    <a:pt x="1477" y="4341"/>
                    <a:pt x="1620" y="4627"/>
                    <a:pt x="1811" y="4889"/>
                  </a:cubicBezTo>
                  <a:cubicBezTo>
                    <a:pt x="2001" y="5151"/>
                    <a:pt x="2239" y="5365"/>
                    <a:pt x="2501" y="5579"/>
                  </a:cubicBezTo>
                  <a:cubicBezTo>
                    <a:pt x="3025" y="5960"/>
                    <a:pt x="3311" y="6198"/>
                    <a:pt x="3930" y="6222"/>
                  </a:cubicBezTo>
                  <a:lnTo>
                    <a:pt x="4645" y="6222"/>
                  </a:lnTo>
                  <a:cubicBezTo>
                    <a:pt x="4883" y="6222"/>
                    <a:pt x="5121" y="6151"/>
                    <a:pt x="5335" y="6056"/>
                  </a:cubicBezTo>
                  <a:cubicBezTo>
                    <a:pt x="5597" y="5913"/>
                    <a:pt x="5835" y="5746"/>
                    <a:pt x="6073" y="5579"/>
                  </a:cubicBezTo>
                  <a:cubicBezTo>
                    <a:pt x="6597" y="5174"/>
                    <a:pt x="6978" y="4651"/>
                    <a:pt x="7193" y="4031"/>
                  </a:cubicBezTo>
                  <a:lnTo>
                    <a:pt x="8383" y="1650"/>
                  </a:lnTo>
                  <a:cubicBezTo>
                    <a:pt x="8574" y="1293"/>
                    <a:pt x="8360" y="864"/>
                    <a:pt x="7979" y="769"/>
                  </a:cubicBezTo>
                  <a:lnTo>
                    <a:pt x="5669" y="126"/>
                  </a:lnTo>
                  <a:lnTo>
                    <a:pt x="4740" y="54"/>
                  </a:lnTo>
                  <a:cubicBezTo>
                    <a:pt x="4585" y="19"/>
                    <a:pt x="4430" y="1"/>
                    <a:pt x="4275"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41"/>
            <p:cNvSpPr/>
            <p:nvPr/>
          </p:nvSpPr>
          <p:spPr>
            <a:xfrm>
              <a:off x="5720200" y="2487475"/>
              <a:ext cx="113150" cy="138150"/>
            </a:xfrm>
            <a:custGeom>
              <a:rect b="b" l="l" r="r" t="t"/>
              <a:pathLst>
                <a:path extrusionOk="0" h="5526" w="4526">
                  <a:moveTo>
                    <a:pt x="858" y="0"/>
                  </a:moveTo>
                  <a:lnTo>
                    <a:pt x="572" y="96"/>
                  </a:lnTo>
                  <a:cubicBezTo>
                    <a:pt x="191" y="191"/>
                    <a:pt x="1" y="596"/>
                    <a:pt x="167" y="953"/>
                  </a:cubicBezTo>
                  <a:lnTo>
                    <a:pt x="1358" y="3334"/>
                  </a:lnTo>
                  <a:cubicBezTo>
                    <a:pt x="1477" y="3644"/>
                    <a:pt x="1620" y="3930"/>
                    <a:pt x="1811" y="4192"/>
                  </a:cubicBezTo>
                  <a:cubicBezTo>
                    <a:pt x="2001" y="4454"/>
                    <a:pt x="2239" y="4692"/>
                    <a:pt x="2501" y="4882"/>
                  </a:cubicBezTo>
                  <a:cubicBezTo>
                    <a:pt x="3025" y="5263"/>
                    <a:pt x="3311" y="5501"/>
                    <a:pt x="3930" y="5525"/>
                  </a:cubicBezTo>
                  <a:lnTo>
                    <a:pt x="4526" y="5525"/>
                  </a:lnTo>
                  <a:cubicBezTo>
                    <a:pt x="3930" y="5501"/>
                    <a:pt x="3644" y="5240"/>
                    <a:pt x="3120" y="4835"/>
                  </a:cubicBezTo>
                  <a:cubicBezTo>
                    <a:pt x="2859" y="4620"/>
                    <a:pt x="2620" y="4382"/>
                    <a:pt x="2430" y="4096"/>
                  </a:cubicBezTo>
                  <a:cubicBezTo>
                    <a:pt x="2239" y="3834"/>
                    <a:pt x="2073" y="3525"/>
                    <a:pt x="1977" y="3215"/>
                  </a:cubicBezTo>
                  <a:lnTo>
                    <a:pt x="787" y="691"/>
                  </a:lnTo>
                  <a:cubicBezTo>
                    <a:pt x="691" y="477"/>
                    <a:pt x="715" y="215"/>
                    <a:pt x="858" y="0"/>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41"/>
            <p:cNvSpPr/>
            <p:nvPr/>
          </p:nvSpPr>
          <p:spPr>
            <a:xfrm>
              <a:off x="5791650" y="2464850"/>
              <a:ext cx="70275" cy="160775"/>
            </a:xfrm>
            <a:custGeom>
              <a:rect b="b" l="l" r="r" t="t"/>
              <a:pathLst>
                <a:path extrusionOk="0" h="6431" w="2811">
                  <a:moveTo>
                    <a:pt x="1406" y="0"/>
                  </a:moveTo>
                  <a:cubicBezTo>
                    <a:pt x="1263" y="0"/>
                    <a:pt x="1120" y="215"/>
                    <a:pt x="953" y="262"/>
                  </a:cubicBezTo>
                  <a:lnTo>
                    <a:pt x="1" y="310"/>
                  </a:lnTo>
                  <a:lnTo>
                    <a:pt x="1072" y="6430"/>
                  </a:lnTo>
                  <a:lnTo>
                    <a:pt x="1787" y="6430"/>
                  </a:lnTo>
                  <a:lnTo>
                    <a:pt x="2811" y="334"/>
                  </a:lnTo>
                  <a:lnTo>
                    <a:pt x="1882" y="48"/>
                  </a:lnTo>
                  <a:cubicBezTo>
                    <a:pt x="1715" y="0"/>
                    <a:pt x="1572" y="0"/>
                    <a:pt x="1406" y="0"/>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41"/>
            <p:cNvSpPr/>
            <p:nvPr/>
          </p:nvSpPr>
          <p:spPr>
            <a:xfrm>
              <a:off x="5792250" y="2464850"/>
              <a:ext cx="35150" cy="160775"/>
            </a:xfrm>
            <a:custGeom>
              <a:rect b="b" l="l" r="r" t="t"/>
              <a:pathLst>
                <a:path extrusionOk="0" h="6431" w="1406">
                  <a:moveTo>
                    <a:pt x="1405" y="0"/>
                  </a:moveTo>
                  <a:cubicBezTo>
                    <a:pt x="1239" y="0"/>
                    <a:pt x="1096" y="24"/>
                    <a:pt x="953" y="72"/>
                  </a:cubicBezTo>
                  <a:lnTo>
                    <a:pt x="0" y="334"/>
                  </a:lnTo>
                  <a:lnTo>
                    <a:pt x="1048" y="6430"/>
                  </a:lnTo>
                  <a:lnTo>
                    <a:pt x="1405" y="6430"/>
                  </a:lnTo>
                  <a:lnTo>
                    <a:pt x="1405"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0" name="Google Shape;1130;p41"/>
          <p:cNvGrpSpPr/>
          <p:nvPr/>
        </p:nvGrpSpPr>
        <p:grpSpPr>
          <a:xfrm>
            <a:off x="1943848" y="1040219"/>
            <a:ext cx="293576" cy="339104"/>
            <a:chOff x="4555675" y="2370325"/>
            <a:chExt cx="221500" cy="255850"/>
          </a:xfrm>
        </p:grpSpPr>
        <p:sp>
          <p:nvSpPr>
            <p:cNvPr id="1131" name="Google Shape;1131;p41"/>
            <p:cNvSpPr/>
            <p:nvPr/>
          </p:nvSpPr>
          <p:spPr>
            <a:xfrm>
              <a:off x="4691425" y="2585100"/>
              <a:ext cx="39325" cy="31600"/>
            </a:xfrm>
            <a:custGeom>
              <a:rect b="b" l="l" r="r" t="t"/>
              <a:pathLst>
                <a:path extrusionOk="0" h="1264" w="1573">
                  <a:moveTo>
                    <a:pt x="310" y="1"/>
                  </a:moveTo>
                  <a:lnTo>
                    <a:pt x="0" y="525"/>
                  </a:lnTo>
                  <a:lnTo>
                    <a:pt x="1263" y="1263"/>
                  </a:lnTo>
                  <a:lnTo>
                    <a:pt x="1572" y="715"/>
                  </a:lnTo>
                  <a:lnTo>
                    <a:pt x="310"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41"/>
            <p:cNvSpPr/>
            <p:nvPr/>
          </p:nvSpPr>
          <p:spPr>
            <a:xfrm>
              <a:off x="4605700" y="2586900"/>
              <a:ext cx="33350" cy="28000"/>
            </a:xfrm>
            <a:custGeom>
              <a:rect b="b" l="l" r="r" t="t"/>
              <a:pathLst>
                <a:path extrusionOk="0" h="1120" w="1334">
                  <a:moveTo>
                    <a:pt x="1024" y="0"/>
                  </a:moveTo>
                  <a:lnTo>
                    <a:pt x="0" y="596"/>
                  </a:lnTo>
                  <a:lnTo>
                    <a:pt x="310" y="1120"/>
                  </a:lnTo>
                  <a:lnTo>
                    <a:pt x="1334" y="524"/>
                  </a:lnTo>
                  <a:lnTo>
                    <a:pt x="1024"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41"/>
            <p:cNvSpPr/>
            <p:nvPr/>
          </p:nvSpPr>
          <p:spPr>
            <a:xfrm>
              <a:off x="4651525" y="2370325"/>
              <a:ext cx="31575" cy="48100"/>
            </a:xfrm>
            <a:custGeom>
              <a:rect b="b" l="l" r="r" t="t"/>
              <a:pathLst>
                <a:path extrusionOk="0" h="1924" w="1263">
                  <a:moveTo>
                    <a:pt x="632" y="1"/>
                  </a:moveTo>
                  <a:cubicBezTo>
                    <a:pt x="477" y="1"/>
                    <a:pt x="322" y="102"/>
                    <a:pt x="287" y="305"/>
                  </a:cubicBezTo>
                  <a:lnTo>
                    <a:pt x="1" y="1924"/>
                  </a:lnTo>
                  <a:lnTo>
                    <a:pt x="1263" y="1900"/>
                  </a:lnTo>
                  <a:lnTo>
                    <a:pt x="977" y="305"/>
                  </a:lnTo>
                  <a:cubicBezTo>
                    <a:pt x="941" y="102"/>
                    <a:pt x="787" y="1"/>
                    <a:pt x="63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41"/>
            <p:cNvSpPr/>
            <p:nvPr/>
          </p:nvSpPr>
          <p:spPr>
            <a:xfrm>
              <a:off x="4725350" y="2523200"/>
              <a:ext cx="51825" cy="40600"/>
            </a:xfrm>
            <a:custGeom>
              <a:rect b="b" l="l" r="r" t="t"/>
              <a:pathLst>
                <a:path extrusionOk="0" h="1624" w="2073">
                  <a:moveTo>
                    <a:pt x="715" y="0"/>
                  </a:moveTo>
                  <a:lnTo>
                    <a:pt x="1" y="1048"/>
                  </a:lnTo>
                  <a:lnTo>
                    <a:pt x="1573" y="1596"/>
                  </a:lnTo>
                  <a:cubicBezTo>
                    <a:pt x="1611" y="1615"/>
                    <a:pt x="1653" y="1624"/>
                    <a:pt x="1695" y="1624"/>
                  </a:cubicBezTo>
                  <a:cubicBezTo>
                    <a:pt x="1811" y="1624"/>
                    <a:pt x="1931" y="1558"/>
                    <a:pt x="2001" y="1453"/>
                  </a:cubicBezTo>
                  <a:cubicBezTo>
                    <a:pt x="2073" y="1310"/>
                    <a:pt x="2049" y="1120"/>
                    <a:pt x="1906" y="1000"/>
                  </a:cubicBezTo>
                  <a:lnTo>
                    <a:pt x="71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41"/>
            <p:cNvSpPr/>
            <p:nvPr/>
          </p:nvSpPr>
          <p:spPr>
            <a:xfrm>
              <a:off x="4725350" y="2523200"/>
              <a:ext cx="27425" cy="30975"/>
            </a:xfrm>
            <a:custGeom>
              <a:rect b="b" l="l" r="r" t="t"/>
              <a:pathLst>
                <a:path extrusionOk="0" h="1239" w="1097">
                  <a:moveTo>
                    <a:pt x="715" y="0"/>
                  </a:moveTo>
                  <a:lnTo>
                    <a:pt x="1" y="1048"/>
                  </a:lnTo>
                  <a:lnTo>
                    <a:pt x="549" y="1239"/>
                  </a:lnTo>
                  <a:cubicBezTo>
                    <a:pt x="668" y="1096"/>
                    <a:pt x="763" y="953"/>
                    <a:pt x="858" y="810"/>
                  </a:cubicBezTo>
                  <a:cubicBezTo>
                    <a:pt x="953" y="643"/>
                    <a:pt x="1025" y="477"/>
                    <a:pt x="1096" y="310"/>
                  </a:cubicBezTo>
                  <a:lnTo>
                    <a:pt x="715" y="0"/>
                  </a:lnTo>
                  <a:close/>
                </a:path>
              </a:pathLst>
            </a:custGeom>
            <a:solidFill>
              <a:srgbClr val="A089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41"/>
            <p:cNvSpPr/>
            <p:nvPr/>
          </p:nvSpPr>
          <p:spPr>
            <a:xfrm>
              <a:off x="4618200" y="2560700"/>
              <a:ext cx="97050" cy="58225"/>
            </a:xfrm>
            <a:custGeom>
              <a:rect b="b" l="l" r="r" t="t"/>
              <a:pathLst>
                <a:path extrusionOk="0" h="2329" w="3882">
                  <a:moveTo>
                    <a:pt x="1953" y="1"/>
                  </a:moveTo>
                  <a:lnTo>
                    <a:pt x="0" y="215"/>
                  </a:lnTo>
                  <a:lnTo>
                    <a:pt x="524" y="1263"/>
                  </a:lnTo>
                  <a:lnTo>
                    <a:pt x="691" y="1572"/>
                  </a:lnTo>
                  <a:lnTo>
                    <a:pt x="953" y="2120"/>
                  </a:lnTo>
                  <a:cubicBezTo>
                    <a:pt x="977" y="2144"/>
                    <a:pt x="1000" y="2168"/>
                    <a:pt x="1024" y="2191"/>
                  </a:cubicBezTo>
                  <a:cubicBezTo>
                    <a:pt x="1048" y="2215"/>
                    <a:pt x="1072" y="2239"/>
                    <a:pt x="1096" y="2239"/>
                  </a:cubicBezTo>
                  <a:cubicBezTo>
                    <a:pt x="1381" y="2299"/>
                    <a:pt x="1667" y="2328"/>
                    <a:pt x="1950" y="2328"/>
                  </a:cubicBezTo>
                  <a:cubicBezTo>
                    <a:pt x="2233" y="2328"/>
                    <a:pt x="2513" y="2299"/>
                    <a:pt x="2786" y="2239"/>
                  </a:cubicBezTo>
                  <a:cubicBezTo>
                    <a:pt x="2858" y="2215"/>
                    <a:pt x="2906" y="2191"/>
                    <a:pt x="2929" y="2120"/>
                  </a:cubicBezTo>
                  <a:lnTo>
                    <a:pt x="3215" y="1572"/>
                  </a:lnTo>
                  <a:lnTo>
                    <a:pt x="3358" y="1263"/>
                  </a:lnTo>
                  <a:lnTo>
                    <a:pt x="3882" y="215"/>
                  </a:lnTo>
                  <a:lnTo>
                    <a:pt x="195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41"/>
            <p:cNvSpPr/>
            <p:nvPr/>
          </p:nvSpPr>
          <p:spPr>
            <a:xfrm>
              <a:off x="4617600" y="2564275"/>
              <a:ext cx="34550" cy="53600"/>
            </a:xfrm>
            <a:custGeom>
              <a:rect b="b" l="l" r="r" t="t"/>
              <a:pathLst>
                <a:path extrusionOk="0" h="2144" w="1382">
                  <a:moveTo>
                    <a:pt x="0" y="0"/>
                  </a:moveTo>
                  <a:lnTo>
                    <a:pt x="548" y="1120"/>
                  </a:lnTo>
                  <a:lnTo>
                    <a:pt x="715" y="1429"/>
                  </a:lnTo>
                  <a:lnTo>
                    <a:pt x="977" y="1977"/>
                  </a:lnTo>
                  <a:cubicBezTo>
                    <a:pt x="1001" y="2001"/>
                    <a:pt x="1024" y="2025"/>
                    <a:pt x="1048" y="2048"/>
                  </a:cubicBezTo>
                  <a:cubicBezTo>
                    <a:pt x="1072" y="2072"/>
                    <a:pt x="1096" y="2096"/>
                    <a:pt x="1120" y="2096"/>
                  </a:cubicBezTo>
                  <a:cubicBezTo>
                    <a:pt x="1215" y="2120"/>
                    <a:pt x="1310" y="2144"/>
                    <a:pt x="1382" y="2144"/>
                  </a:cubicBezTo>
                  <a:lnTo>
                    <a:pt x="1382" y="2120"/>
                  </a:lnTo>
                  <a:cubicBezTo>
                    <a:pt x="1358" y="2096"/>
                    <a:pt x="1334" y="2072"/>
                    <a:pt x="1334" y="2048"/>
                  </a:cubicBezTo>
                  <a:lnTo>
                    <a:pt x="1048" y="1453"/>
                  </a:lnTo>
                  <a:lnTo>
                    <a:pt x="905" y="1120"/>
                  </a:lnTo>
                  <a:lnTo>
                    <a:pt x="405" y="24"/>
                  </a:ln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41"/>
            <p:cNvSpPr/>
            <p:nvPr/>
          </p:nvSpPr>
          <p:spPr>
            <a:xfrm>
              <a:off x="4715225" y="2597025"/>
              <a:ext cx="28625" cy="28600"/>
            </a:xfrm>
            <a:custGeom>
              <a:rect b="b" l="l" r="r" t="t"/>
              <a:pathLst>
                <a:path extrusionOk="0" h="1144" w="1145">
                  <a:moveTo>
                    <a:pt x="572" y="0"/>
                  </a:moveTo>
                  <a:cubicBezTo>
                    <a:pt x="263" y="0"/>
                    <a:pt x="1" y="262"/>
                    <a:pt x="1" y="572"/>
                  </a:cubicBezTo>
                  <a:cubicBezTo>
                    <a:pt x="1" y="881"/>
                    <a:pt x="263" y="1143"/>
                    <a:pt x="572" y="1143"/>
                  </a:cubicBezTo>
                  <a:cubicBezTo>
                    <a:pt x="882" y="1143"/>
                    <a:pt x="1144" y="881"/>
                    <a:pt x="1144" y="572"/>
                  </a:cubicBezTo>
                  <a:cubicBezTo>
                    <a:pt x="1144" y="262"/>
                    <a:pt x="882" y="0"/>
                    <a:pt x="57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41"/>
            <p:cNvSpPr/>
            <p:nvPr/>
          </p:nvSpPr>
          <p:spPr>
            <a:xfrm>
              <a:off x="4589625" y="2597025"/>
              <a:ext cx="29175" cy="28600"/>
            </a:xfrm>
            <a:custGeom>
              <a:rect b="b" l="l" r="r" t="t"/>
              <a:pathLst>
                <a:path extrusionOk="0" h="1144" w="1167">
                  <a:moveTo>
                    <a:pt x="572" y="0"/>
                  </a:moveTo>
                  <a:cubicBezTo>
                    <a:pt x="262" y="0"/>
                    <a:pt x="0" y="262"/>
                    <a:pt x="0" y="572"/>
                  </a:cubicBezTo>
                  <a:cubicBezTo>
                    <a:pt x="0" y="881"/>
                    <a:pt x="262" y="1143"/>
                    <a:pt x="572" y="1143"/>
                  </a:cubicBezTo>
                  <a:cubicBezTo>
                    <a:pt x="905" y="1143"/>
                    <a:pt x="1167" y="881"/>
                    <a:pt x="1167" y="572"/>
                  </a:cubicBezTo>
                  <a:cubicBezTo>
                    <a:pt x="1167" y="262"/>
                    <a:pt x="905" y="0"/>
                    <a:pt x="57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41"/>
            <p:cNvSpPr/>
            <p:nvPr/>
          </p:nvSpPr>
          <p:spPr>
            <a:xfrm>
              <a:off x="4709675" y="2598200"/>
              <a:ext cx="33575" cy="27975"/>
            </a:xfrm>
            <a:custGeom>
              <a:rect b="b" l="l" r="r" t="t"/>
              <a:pathLst>
                <a:path extrusionOk="0" h="1119" w="1343">
                  <a:moveTo>
                    <a:pt x="556" y="1"/>
                  </a:moveTo>
                  <a:lnTo>
                    <a:pt x="556" y="1"/>
                  </a:lnTo>
                  <a:cubicBezTo>
                    <a:pt x="437" y="48"/>
                    <a:pt x="366" y="120"/>
                    <a:pt x="294" y="239"/>
                  </a:cubicBezTo>
                  <a:cubicBezTo>
                    <a:pt x="1" y="695"/>
                    <a:pt x="399" y="1118"/>
                    <a:pt x="802" y="1118"/>
                  </a:cubicBezTo>
                  <a:cubicBezTo>
                    <a:pt x="988" y="1118"/>
                    <a:pt x="1174" y="1028"/>
                    <a:pt x="1295" y="811"/>
                  </a:cubicBezTo>
                  <a:cubicBezTo>
                    <a:pt x="1295" y="787"/>
                    <a:pt x="1318" y="763"/>
                    <a:pt x="1342" y="715"/>
                  </a:cubicBezTo>
                  <a:lnTo>
                    <a:pt x="1342" y="715"/>
                  </a:lnTo>
                  <a:cubicBezTo>
                    <a:pt x="1265" y="748"/>
                    <a:pt x="1177" y="766"/>
                    <a:pt x="1091" y="766"/>
                  </a:cubicBezTo>
                  <a:cubicBezTo>
                    <a:pt x="992" y="766"/>
                    <a:pt x="895" y="743"/>
                    <a:pt x="818" y="691"/>
                  </a:cubicBezTo>
                  <a:cubicBezTo>
                    <a:pt x="580" y="549"/>
                    <a:pt x="461" y="263"/>
                    <a:pt x="55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41"/>
            <p:cNvSpPr/>
            <p:nvPr/>
          </p:nvSpPr>
          <p:spPr>
            <a:xfrm>
              <a:off x="4585025" y="2598200"/>
              <a:ext cx="32600" cy="23750"/>
            </a:xfrm>
            <a:custGeom>
              <a:rect b="b" l="l" r="r" t="t"/>
              <a:pathLst>
                <a:path extrusionOk="0" h="950" w="1304">
                  <a:moveTo>
                    <a:pt x="541" y="1"/>
                  </a:moveTo>
                  <a:cubicBezTo>
                    <a:pt x="517" y="1"/>
                    <a:pt x="494" y="25"/>
                    <a:pt x="470" y="25"/>
                  </a:cubicBezTo>
                  <a:cubicBezTo>
                    <a:pt x="1" y="295"/>
                    <a:pt x="571" y="949"/>
                    <a:pt x="989" y="949"/>
                  </a:cubicBezTo>
                  <a:cubicBezTo>
                    <a:pt x="1122" y="949"/>
                    <a:pt x="1240" y="882"/>
                    <a:pt x="1303" y="715"/>
                  </a:cubicBezTo>
                  <a:lnTo>
                    <a:pt x="1303" y="715"/>
                  </a:lnTo>
                  <a:cubicBezTo>
                    <a:pt x="1224" y="753"/>
                    <a:pt x="1143" y="770"/>
                    <a:pt x="1065" y="770"/>
                  </a:cubicBezTo>
                  <a:cubicBezTo>
                    <a:pt x="697" y="770"/>
                    <a:pt x="384" y="394"/>
                    <a:pt x="54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41"/>
            <p:cNvSpPr/>
            <p:nvPr/>
          </p:nvSpPr>
          <p:spPr>
            <a:xfrm>
              <a:off x="4651525" y="2403525"/>
              <a:ext cx="32175" cy="14900"/>
            </a:xfrm>
            <a:custGeom>
              <a:rect b="b" l="l" r="r" t="t"/>
              <a:pathLst>
                <a:path extrusionOk="0" h="596" w="1287">
                  <a:moveTo>
                    <a:pt x="620" y="1"/>
                  </a:moveTo>
                  <a:cubicBezTo>
                    <a:pt x="453" y="1"/>
                    <a:pt x="287" y="1"/>
                    <a:pt x="96" y="24"/>
                  </a:cubicBezTo>
                  <a:lnTo>
                    <a:pt x="1" y="596"/>
                  </a:lnTo>
                  <a:lnTo>
                    <a:pt x="1287" y="572"/>
                  </a:lnTo>
                  <a:lnTo>
                    <a:pt x="1192" y="48"/>
                  </a:lnTo>
                  <a:cubicBezTo>
                    <a:pt x="1001" y="1"/>
                    <a:pt x="810" y="1"/>
                    <a:pt x="6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41"/>
            <p:cNvSpPr/>
            <p:nvPr/>
          </p:nvSpPr>
          <p:spPr>
            <a:xfrm>
              <a:off x="4725350" y="2523200"/>
              <a:ext cx="27425" cy="30975"/>
            </a:xfrm>
            <a:custGeom>
              <a:rect b="b" l="l" r="r" t="t"/>
              <a:pathLst>
                <a:path extrusionOk="0" h="1239" w="1097">
                  <a:moveTo>
                    <a:pt x="715" y="0"/>
                  </a:moveTo>
                  <a:lnTo>
                    <a:pt x="1" y="1048"/>
                  </a:lnTo>
                  <a:lnTo>
                    <a:pt x="549" y="1239"/>
                  </a:lnTo>
                  <a:cubicBezTo>
                    <a:pt x="668" y="1096"/>
                    <a:pt x="763" y="953"/>
                    <a:pt x="858" y="810"/>
                  </a:cubicBezTo>
                  <a:cubicBezTo>
                    <a:pt x="953" y="643"/>
                    <a:pt x="1025" y="477"/>
                    <a:pt x="1096" y="310"/>
                  </a:cubicBezTo>
                  <a:lnTo>
                    <a:pt x="71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41"/>
            <p:cNvSpPr/>
            <p:nvPr/>
          </p:nvSpPr>
          <p:spPr>
            <a:xfrm>
              <a:off x="4583075" y="2411850"/>
              <a:ext cx="168500" cy="169050"/>
            </a:xfrm>
            <a:custGeom>
              <a:rect b="b" l="l" r="r" t="t"/>
              <a:pathLst>
                <a:path extrusionOk="0" h="6762" w="6740">
                  <a:moveTo>
                    <a:pt x="3358" y="1"/>
                  </a:moveTo>
                  <a:cubicBezTo>
                    <a:pt x="1500" y="1"/>
                    <a:pt x="0" y="1525"/>
                    <a:pt x="0" y="3383"/>
                  </a:cubicBezTo>
                  <a:lnTo>
                    <a:pt x="0" y="3430"/>
                  </a:lnTo>
                  <a:cubicBezTo>
                    <a:pt x="0" y="3978"/>
                    <a:pt x="167" y="4526"/>
                    <a:pt x="429" y="5002"/>
                  </a:cubicBezTo>
                  <a:cubicBezTo>
                    <a:pt x="1044" y="6172"/>
                    <a:pt x="2203" y="6762"/>
                    <a:pt x="3361" y="6762"/>
                  </a:cubicBezTo>
                  <a:cubicBezTo>
                    <a:pt x="4489" y="6762"/>
                    <a:pt x="5617" y="6202"/>
                    <a:pt x="6240" y="5073"/>
                  </a:cubicBezTo>
                  <a:cubicBezTo>
                    <a:pt x="6525" y="4645"/>
                    <a:pt x="6692" y="4145"/>
                    <a:pt x="6740" y="3621"/>
                  </a:cubicBezTo>
                  <a:lnTo>
                    <a:pt x="6740" y="3383"/>
                  </a:lnTo>
                  <a:cubicBezTo>
                    <a:pt x="6740" y="1525"/>
                    <a:pt x="5239" y="1"/>
                    <a:pt x="335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41"/>
            <p:cNvSpPr/>
            <p:nvPr/>
          </p:nvSpPr>
          <p:spPr>
            <a:xfrm>
              <a:off x="4574125" y="2413650"/>
              <a:ext cx="136975" cy="166775"/>
            </a:xfrm>
            <a:custGeom>
              <a:rect b="b" l="l" r="r" t="t"/>
              <a:pathLst>
                <a:path extrusionOk="0" h="6671" w="5479">
                  <a:moveTo>
                    <a:pt x="2978" y="0"/>
                  </a:moveTo>
                  <a:lnTo>
                    <a:pt x="2978" y="0"/>
                  </a:lnTo>
                  <a:cubicBezTo>
                    <a:pt x="1144" y="429"/>
                    <a:pt x="25" y="2263"/>
                    <a:pt x="453" y="4073"/>
                  </a:cubicBezTo>
                  <a:cubicBezTo>
                    <a:pt x="596" y="4430"/>
                    <a:pt x="763" y="4787"/>
                    <a:pt x="953" y="5144"/>
                  </a:cubicBezTo>
                  <a:cubicBezTo>
                    <a:pt x="1192" y="5502"/>
                    <a:pt x="1477" y="5811"/>
                    <a:pt x="1811" y="6073"/>
                  </a:cubicBezTo>
                  <a:cubicBezTo>
                    <a:pt x="2331" y="6458"/>
                    <a:pt x="2959" y="6670"/>
                    <a:pt x="3612" y="6670"/>
                  </a:cubicBezTo>
                  <a:cubicBezTo>
                    <a:pt x="3647" y="6670"/>
                    <a:pt x="3681" y="6670"/>
                    <a:pt x="3716" y="6668"/>
                  </a:cubicBezTo>
                  <a:cubicBezTo>
                    <a:pt x="4335" y="6668"/>
                    <a:pt x="4930" y="6502"/>
                    <a:pt x="5454" y="6192"/>
                  </a:cubicBezTo>
                  <a:lnTo>
                    <a:pt x="5478" y="6192"/>
                  </a:lnTo>
                  <a:lnTo>
                    <a:pt x="5478" y="6168"/>
                  </a:lnTo>
                  <a:cubicBezTo>
                    <a:pt x="5206" y="6228"/>
                    <a:pt x="4942" y="6256"/>
                    <a:pt x="4690" y="6256"/>
                  </a:cubicBezTo>
                  <a:cubicBezTo>
                    <a:pt x="1517" y="6256"/>
                    <a:pt x="0" y="1831"/>
                    <a:pt x="2978"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41"/>
            <p:cNvSpPr/>
            <p:nvPr/>
          </p:nvSpPr>
          <p:spPr>
            <a:xfrm>
              <a:off x="4627725" y="2414250"/>
              <a:ext cx="20850" cy="13700"/>
            </a:xfrm>
            <a:custGeom>
              <a:rect b="b" l="l" r="r" t="t"/>
              <a:pathLst>
                <a:path extrusionOk="0" h="548" w="834">
                  <a:moveTo>
                    <a:pt x="810" y="0"/>
                  </a:moveTo>
                  <a:cubicBezTo>
                    <a:pt x="524" y="72"/>
                    <a:pt x="238" y="167"/>
                    <a:pt x="0" y="310"/>
                  </a:cubicBezTo>
                  <a:lnTo>
                    <a:pt x="119" y="548"/>
                  </a:lnTo>
                  <a:cubicBezTo>
                    <a:pt x="334" y="334"/>
                    <a:pt x="572" y="143"/>
                    <a:pt x="834" y="0"/>
                  </a:cubicBezTo>
                  <a:close/>
                </a:path>
              </a:pathLst>
            </a:custGeom>
            <a:solidFill>
              <a:srgbClr val="A089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41"/>
            <p:cNvSpPr/>
            <p:nvPr/>
          </p:nvSpPr>
          <p:spPr>
            <a:xfrm>
              <a:off x="4583075" y="2495200"/>
              <a:ext cx="73250" cy="70875"/>
            </a:xfrm>
            <a:custGeom>
              <a:rect b="b" l="l" r="r" t="t"/>
              <a:pathLst>
                <a:path extrusionOk="0" h="2835" w="2930">
                  <a:moveTo>
                    <a:pt x="2691" y="1"/>
                  </a:moveTo>
                  <a:lnTo>
                    <a:pt x="0" y="168"/>
                  </a:lnTo>
                  <a:cubicBezTo>
                    <a:pt x="72" y="1215"/>
                    <a:pt x="572" y="2168"/>
                    <a:pt x="1429" y="2811"/>
                  </a:cubicBezTo>
                  <a:lnTo>
                    <a:pt x="1453" y="2835"/>
                  </a:lnTo>
                  <a:lnTo>
                    <a:pt x="2929" y="573"/>
                  </a:lnTo>
                  <a:lnTo>
                    <a:pt x="2691" y="1"/>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41"/>
            <p:cNvSpPr/>
            <p:nvPr/>
          </p:nvSpPr>
          <p:spPr>
            <a:xfrm>
              <a:off x="4583075" y="2497600"/>
              <a:ext cx="49425" cy="68475"/>
            </a:xfrm>
            <a:custGeom>
              <a:rect b="b" l="l" r="r" t="t"/>
              <a:pathLst>
                <a:path extrusionOk="0" h="2739" w="1977">
                  <a:moveTo>
                    <a:pt x="1048" y="0"/>
                  </a:moveTo>
                  <a:lnTo>
                    <a:pt x="0" y="72"/>
                  </a:lnTo>
                  <a:cubicBezTo>
                    <a:pt x="0" y="310"/>
                    <a:pt x="48" y="548"/>
                    <a:pt x="95" y="762"/>
                  </a:cubicBezTo>
                  <a:cubicBezTo>
                    <a:pt x="191" y="1048"/>
                    <a:pt x="286" y="1310"/>
                    <a:pt x="429" y="1572"/>
                  </a:cubicBezTo>
                  <a:cubicBezTo>
                    <a:pt x="667" y="2024"/>
                    <a:pt x="1000" y="2405"/>
                    <a:pt x="1429" y="2715"/>
                  </a:cubicBezTo>
                  <a:lnTo>
                    <a:pt x="1453" y="2739"/>
                  </a:lnTo>
                  <a:lnTo>
                    <a:pt x="1977" y="1905"/>
                  </a:lnTo>
                  <a:cubicBezTo>
                    <a:pt x="1762" y="1691"/>
                    <a:pt x="1596" y="1429"/>
                    <a:pt x="1429" y="1143"/>
                  </a:cubicBezTo>
                  <a:cubicBezTo>
                    <a:pt x="1238" y="786"/>
                    <a:pt x="1119" y="405"/>
                    <a:pt x="1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41"/>
            <p:cNvSpPr/>
            <p:nvPr/>
          </p:nvSpPr>
          <p:spPr>
            <a:xfrm>
              <a:off x="4627725" y="2411775"/>
              <a:ext cx="77425" cy="70375"/>
            </a:xfrm>
            <a:custGeom>
              <a:rect b="b" l="l" r="r" t="t"/>
              <a:pathLst>
                <a:path extrusionOk="0" h="2815" w="3097">
                  <a:moveTo>
                    <a:pt x="1595" y="1"/>
                  </a:moveTo>
                  <a:cubicBezTo>
                    <a:pt x="1043" y="1"/>
                    <a:pt x="493" y="138"/>
                    <a:pt x="0" y="409"/>
                  </a:cubicBezTo>
                  <a:lnTo>
                    <a:pt x="1191" y="2790"/>
                  </a:lnTo>
                  <a:lnTo>
                    <a:pt x="1882" y="2814"/>
                  </a:lnTo>
                  <a:lnTo>
                    <a:pt x="3096" y="361"/>
                  </a:lnTo>
                  <a:cubicBezTo>
                    <a:pt x="2625" y="120"/>
                    <a:pt x="2109" y="1"/>
                    <a:pt x="1595"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41"/>
            <p:cNvSpPr/>
            <p:nvPr/>
          </p:nvSpPr>
          <p:spPr>
            <a:xfrm>
              <a:off x="4627725" y="2414250"/>
              <a:ext cx="20850" cy="13700"/>
            </a:xfrm>
            <a:custGeom>
              <a:rect b="b" l="l" r="r" t="t"/>
              <a:pathLst>
                <a:path extrusionOk="0" h="548" w="834">
                  <a:moveTo>
                    <a:pt x="810" y="0"/>
                  </a:moveTo>
                  <a:cubicBezTo>
                    <a:pt x="524" y="72"/>
                    <a:pt x="238" y="167"/>
                    <a:pt x="0" y="310"/>
                  </a:cubicBezTo>
                  <a:lnTo>
                    <a:pt x="119" y="548"/>
                  </a:lnTo>
                  <a:cubicBezTo>
                    <a:pt x="334" y="334"/>
                    <a:pt x="572" y="143"/>
                    <a:pt x="83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41"/>
            <p:cNvSpPr/>
            <p:nvPr/>
          </p:nvSpPr>
          <p:spPr>
            <a:xfrm>
              <a:off x="4673550" y="2497000"/>
              <a:ext cx="78025" cy="71475"/>
            </a:xfrm>
            <a:custGeom>
              <a:rect b="b" l="l" r="r" t="t"/>
              <a:pathLst>
                <a:path extrusionOk="0" h="2859" w="3121">
                  <a:moveTo>
                    <a:pt x="382" y="0"/>
                  </a:moveTo>
                  <a:lnTo>
                    <a:pt x="1" y="596"/>
                  </a:lnTo>
                  <a:lnTo>
                    <a:pt x="1501" y="2858"/>
                  </a:lnTo>
                  <a:cubicBezTo>
                    <a:pt x="1954" y="2572"/>
                    <a:pt x="2359" y="2168"/>
                    <a:pt x="2621" y="1667"/>
                  </a:cubicBezTo>
                  <a:cubicBezTo>
                    <a:pt x="2906" y="1239"/>
                    <a:pt x="3073" y="739"/>
                    <a:pt x="3121" y="215"/>
                  </a:cubicBezTo>
                  <a:lnTo>
                    <a:pt x="3121" y="167"/>
                  </a:lnTo>
                  <a:lnTo>
                    <a:pt x="382" y="0"/>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41"/>
            <p:cNvSpPr/>
            <p:nvPr/>
          </p:nvSpPr>
          <p:spPr>
            <a:xfrm>
              <a:off x="4647375" y="2478550"/>
              <a:ext cx="36325" cy="36325"/>
            </a:xfrm>
            <a:custGeom>
              <a:rect b="b" l="l" r="r" t="t"/>
              <a:pathLst>
                <a:path extrusionOk="0" h="1453" w="1453">
                  <a:moveTo>
                    <a:pt x="715" y="0"/>
                  </a:moveTo>
                  <a:cubicBezTo>
                    <a:pt x="333" y="0"/>
                    <a:pt x="0" y="310"/>
                    <a:pt x="0" y="715"/>
                  </a:cubicBezTo>
                  <a:cubicBezTo>
                    <a:pt x="0" y="1119"/>
                    <a:pt x="333" y="1453"/>
                    <a:pt x="715" y="1453"/>
                  </a:cubicBezTo>
                  <a:cubicBezTo>
                    <a:pt x="1119" y="1453"/>
                    <a:pt x="1453" y="1119"/>
                    <a:pt x="1453" y="715"/>
                  </a:cubicBezTo>
                  <a:cubicBezTo>
                    <a:pt x="1453" y="310"/>
                    <a:pt x="1119" y="0"/>
                    <a:pt x="71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41"/>
            <p:cNvSpPr/>
            <p:nvPr/>
          </p:nvSpPr>
          <p:spPr>
            <a:xfrm>
              <a:off x="4643800" y="2480925"/>
              <a:ext cx="38725" cy="34325"/>
            </a:xfrm>
            <a:custGeom>
              <a:rect b="b" l="l" r="r" t="t"/>
              <a:pathLst>
                <a:path extrusionOk="0" h="1373" w="1549">
                  <a:moveTo>
                    <a:pt x="500" y="0"/>
                  </a:moveTo>
                  <a:lnTo>
                    <a:pt x="500" y="0"/>
                  </a:lnTo>
                  <a:cubicBezTo>
                    <a:pt x="72" y="262"/>
                    <a:pt x="0" y="858"/>
                    <a:pt x="381" y="1191"/>
                  </a:cubicBezTo>
                  <a:cubicBezTo>
                    <a:pt x="522" y="1315"/>
                    <a:pt x="693" y="1373"/>
                    <a:pt x="862" y="1373"/>
                  </a:cubicBezTo>
                  <a:cubicBezTo>
                    <a:pt x="1148" y="1373"/>
                    <a:pt x="1428" y="1205"/>
                    <a:pt x="1548" y="905"/>
                  </a:cubicBezTo>
                  <a:lnTo>
                    <a:pt x="1548" y="905"/>
                  </a:lnTo>
                  <a:cubicBezTo>
                    <a:pt x="1429" y="977"/>
                    <a:pt x="1310" y="1001"/>
                    <a:pt x="1191" y="1024"/>
                  </a:cubicBezTo>
                  <a:cubicBezTo>
                    <a:pt x="667" y="1024"/>
                    <a:pt x="310" y="501"/>
                    <a:pt x="50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41"/>
            <p:cNvSpPr/>
            <p:nvPr/>
          </p:nvSpPr>
          <p:spPr>
            <a:xfrm>
              <a:off x="4631300" y="2591075"/>
              <a:ext cx="71450" cy="10575"/>
            </a:xfrm>
            <a:custGeom>
              <a:rect b="b" l="l" r="r" t="t"/>
              <a:pathLst>
                <a:path extrusionOk="0" h="423" w="2858">
                  <a:moveTo>
                    <a:pt x="0" y="0"/>
                  </a:moveTo>
                  <a:lnTo>
                    <a:pt x="0" y="48"/>
                  </a:lnTo>
                  <a:lnTo>
                    <a:pt x="167" y="333"/>
                  </a:lnTo>
                  <a:cubicBezTo>
                    <a:pt x="584" y="393"/>
                    <a:pt x="1006" y="423"/>
                    <a:pt x="1429" y="423"/>
                  </a:cubicBezTo>
                  <a:cubicBezTo>
                    <a:pt x="1852" y="423"/>
                    <a:pt x="2274" y="393"/>
                    <a:pt x="2691" y="333"/>
                  </a:cubicBezTo>
                  <a:lnTo>
                    <a:pt x="2834" y="48"/>
                  </a:lnTo>
                  <a:lnTo>
                    <a:pt x="2858" y="0"/>
                  </a:lnTo>
                  <a:lnTo>
                    <a:pt x="2739" y="24"/>
                  </a:lnTo>
                  <a:cubicBezTo>
                    <a:pt x="2298" y="83"/>
                    <a:pt x="1858" y="113"/>
                    <a:pt x="1420" y="113"/>
                  </a:cubicBezTo>
                  <a:cubicBezTo>
                    <a:pt x="982" y="113"/>
                    <a:pt x="548" y="83"/>
                    <a:pt x="119" y="24"/>
                  </a:cubicBezTo>
                  <a:lnTo>
                    <a:pt x="0"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41"/>
            <p:cNvSpPr/>
            <p:nvPr/>
          </p:nvSpPr>
          <p:spPr>
            <a:xfrm>
              <a:off x="4555675" y="2522000"/>
              <a:ext cx="52425" cy="40950"/>
            </a:xfrm>
            <a:custGeom>
              <a:rect b="b" l="l" r="r" t="t"/>
              <a:pathLst>
                <a:path extrusionOk="0" h="1638" w="2097">
                  <a:moveTo>
                    <a:pt x="1358" y="1"/>
                  </a:moveTo>
                  <a:lnTo>
                    <a:pt x="167" y="1025"/>
                  </a:lnTo>
                  <a:cubicBezTo>
                    <a:pt x="24" y="1120"/>
                    <a:pt x="1" y="1310"/>
                    <a:pt x="96" y="1453"/>
                  </a:cubicBezTo>
                  <a:cubicBezTo>
                    <a:pt x="150" y="1580"/>
                    <a:pt x="272" y="1637"/>
                    <a:pt x="391" y="1637"/>
                  </a:cubicBezTo>
                  <a:cubicBezTo>
                    <a:pt x="429" y="1637"/>
                    <a:pt x="466" y="1632"/>
                    <a:pt x="501" y="1620"/>
                  </a:cubicBezTo>
                  <a:lnTo>
                    <a:pt x="2096" y="1048"/>
                  </a:lnTo>
                  <a:lnTo>
                    <a:pt x="1358"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41"/>
            <p:cNvSpPr/>
            <p:nvPr/>
          </p:nvSpPr>
          <p:spPr>
            <a:xfrm>
              <a:off x="4581275" y="2522000"/>
              <a:ext cx="26825" cy="30975"/>
            </a:xfrm>
            <a:custGeom>
              <a:rect b="b" l="l" r="r" t="t"/>
              <a:pathLst>
                <a:path extrusionOk="0" h="1239" w="1073">
                  <a:moveTo>
                    <a:pt x="358" y="1"/>
                  </a:moveTo>
                  <a:lnTo>
                    <a:pt x="1" y="310"/>
                  </a:lnTo>
                  <a:cubicBezTo>
                    <a:pt x="48" y="453"/>
                    <a:pt x="120" y="620"/>
                    <a:pt x="215" y="763"/>
                  </a:cubicBezTo>
                  <a:cubicBezTo>
                    <a:pt x="310" y="929"/>
                    <a:pt x="406" y="1096"/>
                    <a:pt x="501" y="1239"/>
                  </a:cubicBezTo>
                  <a:lnTo>
                    <a:pt x="1072" y="1048"/>
                  </a:lnTo>
                  <a:lnTo>
                    <a:pt x="358" y="1"/>
                  </a:lnTo>
                  <a:close/>
                </a:path>
              </a:pathLst>
            </a:custGeom>
            <a:solidFill>
              <a:srgbClr val="A089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41"/>
            <p:cNvSpPr/>
            <p:nvPr/>
          </p:nvSpPr>
          <p:spPr>
            <a:xfrm>
              <a:off x="4581275" y="2522000"/>
              <a:ext cx="26825" cy="30975"/>
            </a:xfrm>
            <a:custGeom>
              <a:rect b="b" l="l" r="r" t="t"/>
              <a:pathLst>
                <a:path extrusionOk="0" h="1239" w="1073">
                  <a:moveTo>
                    <a:pt x="334" y="1"/>
                  </a:moveTo>
                  <a:lnTo>
                    <a:pt x="1" y="310"/>
                  </a:lnTo>
                  <a:cubicBezTo>
                    <a:pt x="48" y="453"/>
                    <a:pt x="120" y="620"/>
                    <a:pt x="215" y="763"/>
                  </a:cubicBezTo>
                  <a:cubicBezTo>
                    <a:pt x="310" y="929"/>
                    <a:pt x="406" y="1096"/>
                    <a:pt x="501" y="1239"/>
                  </a:cubicBezTo>
                  <a:lnTo>
                    <a:pt x="1072" y="1048"/>
                  </a:lnTo>
                  <a:lnTo>
                    <a:pt x="33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8" name="Google Shape;1158;p41"/>
          <p:cNvGrpSpPr/>
          <p:nvPr/>
        </p:nvGrpSpPr>
        <p:grpSpPr>
          <a:xfrm>
            <a:off x="4402712" y="1089657"/>
            <a:ext cx="338573" cy="338640"/>
            <a:chOff x="3955550" y="2370175"/>
            <a:chExt cx="255450" cy="255500"/>
          </a:xfrm>
        </p:grpSpPr>
        <p:sp>
          <p:nvSpPr>
            <p:cNvPr id="1159" name="Google Shape;1159;p41"/>
            <p:cNvSpPr/>
            <p:nvPr/>
          </p:nvSpPr>
          <p:spPr>
            <a:xfrm>
              <a:off x="4021650" y="2370725"/>
              <a:ext cx="122650" cy="24500"/>
            </a:xfrm>
            <a:custGeom>
              <a:rect b="b" l="l" r="r" t="t"/>
              <a:pathLst>
                <a:path extrusionOk="0" h="980" w="4906">
                  <a:moveTo>
                    <a:pt x="4541" y="1"/>
                  </a:moveTo>
                  <a:cubicBezTo>
                    <a:pt x="4528" y="1"/>
                    <a:pt x="4515" y="1"/>
                    <a:pt x="4501" y="3"/>
                  </a:cubicBezTo>
                  <a:lnTo>
                    <a:pt x="429" y="3"/>
                  </a:lnTo>
                  <a:cubicBezTo>
                    <a:pt x="191" y="3"/>
                    <a:pt x="0" y="169"/>
                    <a:pt x="0" y="408"/>
                  </a:cubicBezTo>
                  <a:lnTo>
                    <a:pt x="0" y="765"/>
                  </a:lnTo>
                  <a:lnTo>
                    <a:pt x="2453" y="979"/>
                  </a:lnTo>
                  <a:lnTo>
                    <a:pt x="4906" y="765"/>
                  </a:lnTo>
                  <a:lnTo>
                    <a:pt x="4906" y="408"/>
                  </a:lnTo>
                  <a:cubicBezTo>
                    <a:pt x="4906" y="183"/>
                    <a:pt x="4758" y="1"/>
                    <a:pt x="4541"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41"/>
            <p:cNvSpPr/>
            <p:nvPr/>
          </p:nvSpPr>
          <p:spPr>
            <a:xfrm>
              <a:off x="4021650" y="2379700"/>
              <a:ext cx="122650" cy="15525"/>
            </a:xfrm>
            <a:custGeom>
              <a:rect b="b" l="l" r="r" t="t"/>
              <a:pathLst>
                <a:path extrusionOk="0" h="621" w="4906">
                  <a:moveTo>
                    <a:pt x="0" y="1"/>
                  </a:moveTo>
                  <a:cubicBezTo>
                    <a:pt x="0" y="25"/>
                    <a:pt x="0" y="49"/>
                    <a:pt x="0" y="49"/>
                  </a:cubicBezTo>
                  <a:lnTo>
                    <a:pt x="0" y="430"/>
                  </a:lnTo>
                  <a:lnTo>
                    <a:pt x="2453" y="620"/>
                  </a:lnTo>
                  <a:lnTo>
                    <a:pt x="4906" y="430"/>
                  </a:lnTo>
                  <a:lnTo>
                    <a:pt x="4906" y="49"/>
                  </a:lnTo>
                  <a:lnTo>
                    <a:pt x="4906" y="1"/>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41"/>
            <p:cNvSpPr/>
            <p:nvPr/>
          </p:nvSpPr>
          <p:spPr>
            <a:xfrm>
              <a:off x="4022225" y="2370175"/>
              <a:ext cx="122675" cy="25625"/>
            </a:xfrm>
            <a:custGeom>
              <a:rect b="b" l="l" r="r" t="t"/>
              <a:pathLst>
                <a:path extrusionOk="0" h="1025" w="4907">
                  <a:moveTo>
                    <a:pt x="406" y="1"/>
                  </a:moveTo>
                  <a:cubicBezTo>
                    <a:pt x="191" y="1"/>
                    <a:pt x="1" y="168"/>
                    <a:pt x="1" y="382"/>
                  </a:cubicBezTo>
                  <a:cubicBezTo>
                    <a:pt x="1" y="406"/>
                    <a:pt x="1" y="406"/>
                    <a:pt x="1" y="430"/>
                  </a:cubicBezTo>
                  <a:lnTo>
                    <a:pt x="1" y="811"/>
                  </a:lnTo>
                  <a:lnTo>
                    <a:pt x="2454" y="1025"/>
                  </a:lnTo>
                  <a:lnTo>
                    <a:pt x="4907" y="811"/>
                  </a:lnTo>
                  <a:lnTo>
                    <a:pt x="4907" y="382"/>
                  </a:lnTo>
                  <a:lnTo>
                    <a:pt x="453" y="382"/>
                  </a:lnTo>
                  <a:cubicBezTo>
                    <a:pt x="430" y="382"/>
                    <a:pt x="406" y="358"/>
                    <a:pt x="406" y="334"/>
                  </a:cubicBezTo>
                  <a:cubicBezTo>
                    <a:pt x="453" y="144"/>
                    <a:pt x="620" y="1"/>
                    <a:pt x="811"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41"/>
            <p:cNvSpPr/>
            <p:nvPr/>
          </p:nvSpPr>
          <p:spPr>
            <a:xfrm>
              <a:off x="4002000" y="2594625"/>
              <a:ext cx="35150" cy="31050"/>
            </a:xfrm>
            <a:custGeom>
              <a:rect b="b" l="l" r="r" t="t"/>
              <a:pathLst>
                <a:path extrusionOk="0" h="1242" w="1406">
                  <a:moveTo>
                    <a:pt x="691" y="1"/>
                  </a:moveTo>
                  <a:lnTo>
                    <a:pt x="0" y="215"/>
                  </a:lnTo>
                  <a:lnTo>
                    <a:pt x="0" y="954"/>
                  </a:lnTo>
                  <a:cubicBezTo>
                    <a:pt x="0" y="1120"/>
                    <a:pt x="119" y="1239"/>
                    <a:pt x="286" y="1239"/>
                  </a:cubicBezTo>
                  <a:lnTo>
                    <a:pt x="1096" y="1239"/>
                  </a:lnTo>
                  <a:cubicBezTo>
                    <a:pt x="1108" y="1241"/>
                    <a:pt x="1120" y="1242"/>
                    <a:pt x="1132" y="1242"/>
                  </a:cubicBezTo>
                  <a:cubicBezTo>
                    <a:pt x="1283" y="1242"/>
                    <a:pt x="1405" y="1106"/>
                    <a:pt x="1405" y="930"/>
                  </a:cubicBezTo>
                  <a:lnTo>
                    <a:pt x="1405" y="215"/>
                  </a:lnTo>
                  <a:lnTo>
                    <a:pt x="691" y="1"/>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41"/>
            <p:cNvSpPr/>
            <p:nvPr/>
          </p:nvSpPr>
          <p:spPr>
            <a:xfrm>
              <a:off x="4129400" y="2594625"/>
              <a:ext cx="35700" cy="31050"/>
            </a:xfrm>
            <a:custGeom>
              <a:rect b="b" l="l" r="r" t="t"/>
              <a:pathLst>
                <a:path extrusionOk="0" h="1242" w="1428">
                  <a:moveTo>
                    <a:pt x="691" y="1"/>
                  </a:moveTo>
                  <a:lnTo>
                    <a:pt x="0" y="215"/>
                  </a:lnTo>
                  <a:lnTo>
                    <a:pt x="0" y="954"/>
                  </a:lnTo>
                  <a:cubicBezTo>
                    <a:pt x="0" y="1120"/>
                    <a:pt x="120" y="1239"/>
                    <a:pt x="286" y="1239"/>
                  </a:cubicBezTo>
                  <a:lnTo>
                    <a:pt x="1096" y="1239"/>
                  </a:lnTo>
                  <a:cubicBezTo>
                    <a:pt x="1107" y="1241"/>
                    <a:pt x="1117" y="1242"/>
                    <a:pt x="1128" y="1242"/>
                  </a:cubicBezTo>
                  <a:cubicBezTo>
                    <a:pt x="1283" y="1242"/>
                    <a:pt x="1428" y="1086"/>
                    <a:pt x="1406" y="930"/>
                  </a:cubicBezTo>
                  <a:lnTo>
                    <a:pt x="1406" y="215"/>
                  </a:lnTo>
                  <a:lnTo>
                    <a:pt x="691" y="1"/>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41"/>
            <p:cNvSpPr/>
            <p:nvPr/>
          </p:nvSpPr>
          <p:spPr>
            <a:xfrm>
              <a:off x="4002000" y="2599400"/>
              <a:ext cx="17875" cy="26225"/>
            </a:xfrm>
            <a:custGeom>
              <a:rect b="b" l="l" r="r" t="t"/>
              <a:pathLst>
                <a:path extrusionOk="0" h="1049" w="715">
                  <a:moveTo>
                    <a:pt x="0" y="0"/>
                  </a:moveTo>
                  <a:lnTo>
                    <a:pt x="0" y="763"/>
                  </a:lnTo>
                  <a:cubicBezTo>
                    <a:pt x="0" y="929"/>
                    <a:pt x="119" y="1048"/>
                    <a:pt x="286" y="1048"/>
                  </a:cubicBezTo>
                  <a:lnTo>
                    <a:pt x="715" y="1048"/>
                  </a:lnTo>
                  <a:cubicBezTo>
                    <a:pt x="548" y="1048"/>
                    <a:pt x="405" y="905"/>
                    <a:pt x="405" y="739"/>
                  </a:cubicBezTo>
                  <a:lnTo>
                    <a:pt x="405" y="0"/>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41"/>
            <p:cNvSpPr/>
            <p:nvPr/>
          </p:nvSpPr>
          <p:spPr>
            <a:xfrm>
              <a:off x="4129400" y="2599400"/>
              <a:ext cx="17875" cy="26225"/>
            </a:xfrm>
            <a:custGeom>
              <a:rect b="b" l="l" r="r" t="t"/>
              <a:pathLst>
                <a:path extrusionOk="0" h="1049" w="715">
                  <a:moveTo>
                    <a:pt x="0" y="0"/>
                  </a:moveTo>
                  <a:lnTo>
                    <a:pt x="0" y="763"/>
                  </a:lnTo>
                  <a:cubicBezTo>
                    <a:pt x="0" y="929"/>
                    <a:pt x="120" y="1048"/>
                    <a:pt x="286" y="1048"/>
                  </a:cubicBezTo>
                  <a:lnTo>
                    <a:pt x="715" y="1048"/>
                  </a:lnTo>
                  <a:cubicBezTo>
                    <a:pt x="548" y="1048"/>
                    <a:pt x="405" y="905"/>
                    <a:pt x="405" y="739"/>
                  </a:cubicBezTo>
                  <a:lnTo>
                    <a:pt x="405" y="0"/>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41"/>
            <p:cNvSpPr/>
            <p:nvPr/>
          </p:nvSpPr>
          <p:spPr>
            <a:xfrm>
              <a:off x="3961500" y="2435050"/>
              <a:ext cx="35150" cy="27450"/>
            </a:xfrm>
            <a:custGeom>
              <a:rect b="b" l="l" r="r" t="t"/>
              <a:pathLst>
                <a:path extrusionOk="0" h="1098" w="1406">
                  <a:moveTo>
                    <a:pt x="533" y="0"/>
                  </a:moveTo>
                  <a:cubicBezTo>
                    <a:pt x="241" y="0"/>
                    <a:pt x="1" y="253"/>
                    <a:pt x="1" y="549"/>
                  </a:cubicBezTo>
                  <a:lnTo>
                    <a:pt x="1" y="1097"/>
                  </a:lnTo>
                  <a:lnTo>
                    <a:pt x="334" y="1097"/>
                  </a:lnTo>
                  <a:lnTo>
                    <a:pt x="310" y="573"/>
                  </a:lnTo>
                  <a:cubicBezTo>
                    <a:pt x="310" y="430"/>
                    <a:pt x="429" y="311"/>
                    <a:pt x="572" y="311"/>
                  </a:cubicBezTo>
                  <a:lnTo>
                    <a:pt x="1406" y="311"/>
                  </a:lnTo>
                  <a:lnTo>
                    <a:pt x="1406" y="2"/>
                  </a:lnTo>
                  <a:lnTo>
                    <a:pt x="572" y="2"/>
                  </a:lnTo>
                  <a:cubicBezTo>
                    <a:pt x="559" y="1"/>
                    <a:pt x="546" y="0"/>
                    <a:pt x="533"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41"/>
            <p:cNvSpPr/>
            <p:nvPr/>
          </p:nvSpPr>
          <p:spPr>
            <a:xfrm>
              <a:off x="4169300" y="2435050"/>
              <a:ext cx="35150" cy="27450"/>
            </a:xfrm>
            <a:custGeom>
              <a:rect b="b" l="l" r="r" t="t"/>
              <a:pathLst>
                <a:path extrusionOk="0" h="1098" w="1406">
                  <a:moveTo>
                    <a:pt x="873" y="0"/>
                  </a:moveTo>
                  <a:cubicBezTo>
                    <a:pt x="860" y="0"/>
                    <a:pt x="847" y="1"/>
                    <a:pt x="834" y="2"/>
                  </a:cubicBezTo>
                  <a:lnTo>
                    <a:pt x="0" y="2"/>
                  </a:lnTo>
                  <a:lnTo>
                    <a:pt x="0" y="311"/>
                  </a:lnTo>
                  <a:lnTo>
                    <a:pt x="834" y="311"/>
                  </a:lnTo>
                  <a:cubicBezTo>
                    <a:pt x="976" y="311"/>
                    <a:pt x="1072" y="430"/>
                    <a:pt x="1072" y="573"/>
                  </a:cubicBezTo>
                  <a:lnTo>
                    <a:pt x="1072" y="1097"/>
                  </a:lnTo>
                  <a:lnTo>
                    <a:pt x="1405" y="1097"/>
                  </a:lnTo>
                  <a:lnTo>
                    <a:pt x="1381" y="549"/>
                  </a:lnTo>
                  <a:cubicBezTo>
                    <a:pt x="1381" y="253"/>
                    <a:pt x="1163" y="0"/>
                    <a:pt x="873"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41"/>
            <p:cNvSpPr/>
            <p:nvPr/>
          </p:nvSpPr>
          <p:spPr>
            <a:xfrm>
              <a:off x="3991275" y="2389825"/>
              <a:ext cx="183400" cy="209600"/>
            </a:xfrm>
            <a:custGeom>
              <a:rect b="b" l="l" r="r" t="t"/>
              <a:pathLst>
                <a:path extrusionOk="0" h="8384" w="7336">
                  <a:moveTo>
                    <a:pt x="1025" y="1"/>
                  </a:moveTo>
                  <a:cubicBezTo>
                    <a:pt x="477" y="1"/>
                    <a:pt x="1" y="453"/>
                    <a:pt x="1" y="1025"/>
                  </a:cubicBezTo>
                  <a:lnTo>
                    <a:pt x="1" y="7979"/>
                  </a:lnTo>
                  <a:cubicBezTo>
                    <a:pt x="1" y="8193"/>
                    <a:pt x="191" y="8383"/>
                    <a:pt x="429" y="8383"/>
                  </a:cubicBezTo>
                  <a:lnTo>
                    <a:pt x="2239" y="8383"/>
                  </a:lnTo>
                  <a:lnTo>
                    <a:pt x="3668" y="8169"/>
                  </a:lnTo>
                  <a:lnTo>
                    <a:pt x="5097" y="8383"/>
                  </a:lnTo>
                  <a:lnTo>
                    <a:pt x="6931" y="8383"/>
                  </a:lnTo>
                  <a:cubicBezTo>
                    <a:pt x="7169" y="8383"/>
                    <a:pt x="7335" y="8193"/>
                    <a:pt x="7335" y="7979"/>
                  </a:cubicBezTo>
                  <a:lnTo>
                    <a:pt x="7335" y="1025"/>
                  </a:lnTo>
                  <a:cubicBezTo>
                    <a:pt x="7335" y="453"/>
                    <a:pt x="6883" y="1"/>
                    <a:pt x="6311"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41"/>
            <p:cNvSpPr/>
            <p:nvPr/>
          </p:nvSpPr>
          <p:spPr>
            <a:xfrm>
              <a:off x="3991275" y="2389825"/>
              <a:ext cx="32775" cy="209600"/>
            </a:xfrm>
            <a:custGeom>
              <a:rect b="b" l="l" r="r" t="t"/>
              <a:pathLst>
                <a:path extrusionOk="0" h="8384" w="1311">
                  <a:moveTo>
                    <a:pt x="715" y="1"/>
                  </a:moveTo>
                  <a:cubicBezTo>
                    <a:pt x="310" y="1"/>
                    <a:pt x="1" y="310"/>
                    <a:pt x="1" y="691"/>
                  </a:cubicBezTo>
                  <a:lnTo>
                    <a:pt x="1" y="8098"/>
                  </a:lnTo>
                  <a:cubicBezTo>
                    <a:pt x="1" y="8241"/>
                    <a:pt x="143" y="8383"/>
                    <a:pt x="286" y="8383"/>
                  </a:cubicBezTo>
                  <a:lnTo>
                    <a:pt x="715" y="8383"/>
                  </a:lnTo>
                  <a:cubicBezTo>
                    <a:pt x="477" y="8383"/>
                    <a:pt x="310" y="8193"/>
                    <a:pt x="310" y="7979"/>
                  </a:cubicBezTo>
                  <a:lnTo>
                    <a:pt x="310" y="1025"/>
                  </a:lnTo>
                  <a:cubicBezTo>
                    <a:pt x="286" y="477"/>
                    <a:pt x="739" y="1"/>
                    <a:pt x="1310"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41"/>
            <p:cNvSpPr/>
            <p:nvPr/>
          </p:nvSpPr>
          <p:spPr>
            <a:xfrm>
              <a:off x="4139525" y="2405300"/>
              <a:ext cx="14900" cy="14900"/>
            </a:xfrm>
            <a:custGeom>
              <a:rect b="b" l="l" r="r" t="t"/>
              <a:pathLst>
                <a:path extrusionOk="0" h="596" w="596">
                  <a:moveTo>
                    <a:pt x="238" y="1"/>
                  </a:moveTo>
                  <a:cubicBezTo>
                    <a:pt x="191" y="1"/>
                    <a:pt x="143" y="25"/>
                    <a:pt x="96" y="49"/>
                  </a:cubicBezTo>
                  <a:cubicBezTo>
                    <a:pt x="24" y="192"/>
                    <a:pt x="0" y="358"/>
                    <a:pt x="48" y="501"/>
                  </a:cubicBezTo>
                  <a:cubicBezTo>
                    <a:pt x="76" y="556"/>
                    <a:pt x="223" y="596"/>
                    <a:pt x="356" y="596"/>
                  </a:cubicBezTo>
                  <a:cubicBezTo>
                    <a:pt x="453" y="596"/>
                    <a:pt x="542" y="575"/>
                    <a:pt x="572" y="525"/>
                  </a:cubicBezTo>
                  <a:cubicBezTo>
                    <a:pt x="596" y="477"/>
                    <a:pt x="596" y="430"/>
                    <a:pt x="596" y="358"/>
                  </a:cubicBezTo>
                  <a:cubicBezTo>
                    <a:pt x="596" y="168"/>
                    <a:pt x="453" y="1"/>
                    <a:pt x="238"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41"/>
            <p:cNvSpPr/>
            <p:nvPr/>
          </p:nvSpPr>
          <p:spPr>
            <a:xfrm>
              <a:off x="3955550" y="2456525"/>
              <a:ext cx="20875" cy="44675"/>
            </a:xfrm>
            <a:custGeom>
              <a:rect b="b" l="l" r="r" t="t"/>
              <a:pathLst>
                <a:path extrusionOk="0" h="1787" w="835">
                  <a:moveTo>
                    <a:pt x="215" y="0"/>
                  </a:moveTo>
                  <a:cubicBezTo>
                    <a:pt x="96" y="0"/>
                    <a:pt x="1" y="95"/>
                    <a:pt x="1" y="214"/>
                  </a:cubicBezTo>
                  <a:lnTo>
                    <a:pt x="1" y="1572"/>
                  </a:lnTo>
                  <a:cubicBezTo>
                    <a:pt x="1" y="1691"/>
                    <a:pt x="96" y="1786"/>
                    <a:pt x="215" y="1786"/>
                  </a:cubicBezTo>
                  <a:lnTo>
                    <a:pt x="620" y="1786"/>
                  </a:lnTo>
                  <a:cubicBezTo>
                    <a:pt x="739" y="1786"/>
                    <a:pt x="834" y="1691"/>
                    <a:pt x="810" y="1572"/>
                  </a:cubicBezTo>
                  <a:lnTo>
                    <a:pt x="810" y="214"/>
                  </a:lnTo>
                  <a:cubicBezTo>
                    <a:pt x="810" y="95"/>
                    <a:pt x="739" y="0"/>
                    <a:pt x="620"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41"/>
            <p:cNvSpPr/>
            <p:nvPr/>
          </p:nvSpPr>
          <p:spPr>
            <a:xfrm>
              <a:off x="4190125" y="2456525"/>
              <a:ext cx="20875" cy="44675"/>
            </a:xfrm>
            <a:custGeom>
              <a:rect b="b" l="l" r="r" t="t"/>
              <a:pathLst>
                <a:path extrusionOk="0" h="1787" w="835">
                  <a:moveTo>
                    <a:pt x="215" y="0"/>
                  </a:moveTo>
                  <a:cubicBezTo>
                    <a:pt x="96" y="0"/>
                    <a:pt x="1" y="95"/>
                    <a:pt x="1" y="214"/>
                  </a:cubicBezTo>
                  <a:lnTo>
                    <a:pt x="1" y="1572"/>
                  </a:lnTo>
                  <a:cubicBezTo>
                    <a:pt x="1" y="1691"/>
                    <a:pt x="96" y="1786"/>
                    <a:pt x="215" y="1786"/>
                  </a:cubicBezTo>
                  <a:lnTo>
                    <a:pt x="620" y="1786"/>
                  </a:lnTo>
                  <a:cubicBezTo>
                    <a:pt x="739" y="1786"/>
                    <a:pt x="834" y="1691"/>
                    <a:pt x="834" y="1572"/>
                  </a:cubicBezTo>
                  <a:lnTo>
                    <a:pt x="834" y="214"/>
                  </a:lnTo>
                  <a:cubicBezTo>
                    <a:pt x="834" y="95"/>
                    <a:pt x="739" y="0"/>
                    <a:pt x="620"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41"/>
            <p:cNvSpPr/>
            <p:nvPr/>
          </p:nvSpPr>
          <p:spPr>
            <a:xfrm>
              <a:off x="3955550" y="2456525"/>
              <a:ext cx="12525" cy="44675"/>
            </a:xfrm>
            <a:custGeom>
              <a:rect b="b" l="l" r="r" t="t"/>
              <a:pathLst>
                <a:path extrusionOk="0" h="1787" w="501">
                  <a:moveTo>
                    <a:pt x="191" y="0"/>
                  </a:moveTo>
                  <a:cubicBezTo>
                    <a:pt x="96" y="0"/>
                    <a:pt x="1" y="95"/>
                    <a:pt x="1" y="214"/>
                  </a:cubicBezTo>
                  <a:lnTo>
                    <a:pt x="1" y="1572"/>
                  </a:lnTo>
                  <a:cubicBezTo>
                    <a:pt x="1" y="1691"/>
                    <a:pt x="96" y="1786"/>
                    <a:pt x="191" y="1786"/>
                  </a:cubicBezTo>
                  <a:lnTo>
                    <a:pt x="501" y="1786"/>
                  </a:lnTo>
                  <a:cubicBezTo>
                    <a:pt x="382" y="1786"/>
                    <a:pt x="286" y="1691"/>
                    <a:pt x="310" y="1572"/>
                  </a:cubicBezTo>
                  <a:lnTo>
                    <a:pt x="310" y="214"/>
                  </a:lnTo>
                  <a:cubicBezTo>
                    <a:pt x="286" y="95"/>
                    <a:pt x="382" y="0"/>
                    <a:pt x="501"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41"/>
            <p:cNvSpPr/>
            <p:nvPr/>
          </p:nvSpPr>
          <p:spPr>
            <a:xfrm>
              <a:off x="4190125" y="2456525"/>
              <a:ext cx="12525" cy="44675"/>
            </a:xfrm>
            <a:custGeom>
              <a:rect b="b" l="l" r="r" t="t"/>
              <a:pathLst>
                <a:path extrusionOk="0" h="1787" w="501">
                  <a:moveTo>
                    <a:pt x="215" y="0"/>
                  </a:moveTo>
                  <a:cubicBezTo>
                    <a:pt x="96" y="0"/>
                    <a:pt x="1" y="95"/>
                    <a:pt x="1" y="214"/>
                  </a:cubicBezTo>
                  <a:lnTo>
                    <a:pt x="1" y="1572"/>
                  </a:lnTo>
                  <a:cubicBezTo>
                    <a:pt x="1" y="1691"/>
                    <a:pt x="96" y="1786"/>
                    <a:pt x="215" y="1786"/>
                  </a:cubicBezTo>
                  <a:lnTo>
                    <a:pt x="501" y="1786"/>
                  </a:lnTo>
                  <a:cubicBezTo>
                    <a:pt x="382" y="1786"/>
                    <a:pt x="310" y="1691"/>
                    <a:pt x="310" y="1572"/>
                  </a:cubicBezTo>
                  <a:lnTo>
                    <a:pt x="310" y="214"/>
                  </a:lnTo>
                  <a:cubicBezTo>
                    <a:pt x="310" y="95"/>
                    <a:pt x="405" y="0"/>
                    <a:pt x="501"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41"/>
            <p:cNvSpPr/>
            <p:nvPr/>
          </p:nvSpPr>
          <p:spPr>
            <a:xfrm>
              <a:off x="4047250" y="2405300"/>
              <a:ext cx="71450" cy="17900"/>
            </a:xfrm>
            <a:custGeom>
              <a:rect b="b" l="l" r="r" t="t"/>
              <a:pathLst>
                <a:path extrusionOk="0" h="716" w="2858">
                  <a:moveTo>
                    <a:pt x="95" y="1"/>
                  </a:moveTo>
                  <a:cubicBezTo>
                    <a:pt x="48" y="1"/>
                    <a:pt x="0" y="49"/>
                    <a:pt x="0" y="96"/>
                  </a:cubicBezTo>
                  <a:lnTo>
                    <a:pt x="0" y="620"/>
                  </a:lnTo>
                  <a:cubicBezTo>
                    <a:pt x="0" y="668"/>
                    <a:pt x="48" y="715"/>
                    <a:pt x="95" y="715"/>
                  </a:cubicBezTo>
                  <a:lnTo>
                    <a:pt x="2763" y="715"/>
                  </a:lnTo>
                  <a:cubicBezTo>
                    <a:pt x="2810" y="715"/>
                    <a:pt x="2858" y="668"/>
                    <a:pt x="2858" y="620"/>
                  </a:cubicBezTo>
                  <a:lnTo>
                    <a:pt x="2858" y="96"/>
                  </a:lnTo>
                  <a:cubicBezTo>
                    <a:pt x="2858" y="49"/>
                    <a:pt x="2810" y="1"/>
                    <a:pt x="2763"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41"/>
            <p:cNvSpPr/>
            <p:nvPr/>
          </p:nvSpPr>
          <p:spPr>
            <a:xfrm>
              <a:off x="4047250" y="2405300"/>
              <a:ext cx="13100" cy="17900"/>
            </a:xfrm>
            <a:custGeom>
              <a:rect b="b" l="l" r="r" t="t"/>
              <a:pathLst>
                <a:path extrusionOk="0" h="716" w="524">
                  <a:moveTo>
                    <a:pt x="95" y="1"/>
                  </a:moveTo>
                  <a:cubicBezTo>
                    <a:pt x="48" y="1"/>
                    <a:pt x="0" y="49"/>
                    <a:pt x="0" y="96"/>
                  </a:cubicBezTo>
                  <a:lnTo>
                    <a:pt x="0" y="620"/>
                  </a:lnTo>
                  <a:cubicBezTo>
                    <a:pt x="0" y="668"/>
                    <a:pt x="48" y="715"/>
                    <a:pt x="95" y="715"/>
                  </a:cubicBezTo>
                  <a:lnTo>
                    <a:pt x="524" y="715"/>
                  </a:lnTo>
                  <a:cubicBezTo>
                    <a:pt x="476" y="715"/>
                    <a:pt x="429" y="668"/>
                    <a:pt x="429" y="620"/>
                  </a:cubicBezTo>
                  <a:lnTo>
                    <a:pt x="429" y="96"/>
                  </a:lnTo>
                  <a:cubicBezTo>
                    <a:pt x="429" y="49"/>
                    <a:pt x="476" y="1"/>
                    <a:pt x="524"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41"/>
            <p:cNvSpPr/>
            <p:nvPr/>
          </p:nvSpPr>
          <p:spPr>
            <a:xfrm>
              <a:off x="4006750" y="2438650"/>
              <a:ext cx="152450" cy="104800"/>
            </a:xfrm>
            <a:custGeom>
              <a:rect b="b" l="l" r="r" t="t"/>
              <a:pathLst>
                <a:path extrusionOk="0" h="4192" w="6098">
                  <a:moveTo>
                    <a:pt x="215" y="1"/>
                  </a:moveTo>
                  <a:cubicBezTo>
                    <a:pt x="96" y="1"/>
                    <a:pt x="1" y="96"/>
                    <a:pt x="1" y="215"/>
                  </a:cubicBezTo>
                  <a:lnTo>
                    <a:pt x="1" y="3978"/>
                  </a:lnTo>
                  <a:cubicBezTo>
                    <a:pt x="1" y="4097"/>
                    <a:pt x="96" y="4192"/>
                    <a:pt x="215" y="4192"/>
                  </a:cubicBezTo>
                  <a:lnTo>
                    <a:pt x="5907" y="4192"/>
                  </a:lnTo>
                  <a:cubicBezTo>
                    <a:pt x="6026" y="4192"/>
                    <a:pt x="6097" y="4097"/>
                    <a:pt x="6097" y="3978"/>
                  </a:cubicBezTo>
                  <a:lnTo>
                    <a:pt x="6097" y="215"/>
                  </a:lnTo>
                  <a:cubicBezTo>
                    <a:pt x="6097" y="96"/>
                    <a:pt x="6026" y="1"/>
                    <a:pt x="5907"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41"/>
            <p:cNvSpPr/>
            <p:nvPr/>
          </p:nvSpPr>
          <p:spPr>
            <a:xfrm>
              <a:off x="4006750" y="2439250"/>
              <a:ext cx="152450" cy="104800"/>
            </a:xfrm>
            <a:custGeom>
              <a:rect b="b" l="l" r="r" t="t"/>
              <a:pathLst>
                <a:path extrusionOk="0" h="4192" w="6098">
                  <a:moveTo>
                    <a:pt x="215" y="0"/>
                  </a:moveTo>
                  <a:cubicBezTo>
                    <a:pt x="96" y="0"/>
                    <a:pt x="1" y="72"/>
                    <a:pt x="1" y="191"/>
                  </a:cubicBezTo>
                  <a:lnTo>
                    <a:pt x="1" y="3977"/>
                  </a:lnTo>
                  <a:cubicBezTo>
                    <a:pt x="1" y="4096"/>
                    <a:pt x="96" y="4192"/>
                    <a:pt x="215" y="4192"/>
                  </a:cubicBezTo>
                  <a:lnTo>
                    <a:pt x="5859" y="4192"/>
                  </a:lnTo>
                  <a:cubicBezTo>
                    <a:pt x="6002" y="4192"/>
                    <a:pt x="6097" y="4096"/>
                    <a:pt x="6097" y="3954"/>
                  </a:cubicBezTo>
                  <a:lnTo>
                    <a:pt x="6097" y="3763"/>
                  </a:lnTo>
                  <a:lnTo>
                    <a:pt x="620" y="3763"/>
                  </a:lnTo>
                  <a:cubicBezTo>
                    <a:pt x="501" y="3763"/>
                    <a:pt x="406" y="3668"/>
                    <a:pt x="406" y="3573"/>
                  </a:cubicBezTo>
                  <a:lnTo>
                    <a:pt x="406" y="0"/>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41"/>
            <p:cNvSpPr/>
            <p:nvPr/>
          </p:nvSpPr>
          <p:spPr>
            <a:xfrm>
              <a:off x="4010325" y="2560700"/>
              <a:ext cx="17900" cy="17950"/>
            </a:xfrm>
            <a:custGeom>
              <a:rect b="b" l="l" r="r" t="t"/>
              <a:pathLst>
                <a:path extrusionOk="0" h="718" w="716">
                  <a:moveTo>
                    <a:pt x="286" y="1"/>
                  </a:moveTo>
                  <a:cubicBezTo>
                    <a:pt x="215" y="1"/>
                    <a:pt x="143" y="1"/>
                    <a:pt x="96" y="48"/>
                  </a:cubicBezTo>
                  <a:cubicBezTo>
                    <a:pt x="1" y="215"/>
                    <a:pt x="1" y="405"/>
                    <a:pt x="24" y="596"/>
                  </a:cubicBezTo>
                  <a:cubicBezTo>
                    <a:pt x="80" y="665"/>
                    <a:pt x="263" y="718"/>
                    <a:pt x="421" y="718"/>
                  </a:cubicBezTo>
                  <a:cubicBezTo>
                    <a:pt x="536" y="718"/>
                    <a:pt x="637" y="690"/>
                    <a:pt x="667" y="620"/>
                  </a:cubicBezTo>
                  <a:cubicBezTo>
                    <a:pt x="715" y="572"/>
                    <a:pt x="715" y="501"/>
                    <a:pt x="715" y="429"/>
                  </a:cubicBezTo>
                  <a:cubicBezTo>
                    <a:pt x="715" y="191"/>
                    <a:pt x="525" y="1"/>
                    <a:pt x="286"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41"/>
            <p:cNvSpPr/>
            <p:nvPr/>
          </p:nvSpPr>
          <p:spPr>
            <a:xfrm>
              <a:off x="4047250" y="2560650"/>
              <a:ext cx="71450" cy="38775"/>
            </a:xfrm>
            <a:custGeom>
              <a:rect b="b" l="l" r="r" t="t"/>
              <a:pathLst>
                <a:path extrusionOk="0" h="1551" w="2858">
                  <a:moveTo>
                    <a:pt x="2469" y="1"/>
                  </a:moveTo>
                  <a:cubicBezTo>
                    <a:pt x="2456" y="1"/>
                    <a:pt x="2443" y="1"/>
                    <a:pt x="2429" y="3"/>
                  </a:cubicBezTo>
                  <a:lnTo>
                    <a:pt x="405" y="3"/>
                  </a:lnTo>
                  <a:cubicBezTo>
                    <a:pt x="191" y="3"/>
                    <a:pt x="0" y="169"/>
                    <a:pt x="0" y="407"/>
                  </a:cubicBezTo>
                  <a:lnTo>
                    <a:pt x="0" y="1550"/>
                  </a:lnTo>
                  <a:lnTo>
                    <a:pt x="2858" y="1550"/>
                  </a:lnTo>
                  <a:lnTo>
                    <a:pt x="2858" y="407"/>
                  </a:lnTo>
                  <a:cubicBezTo>
                    <a:pt x="2858" y="183"/>
                    <a:pt x="2688" y="1"/>
                    <a:pt x="2469"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41"/>
            <p:cNvSpPr/>
            <p:nvPr/>
          </p:nvSpPr>
          <p:spPr>
            <a:xfrm>
              <a:off x="4141300" y="2560700"/>
              <a:ext cx="17900" cy="17950"/>
            </a:xfrm>
            <a:custGeom>
              <a:rect b="b" l="l" r="r" t="t"/>
              <a:pathLst>
                <a:path extrusionOk="0" h="718" w="716">
                  <a:moveTo>
                    <a:pt x="287" y="1"/>
                  </a:moveTo>
                  <a:cubicBezTo>
                    <a:pt x="215" y="1"/>
                    <a:pt x="144" y="1"/>
                    <a:pt x="96" y="48"/>
                  </a:cubicBezTo>
                  <a:cubicBezTo>
                    <a:pt x="1" y="215"/>
                    <a:pt x="1" y="405"/>
                    <a:pt x="25" y="596"/>
                  </a:cubicBezTo>
                  <a:cubicBezTo>
                    <a:pt x="66" y="665"/>
                    <a:pt x="251" y="718"/>
                    <a:pt x="414" y="718"/>
                  </a:cubicBezTo>
                  <a:cubicBezTo>
                    <a:pt x="532" y="718"/>
                    <a:pt x="638" y="690"/>
                    <a:pt x="668" y="620"/>
                  </a:cubicBezTo>
                  <a:cubicBezTo>
                    <a:pt x="715" y="572"/>
                    <a:pt x="715" y="501"/>
                    <a:pt x="715" y="429"/>
                  </a:cubicBezTo>
                  <a:cubicBezTo>
                    <a:pt x="715" y="191"/>
                    <a:pt x="525" y="1"/>
                    <a:pt x="287"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41"/>
            <p:cNvSpPr/>
            <p:nvPr/>
          </p:nvSpPr>
          <p:spPr>
            <a:xfrm>
              <a:off x="4014500" y="2405300"/>
              <a:ext cx="14900" cy="14900"/>
            </a:xfrm>
            <a:custGeom>
              <a:rect b="b" l="l" r="r" t="t"/>
              <a:pathLst>
                <a:path extrusionOk="0" h="596" w="596">
                  <a:moveTo>
                    <a:pt x="238" y="1"/>
                  </a:moveTo>
                  <a:cubicBezTo>
                    <a:pt x="167" y="1"/>
                    <a:pt x="119" y="25"/>
                    <a:pt x="72" y="49"/>
                  </a:cubicBezTo>
                  <a:cubicBezTo>
                    <a:pt x="24" y="192"/>
                    <a:pt x="0" y="358"/>
                    <a:pt x="24" y="501"/>
                  </a:cubicBezTo>
                  <a:cubicBezTo>
                    <a:pt x="66" y="556"/>
                    <a:pt x="219" y="596"/>
                    <a:pt x="355" y="596"/>
                  </a:cubicBezTo>
                  <a:cubicBezTo>
                    <a:pt x="453" y="596"/>
                    <a:pt x="542" y="575"/>
                    <a:pt x="572" y="525"/>
                  </a:cubicBezTo>
                  <a:cubicBezTo>
                    <a:pt x="572" y="477"/>
                    <a:pt x="596" y="430"/>
                    <a:pt x="596" y="358"/>
                  </a:cubicBezTo>
                  <a:cubicBezTo>
                    <a:pt x="596" y="168"/>
                    <a:pt x="429" y="1"/>
                    <a:pt x="238"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41"/>
            <p:cNvSpPr/>
            <p:nvPr/>
          </p:nvSpPr>
          <p:spPr>
            <a:xfrm>
              <a:off x="4002850" y="2561300"/>
              <a:ext cx="24175" cy="18825"/>
            </a:xfrm>
            <a:custGeom>
              <a:rect b="b" l="l" r="r" t="t"/>
              <a:pathLst>
                <a:path extrusionOk="0" h="753" w="967">
                  <a:moveTo>
                    <a:pt x="371" y="0"/>
                  </a:moveTo>
                  <a:lnTo>
                    <a:pt x="371" y="0"/>
                  </a:lnTo>
                  <a:cubicBezTo>
                    <a:pt x="1" y="204"/>
                    <a:pt x="422" y="752"/>
                    <a:pt x="739" y="752"/>
                  </a:cubicBezTo>
                  <a:cubicBezTo>
                    <a:pt x="831" y="752"/>
                    <a:pt x="913" y="707"/>
                    <a:pt x="966" y="596"/>
                  </a:cubicBezTo>
                  <a:lnTo>
                    <a:pt x="966" y="596"/>
                  </a:lnTo>
                  <a:cubicBezTo>
                    <a:pt x="919" y="620"/>
                    <a:pt x="847" y="643"/>
                    <a:pt x="776" y="643"/>
                  </a:cubicBezTo>
                  <a:cubicBezTo>
                    <a:pt x="538" y="643"/>
                    <a:pt x="347" y="453"/>
                    <a:pt x="347" y="191"/>
                  </a:cubicBezTo>
                  <a:cubicBezTo>
                    <a:pt x="323" y="143"/>
                    <a:pt x="347" y="72"/>
                    <a:pt x="371"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41"/>
            <p:cNvSpPr/>
            <p:nvPr/>
          </p:nvSpPr>
          <p:spPr>
            <a:xfrm>
              <a:off x="4137150" y="2561900"/>
              <a:ext cx="20850" cy="20700"/>
            </a:xfrm>
            <a:custGeom>
              <a:rect b="b" l="l" r="r" t="t"/>
              <a:pathLst>
                <a:path extrusionOk="0" h="828" w="834">
                  <a:moveTo>
                    <a:pt x="262" y="0"/>
                  </a:moveTo>
                  <a:lnTo>
                    <a:pt x="262" y="0"/>
                  </a:lnTo>
                  <a:cubicBezTo>
                    <a:pt x="95" y="72"/>
                    <a:pt x="0" y="215"/>
                    <a:pt x="0" y="381"/>
                  </a:cubicBezTo>
                  <a:cubicBezTo>
                    <a:pt x="0" y="662"/>
                    <a:pt x="224" y="827"/>
                    <a:pt x="447" y="827"/>
                  </a:cubicBezTo>
                  <a:cubicBezTo>
                    <a:pt x="601" y="827"/>
                    <a:pt x="755" y="747"/>
                    <a:pt x="834" y="572"/>
                  </a:cubicBezTo>
                  <a:lnTo>
                    <a:pt x="834" y="572"/>
                  </a:lnTo>
                  <a:cubicBezTo>
                    <a:pt x="786" y="619"/>
                    <a:pt x="715" y="619"/>
                    <a:pt x="643" y="619"/>
                  </a:cubicBezTo>
                  <a:cubicBezTo>
                    <a:pt x="405" y="619"/>
                    <a:pt x="214" y="429"/>
                    <a:pt x="214" y="191"/>
                  </a:cubicBezTo>
                  <a:cubicBezTo>
                    <a:pt x="214" y="119"/>
                    <a:pt x="214" y="48"/>
                    <a:pt x="262"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41"/>
            <p:cNvSpPr/>
            <p:nvPr/>
          </p:nvSpPr>
          <p:spPr>
            <a:xfrm>
              <a:off x="4136550" y="2405900"/>
              <a:ext cx="17275" cy="17475"/>
            </a:xfrm>
            <a:custGeom>
              <a:rect b="b" l="l" r="r" t="t"/>
              <a:pathLst>
                <a:path extrusionOk="0" h="699" w="691">
                  <a:moveTo>
                    <a:pt x="238" y="1"/>
                  </a:moveTo>
                  <a:lnTo>
                    <a:pt x="238" y="1"/>
                  </a:lnTo>
                  <a:cubicBezTo>
                    <a:pt x="96" y="48"/>
                    <a:pt x="0" y="191"/>
                    <a:pt x="0" y="334"/>
                  </a:cubicBezTo>
                  <a:cubicBezTo>
                    <a:pt x="0" y="568"/>
                    <a:pt x="183" y="698"/>
                    <a:pt x="364" y="698"/>
                  </a:cubicBezTo>
                  <a:cubicBezTo>
                    <a:pt x="498" y="698"/>
                    <a:pt x="630" y="628"/>
                    <a:pt x="691" y="477"/>
                  </a:cubicBezTo>
                  <a:cubicBezTo>
                    <a:pt x="667" y="477"/>
                    <a:pt x="619" y="501"/>
                    <a:pt x="572" y="501"/>
                  </a:cubicBezTo>
                  <a:cubicBezTo>
                    <a:pt x="310" y="501"/>
                    <a:pt x="143" y="239"/>
                    <a:pt x="238"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41"/>
            <p:cNvSpPr/>
            <p:nvPr/>
          </p:nvSpPr>
          <p:spPr>
            <a:xfrm>
              <a:off x="4008550" y="2405900"/>
              <a:ext cx="20250" cy="15475"/>
            </a:xfrm>
            <a:custGeom>
              <a:rect b="b" l="l" r="r" t="t"/>
              <a:pathLst>
                <a:path extrusionOk="0" h="619" w="810">
                  <a:moveTo>
                    <a:pt x="334" y="1"/>
                  </a:moveTo>
                  <a:lnTo>
                    <a:pt x="334" y="1"/>
                  </a:lnTo>
                  <a:cubicBezTo>
                    <a:pt x="1" y="130"/>
                    <a:pt x="371" y="619"/>
                    <a:pt x="632" y="619"/>
                  </a:cubicBezTo>
                  <a:cubicBezTo>
                    <a:pt x="707" y="619"/>
                    <a:pt x="773" y="578"/>
                    <a:pt x="810" y="477"/>
                  </a:cubicBezTo>
                  <a:lnTo>
                    <a:pt x="810" y="477"/>
                  </a:lnTo>
                  <a:cubicBezTo>
                    <a:pt x="772" y="490"/>
                    <a:pt x="733" y="496"/>
                    <a:pt x="696" y="496"/>
                  </a:cubicBezTo>
                  <a:cubicBezTo>
                    <a:pt x="454" y="496"/>
                    <a:pt x="251" y="248"/>
                    <a:pt x="334"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41"/>
            <p:cNvSpPr/>
            <p:nvPr/>
          </p:nvSpPr>
          <p:spPr>
            <a:xfrm>
              <a:off x="4079400" y="2560700"/>
              <a:ext cx="7150" cy="38725"/>
            </a:xfrm>
            <a:custGeom>
              <a:rect b="b" l="l" r="r" t="t"/>
              <a:pathLst>
                <a:path extrusionOk="0" h="1549" w="286">
                  <a:moveTo>
                    <a:pt x="0" y="1"/>
                  </a:moveTo>
                  <a:lnTo>
                    <a:pt x="0" y="1548"/>
                  </a:lnTo>
                  <a:lnTo>
                    <a:pt x="286" y="1548"/>
                  </a:lnTo>
                  <a:lnTo>
                    <a:pt x="286" y="1"/>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41"/>
            <p:cNvSpPr/>
            <p:nvPr/>
          </p:nvSpPr>
          <p:spPr>
            <a:xfrm>
              <a:off x="4097250" y="2560700"/>
              <a:ext cx="7175" cy="38725"/>
            </a:xfrm>
            <a:custGeom>
              <a:rect b="b" l="l" r="r" t="t"/>
              <a:pathLst>
                <a:path extrusionOk="0" h="1549" w="287">
                  <a:moveTo>
                    <a:pt x="0" y="1"/>
                  </a:moveTo>
                  <a:lnTo>
                    <a:pt x="0" y="1548"/>
                  </a:lnTo>
                  <a:lnTo>
                    <a:pt x="286" y="1548"/>
                  </a:lnTo>
                  <a:lnTo>
                    <a:pt x="286" y="1"/>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41"/>
            <p:cNvSpPr/>
            <p:nvPr/>
          </p:nvSpPr>
          <p:spPr>
            <a:xfrm>
              <a:off x="4061525" y="2560700"/>
              <a:ext cx="7175" cy="38725"/>
            </a:xfrm>
            <a:custGeom>
              <a:rect b="b" l="l" r="r" t="t"/>
              <a:pathLst>
                <a:path extrusionOk="0" h="1549" w="287">
                  <a:moveTo>
                    <a:pt x="1" y="1"/>
                  </a:moveTo>
                  <a:lnTo>
                    <a:pt x="1" y="1548"/>
                  </a:lnTo>
                  <a:lnTo>
                    <a:pt x="286" y="1548"/>
                  </a:lnTo>
                  <a:lnTo>
                    <a:pt x="286" y="1"/>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41"/>
            <p:cNvSpPr/>
            <p:nvPr/>
          </p:nvSpPr>
          <p:spPr>
            <a:xfrm>
              <a:off x="4021650" y="2370725"/>
              <a:ext cx="122650" cy="24500"/>
            </a:xfrm>
            <a:custGeom>
              <a:rect b="b" l="l" r="r" t="t"/>
              <a:pathLst>
                <a:path extrusionOk="0" h="980" w="4906">
                  <a:moveTo>
                    <a:pt x="4541" y="1"/>
                  </a:moveTo>
                  <a:cubicBezTo>
                    <a:pt x="4528" y="1"/>
                    <a:pt x="4515" y="1"/>
                    <a:pt x="4501" y="3"/>
                  </a:cubicBezTo>
                  <a:lnTo>
                    <a:pt x="429" y="3"/>
                  </a:lnTo>
                  <a:cubicBezTo>
                    <a:pt x="191" y="3"/>
                    <a:pt x="0" y="169"/>
                    <a:pt x="0" y="408"/>
                  </a:cubicBezTo>
                  <a:lnTo>
                    <a:pt x="0" y="765"/>
                  </a:lnTo>
                  <a:lnTo>
                    <a:pt x="2453" y="979"/>
                  </a:lnTo>
                  <a:lnTo>
                    <a:pt x="4906" y="765"/>
                  </a:lnTo>
                  <a:lnTo>
                    <a:pt x="4906" y="408"/>
                  </a:lnTo>
                  <a:cubicBezTo>
                    <a:pt x="4906" y="183"/>
                    <a:pt x="4758" y="1"/>
                    <a:pt x="4541"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41"/>
            <p:cNvSpPr/>
            <p:nvPr/>
          </p:nvSpPr>
          <p:spPr>
            <a:xfrm>
              <a:off x="4021650" y="2379700"/>
              <a:ext cx="122650" cy="15525"/>
            </a:xfrm>
            <a:custGeom>
              <a:rect b="b" l="l" r="r" t="t"/>
              <a:pathLst>
                <a:path extrusionOk="0" h="621" w="4906">
                  <a:moveTo>
                    <a:pt x="0" y="1"/>
                  </a:moveTo>
                  <a:cubicBezTo>
                    <a:pt x="0" y="25"/>
                    <a:pt x="0" y="49"/>
                    <a:pt x="0" y="49"/>
                  </a:cubicBezTo>
                  <a:lnTo>
                    <a:pt x="0" y="430"/>
                  </a:lnTo>
                  <a:lnTo>
                    <a:pt x="2453" y="620"/>
                  </a:lnTo>
                  <a:lnTo>
                    <a:pt x="4906" y="430"/>
                  </a:lnTo>
                  <a:lnTo>
                    <a:pt x="4906" y="49"/>
                  </a:lnTo>
                  <a:lnTo>
                    <a:pt x="4906" y="1"/>
                  </a:ln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41"/>
            <p:cNvSpPr/>
            <p:nvPr/>
          </p:nvSpPr>
          <p:spPr>
            <a:xfrm>
              <a:off x="4022225" y="2370175"/>
              <a:ext cx="122675" cy="25625"/>
            </a:xfrm>
            <a:custGeom>
              <a:rect b="b" l="l" r="r" t="t"/>
              <a:pathLst>
                <a:path extrusionOk="0" h="1025" w="4907">
                  <a:moveTo>
                    <a:pt x="406" y="1"/>
                  </a:moveTo>
                  <a:cubicBezTo>
                    <a:pt x="191" y="1"/>
                    <a:pt x="1" y="168"/>
                    <a:pt x="1" y="382"/>
                  </a:cubicBezTo>
                  <a:cubicBezTo>
                    <a:pt x="1" y="406"/>
                    <a:pt x="1" y="406"/>
                    <a:pt x="1" y="430"/>
                  </a:cubicBezTo>
                  <a:lnTo>
                    <a:pt x="1" y="811"/>
                  </a:lnTo>
                  <a:lnTo>
                    <a:pt x="2454" y="1025"/>
                  </a:lnTo>
                  <a:lnTo>
                    <a:pt x="4907" y="811"/>
                  </a:lnTo>
                  <a:lnTo>
                    <a:pt x="4907" y="382"/>
                  </a:lnTo>
                  <a:lnTo>
                    <a:pt x="453" y="382"/>
                  </a:lnTo>
                  <a:cubicBezTo>
                    <a:pt x="430" y="382"/>
                    <a:pt x="406" y="358"/>
                    <a:pt x="406" y="334"/>
                  </a:cubicBezTo>
                  <a:cubicBezTo>
                    <a:pt x="453" y="144"/>
                    <a:pt x="620" y="1"/>
                    <a:pt x="811" y="1"/>
                  </a:cubicBezTo>
                  <a:close/>
                </a:path>
              </a:pathLst>
            </a:custGeom>
            <a:solidFill>
              <a:srgbClr val="A089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41"/>
            <p:cNvSpPr/>
            <p:nvPr/>
          </p:nvSpPr>
          <p:spPr>
            <a:xfrm>
              <a:off x="4002000" y="2594625"/>
              <a:ext cx="35150" cy="31050"/>
            </a:xfrm>
            <a:custGeom>
              <a:rect b="b" l="l" r="r" t="t"/>
              <a:pathLst>
                <a:path extrusionOk="0" h="1242" w="1406">
                  <a:moveTo>
                    <a:pt x="691" y="1"/>
                  </a:moveTo>
                  <a:lnTo>
                    <a:pt x="0" y="215"/>
                  </a:lnTo>
                  <a:lnTo>
                    <a:pt x="0" y="954"/>
                  </a:lnTo>
                  <a:cubicBezTo>
                    <a:pt x="0" y="1120"/>
                    <a:pt x="119" y="1239"/>
                    <a:pt x="286" y="1239"/>
                  </a:cubicBezTo>
                  <a:lnTo>
                    <a:pt x="1096" y="1239"/>
                  </a:lnTo>
                  <a:cubicBezTo>
                    <a:pt x="1108" y="1241"/>
                    <a:pt x="1120" y="1242"/>
                    <a:pt x="1132" y="1242"/>
                  </a:cubicBezTo>
                  <a:cubicBezTo>
                    <a:pt x="1283" y="1242"/>
                    <a:pt x="1405" y="1106"/>
                    <a:pt x="1405" y="930"/>
                  </a:cubicBezTo>
                  <a:lnTo>
                    <a:pt x="1405" y="215"/>
                  </a:lnTo>
                  <a:lnTo>
                    <a:pt x="691"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41"/>
            <p:cNvSpPr/>
            <p:nvPr/>
          </p:nvSpPr>
          <p:spPr>
            <a:xfrm>
              <a:off x="4129400" y="2594625"/>
              <a:ext cx="35700" cy="31050"/>
            </a:xfrm>
            <a:custGeom>
              <a:rect b="b" l="l" r="r" t="t"/>
              <a:pathLst>
                <a:path extrusionOk="0" h="1242" w="1428">
                  <a:moveTo>
                    <a:pt x="691" y="1"/>
                  </a:moveTo>
                  <a:lnTo>
                    <a:pt x="0" y="215"/>
                  </a:lnTo>
                  <a:lnTo>
                    <a:pt x="0" y="954"/>
                  </a:lnTo>
                  <a:cubicBezTo>
                    <a:pt x="0" y="1120"/>
                    <a:pt x="120" y="1239"/>
                    <a:pt x="286" y="1239"/>
                  </a:cubicBezTo>
                  <a:lnTo>
                    <a:pt x="1096" y="1239"/>
                  </a:lnTo>
                  <a:cubicBezTo>
                    <a:pt x="1107" y="1241"/>
                    <a:pt x="1117" y="1242"/>
                    <a:pt x="1128" y="1242"/>
                  </a:cubicBezTo>
                  <a:cubicBezTo>
                    <a:pt x="1283" y="1242"/>
                    <a:pt x="1428" y="1086"/>
                    <a:pt x="1406" y="930"/>
                  </a:cubicBezTo>
                  <a:lnTo>
                    <a:pt x="1406" y="215"/>
                  </a:lnTo>
                  <a:lnTo>
                    <a:pt x="691"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41"/>
            <p:cNvSpPr/>
            <p:nvPr/>
          </p:nvSpPr>
          <p:spPr>
            <a:xfrm>
              <a:off x="4002000" y="2599400"/>
              <a:ext cx="17875" cy="26225"/>
            </a:xfrm>
            <a:custGeom>
              <a:rect b="b" l="l" r="r" t="t"/>
              <a:pathLst>
                <a:path extrusionOk="0" h="1049" w="715">
                  <a:moveTo>
                    <a:pt x="0" y="0"/>
                  </a:moveTo>
                  <a:lnTo>
                    <a:pt x="0" y="763"/>
                  </a:lnTo>
                  <a:cubicBezTo>
                    <a:pt x="0" y="929"/>
                    <a:pt x="119" y="1048"/>
                    <a:pt x="286" y="1048"/>
                  </a:cubicBezTo>
                  <a:lnTo>
                    <a:pt x="715" y="1048"/>
                  </a:lnTo>
                  <a:cubicBezTo>
                    <a:pt x="548" y="1048"/>
                    <a:pt x="405" y="905"/>
                    <a:pt x="405" y="739"/>
                  </a:cubicBezTo>
                  <a:lnTo>
                    <a:pt x="405"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41"/>
            <p:cNvSpPr/>
            <p:nvPr/>
          </p:nvSpPr>
          <p:spPr>
            <a:xfrm>
              <a:off x="4129400" y="2599400"/>
              <a:ext cx="17875" cy="26225"/>
            </a:xfrm>
            <a:custGeom>
              <a:rect b="b" l="l" r="r" t="t"/>
              <a:pathLst>
                <a:path extrusionOk="0" h="1049" w="715">
                  <a:moveTo>
                    <a:pt x="0" y="0"/>
                  </a:moveTo>
                  <a:lnTo>
                    <a:pt x="0" y="763"/>
                  </a:lnTo>
                  <a:cubicBezTo>
                    <a:pt x="0" y="929"/>
                    <a:pt x="120" y="1048"/>
                    <a:pt x="286" y="1048"/>
                  </a:cubicBezTo>
                  <a:lnTo>
                    <a:pt x="715" y="1048"/>
                  </a:lnTo>
                  <a:cubicBezTo>
                    <a:pt x="548" y="1048"/>
                    <a:pt x="405" y="905"/>
                    <a:pt x="405" y="739"/>
                  </a:cubicBezTo>
                  <a:lnTo>
                    <a:pt x="405"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41"/>
            <p:cNvSpPr/>
            <p:nvPr/>
          </p:nvSpPr>
          <p:spPr>
            <a:xfrm>
              <a:off x="3961500" y="2435050"/>
              <a:ext cx="35150" cy="27450"/>
            </a:xfrm>
            <a:custGeom>
              <a:rect b="b" l="l" r="r" t="t"/>
              <a:pathLst>
                <a:path extrusionOk="0" h="1098" w="1406">
                  <a:moveTo>
                    <a:pt x="533" y="0"/>
                  </a:moveTo>
                  <a:cubicBezTo>
                    <a:pt x="241" y="0"/>
                    <a:pt x="1" y="253"/>
                    <a:pt x="1" y="549"/>
                  </a:cubicBezTo>
                  <a:lnTo>
                    <a:pt x="1" y="1097"/>
                  </a:lnTo>
                  <a:lnTo>
                    <a:pt x="334" y="1097"/>
                  </a:lnTo>
                  <a:lnTo>
                    <a:pt x="310" y="573"/>
                  </a:lnTo>
                  <a:cubicBezTo>
                    <a:pt x="310" y="430"/>
                    <a:pt x="429" y="311"/>
                    <a:pt x="572" y="311"/>
                  </a:cubicBezTo>
                  <a:lnTo>
                    <a:pt x="1406" y="311"/>
                  </a:lnTo>
                  <a:lnTo>
                    <a:pt x="1406" y="2"/>
                  </a:lnTo>
                  <a:lnTo>
                    <a:pt x="572" y="2"/>
                  </a:lnTo>
                  <a:cubicBezTo>
                    <a:pt x="559" y="1"/>
                    <a:pt x="546" y="0"/>
                    <a:pt x="533" y="0"/>
                  </a:cubicBezTo>
                  <a:close/>
                </a:path>
              </a:pathLst>
            </a:custGeom>
            <a:solidFill>
              <a:srgbClr val="A089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41"/>
            <p:cNvSpPr/>
            <p:nvPr/>
          </p:nvSpPr>
          <p:spPr>
            <a:xfrm>
              <a:off x="4169300" y="2435050"/>
              <a:ext cx="35150" cy="27450"/>
            </a:xfrm>
            <a:custGeom>
              <a:rect b="b" l="l" r="r" t="t"/>
              <a:pathLst>
                <a:path extrusionOk="0" h="1098" w="1406">
                  <a:moveTo>
                    <a:pt x="873" y="0"/>
                  </a:moveTo>
                  <a:cubicBezTo>
                    <a:pt x="860" y="0"/>
                    <a:pt x="847" y="1"/>
                    <a:pt x="834" y="2"/>
                  </a:cubicBezTo>
                  <a:lnTo>
                    <a:pt x="0" y="2"/>
                  </a:lnTo>
                  <a:lnTo>
                    <a:pt x="0" y="311"/>
                  </a:lnTo>
                  <a:lnTo>
                    <a:pt x="834" y="311"/>
                  </a:lnTo>
                  <a:cubicBezTo>
                    <a:pt x="976" y="311"/>
                    <a:pt x="1072" y="430"/>
                    <a:pt x="1072" y="573"/>
                  </a:cubicBezTo>
                  <a:lnTo>
                    <a:pt x="1072" y="1097"/>
                  </a:lnTo>
                  <a:lnTo>
                    <a:pt x="1405" y="1097"/>
                  </a:lnTo>
                  <a:lnTo>
                    <a:pt x="1381" y="549"/>
                  </a:lnTo>
                  <a:cubicBezTo>
                    <a:pt x="1381" y="253"/>
                    <a:pt x="1163" y="0"/>
                    <a:pt x="873" y="0"/>
                  </a:cubicBezTo>
                  <a:close/>
                </a:path>
              </a:pathLst>
            </a:custGeom>
            <a:solidFill>
              <a:srgbClr val="A089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41"/>
            <p:cNvSpPr/>
            <p:nvPr/>
          </p:nvSpPr>
          <p:spPr>
            <a:xfrm>
              <a:off x="3991275" y="2389825"/>
              <a:ext cx="183400" cy="209600"/>
            </a:xfrm>
            <a:custGeom>
              <a:rect b="b" l="l" r="r" t="t"/>
              <a:pathLst>
                <a:path extrusionOk="0" h="8384" w="7336">
                  <a:moveTo>
                    <a:pt x="1025" y="1"/>
                  </a:moveTo>
                  <a:cubicBezTo>
                    <a:pt x="477" y="1"/>
                    <a:pt x="1" y="453"/>
                    <a:pt x="1" y="1025"/>
                  </a:cubicBezTo>
                  <a:lnTo>
                    <a:pt x="1" y="7979"/>
                  </a:lnTo>
                  <a:cubicBezTo>
                    <a:pt x="1" y="8193"/>
                    <a:pt x="191" y="8383"/>
                    <a:pt x="429" y="8383"/>
                  </a:cubicBezTo>
                  <a:lnTo>
                    <a:pt x="2239" y="8383"/>
                  </a:lnTo>
                  <a:lnTo>
                    <a:pt x="3668" y="8169"/>
                  </a:lnTo>
                  <a:lnTo>
                    <a:pt x="5097" y="8383"/>
                  </a:lnTo>
                  <a:lnTo>
                    <a:pt x="6931" y="8383"/>
                  </a:lnTo>
                  <a:cubicBezTo>
                    <a:pt x="7169" y="8383"/>
                    <a:pt x="7335" y="8193"/>
                    <a:pt x="7335" y="7979"/>
                  </a:cubicBezTo>
                  <a:lnTo>
                    <a:pt x="7335" y="1025"/>
                  </a:lnTo>
                  <a:cubicBezTo>
                    <a:pt x="7335" y="453"/>
                    <a:pt x="6883" y="1"/>
                    <a:pt x="6311"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41"/>
            <p:cNvSpPr/>
            <p:nvPr/>
          </p:nvSpPr>
          <p:spPr>
            <a:xfrm>
              <a:off x="3991275" y="2389825"/>
              <a:ext cx="32775" cy="209600"/>
            </a:xfrm>
            <a:custGeom>
              <a:rect b="b" l="l" r="r" t="t"/>
              <a:pathLst>
                <a:path extrusionOk="0" h="8384" w="1311">
                  <a:moveTo>
                    <a:pt x="715" y="1"/>
                  </a:moveTo>
                  <a:cubicBezTo>
                    <a:pt x="310" y="1"/>
                    <a:pt x="1" y="310"/>
                    <a:pt x="1" y="691"/>
                  </a:cubicBezTo>
                  <a:lnTo>
                    <a:pt x="1" y="8098"/>
                  </a:lnTo>
                  <a:cubicBezTo>
                    <a:pt x="1" y="8241"/>
                    <a:pt x="143" y="8383"/>
                    <a:pt x="286" y="8383"/>
                  </a:cubicBezTo>
                  <a:lnTo>
                    <a:pt x="715" y="8383"/>
                  </a:lnTo>
                  <a:cubicBezTo>
                    <a:pt x="477" y="8383"/>
                    <a:pt x="310" y="8193"/>
                    <a:pt x="310" y="7979"/>
                  </a:cubicBezTo>
                  <a:lnTo>
                    <a:pt x="310" y="1025"/>
                  </a:lnTo>
                  <a:cubicBezTo>
                    <a:pt x="286" y="477"/>
                    <a:pt x="739" y="1"/>
                    <a:pt x="1310" y="1"/>
                  </a:cubicBezTo>
                  <a:close/>
                </a:path>
              </a:pathLst>
            </a:custGeom>
            <a:solidFill>
              <a:srgbClr val="A089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41"/>
            <p:cNvSpPr/>
            <p:nvPr/>
          </p:nvSpPr>
          <p:spPr>
            <a:xfrm>
              <a:off x="4139525" y="2405300"/>
              <a:ext cx="14900" cy="14900"/>
            </a:xfrm>
            <a:custGeom>
              <a:rect b="b" l="l" r="r" t="t"/>
              <a:pathLst>
                <a:path extrusionOk="0" h="596" w="596">
                  <a:moveTo>
                    <a:pt x="238" y="1"/>
                  </a:moveTo>
                  <a:cubicBezTo>
                    <a:pt x="191" y="1"/>
                    <a:pt x="143" y="25"/>
                    <a:pt x="96" y="49"/>
                  </a:cubicBezTo>
                  <a:cubicBezTo>
                    <a:pt x="24" y="192"/>
                    <a:pt x="0" y="358"/>
                    <a:pt x="48" y="501"/>
                  </a:cubicBezTo>
                  <a:cubicBezTo>
                    <a:pt x="76" y="556"/>
                    <a:pt x="223" y="596"/>
                    <a:pt x="356" y="596"/>
                  </a:cubicBezTo>
                  <a:cubicBezTo>
                    <a:pt x="453" y="596"/>
                    <a:pt x="542" y="575"/>
                    <a:pt x="572" y="525"/>
                  </a:cubicBezTo>
                  <a:cubicBezTo>
                    <a:pt x="596" y="477"/>
                    <a:pt x="596" y="430"/>
                    <a:pt x="596" y="358"/>
                  </a:cubicBezTo>
                  <a:cubicBezTo>
                    <a:pt x="596" y="168"/>
                    <a:pt x="453" y="1"/>
                    <a:pt x="238"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41"/>
            <p:cNvSpPr/>
            <p:nvPr/>
          </p:nvSpPr>
          <p:spPr>
            <a:xfrm>
              <a:off x="3955550" y="2456525"/>
              <a:ext cx="20875" cy="44675"/>
            </a:xfrm>
            <a:custGeom>
              <a:rect b="b" l="l" r="r" t="t"/>
              <a:pathLst>
                <a:path extrusionOk="0" h="1787" w="835">
                  <a:moveTo>
                    <a:pt x="215" y="0"/>
                  </a:moveTo>
                  <a:cubicBezTo>
                    <a:pt x="96" y="0"/>
                    <a:pt x="1" y="95"/>
                    <a:pt x="1" y="214"/>
                  </a:cubicBezTo>
                  <a:lnTo>
                    <a:pt x="1" y="1572"/>
                  </a:lnTo>
                  <a:cubicBezTo>
                    <a:pt x="1" y="1691"/>
                    <a:pt x="96" y="1786"/>
                    <a:pt x="215" y="1786"/>
                  </a:cubicBezTo>
                  <a:lnTo>
                    <a:pt x="620" y="1786"/>
                  </a:lnTo>
                  <a:cubicBezTo>
                    <a:pt x="739" y="1786"/>
                    <a:pt x="834" y="1691"/>
                    <a:pt x="810" y="1572"/>
                  </a:cubicBezTo>
                  <a:lnTo>
                    <a:pt x="810" y="214"/>
                  </a:lnTo>
                  <a:cubicBezTo>
                    <a:pt x="810" y="95"/>
                    <a:pt x="739" y="0"/>
                    <a:pt x="620"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41"/>
            <p:cNvSpPr/>
            <p:nvPr/>
          </p:nvSpPr>
          <p:spPr>
            <a:xfrm>
              <a:off x="4190125" y="2456525"/>
              <a:ext cx="20875" cy="44675"/>
            </a:xfrm>
            <a:custGeom>
              <a:rect b="b" l="l" r="r" t="t"/>
              <a:pathLst>
                <a:path extrusionOk="0" h="1787" w="835">
                  <a:moveTo>
                    <a:pt x="215" y="0"/>
                  </a:moveTo>
                  <a:cubicBezTo>
                    <a:pt x="96" y="0"/>
                    <a:pt x="1" y="95"/>
                    <a:pt x="1" y="214"/>
                  </a:cubicBezTo>
                  <a:lnTo>
                    <a:pt x="1" y="1572"/>
                  </a:lnTo>
                  <a:cubicBezTo>
                    <a:pt x="1" y="1691"/>
                    <a:pt x="96" y="1786"/>
                    <a:pt x="215" y="1786"/>
                  </a:cubicBezTo>
                  <a:lnTo>
                    <a:pt x="620" y="1786"/>
                  </a:lnTo>
                  <a:cubicBezTo>
                    <a:pt x="739" y="1786"/>
                    <a:pt x="834" y="1691"/>
                    <a:pt x="834" y="1572"/>
                  </a:cubicBezTo>
                  <a:lnTo>
                    <a:pt x="834" y="214"/>
                  </a:lnTo>
                  <a:cubicBezTo>
                    <a:pt x="834" y="95"/>
                    <a:pt x="739" y="0"/>
                    <a:pt x="620"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41"/>
            <p:cNvSpPr/>
            <p:nvPr/>
          </p:nvSpPr>
          <p:spPr>
            <a:xfrm>
              <a:off x="3955550" y="2456525"/>
              <a:ext cx="12525" cy="44675"/>
            </a:xfrm>
            <a:custGeom>
              <a:rect b="b" l="l" r="r" t="t"/>
              <a:pathLst>
                <a:path extrusionOk="0" h="1787" w="501">
                  <a:moveTo>
                    <a:pt x="191" y="0"/>
                  </a:moveTo>
                  <a:cubicBezTo>
                    <a:pt x="96" y="0"/>
                    <a:pt x="1" y="95"/>
                    <a:pt x="1" y="214"/>
                  </a:cubicBezTo>
                  <a:lnTo>
                    <a:pt x="1" y="1572"/>
                  </a:lnTo>
                  <a:cubicBezTo>
                    <a:pt x="1" y="1691"/>
                    <a:pt x="96" y="1786"/>
                    <a:pt x="191" y="1786"/>
                  </a:cubicBezTo>
                  <a:lnTo>
                    <a:pt x="501" y="1786"/>
                  </a:lnTo>
                  <a:cubicBezTo>
                    <a:pt x="382" y="1786"/>
                    <a:pt x="286" y="1691"/>
                    <a:pt x="310" y="1572"/>
                  </a:cubicBezTo>
                  <a:lnTo>
                    <a:pt x="310" y="214"/>
                  </a:lnTo>
                  <a:cubicBezTo>
                    <a:pt x="286" y="95"/>
                    <a:pt x="382" y="0"/>
                    <a:pt x="501" y="0"/>
                  </a:cubicBezTo>
                  <a:close/>
                </a:path>
              </a:pathLst>
            </a:custGeom>
            <a:solidFill>
              <a:srgbClr val="A089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41"/>
            <p:cNvSpPr/>
            <p:nvPr/>
          </p:nvSpPr>
          <p:spPr>
            <a:xfrm>
              <a:off x="4190125" y="2456525"/>
              <a:ext cx="12525" cy="44675"/>
            </a:xfrm>
            <a:custGeom>
              <a:rect b="b" l="l" r="r" t="t"/>
              <a:pathLst>
                <a:path extrusionOk="0" h="1787" w="501">
                  <a:moveTo>
                    <a:pt x="215" y="0"/>
                  </a:moveTo>
                  <a:cubicBezTo>
                    <a:pt x="96" y="0"/>
                    <a:pt x="1" y="95"/>
                    <a:pt x="1" y="214"/>
                  </a:cubicBezTo>
                  <a:lnTo>
                    <a:pt x="1" y="1572"/>
                  </a:lnTo>
                  <a:cubicBezTo>
                    <a:pt x="1" y="1691"/>
                    <a:pt x="96" y="1786"/>
                    <a:pt x="215" y="1786"/>
                  </a:cubicBezTo>
                  <a:lnTo>
                    <a:pt x="501" y="1786"/>
                  </a:lnTo>
                  <a:cubicBezTo>
                    <a:pt x="382" y="1786"/>
                    <a:pt x="310" y="1691"/>
                    <a:pt x="310" y="1572"/>
                  </a:cubicBezTo>
                  <a:lnTo>
                    <a:pt x="310" y="214"/>
                  </a:lnTo>
                  <a:cubicBezTo>
                    <a:pt x="310" y="95"/>
                    <a:pt x="405" y="0"/>
                    <a:pt x="501" y="0"/>
                  </a:cubicBezTo>
                  <a:close/>
                </a:path>
              </a:pathLst>
            </a:custGeom>
            <a:solidFill>
              <a:srgbClr val="A089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41"/>
            <p:cNvSpPr/>
            <p:nvPr/>
          </p:nvSpPr>
          <p:spPr>
            <a:xfrm>
              <a:off x="4047250" y="2405300"/>
              <a:ext cx="71450" cy="17900"/>
            </a:xfrm>
            <a:custGeom>
              <a:rect b="b" l="l" r="r" t="t"/>
              <a:pathLst>
                <a:path extrusionOk="0" h="716" w="2858">
                  <a:moveTo>
                    <a:pt x="95" y="1"/>
                  </a:moveTo>
                  <a:cubicBezTo>
                    <a:pt x="48" y="1"/>
                    <a:pt x="0" y="49"/>
                    <a:pt x="0" y="96"/>
                  </a:cubicBezTo>
                  <a:lnTo>
                    <a:pt x="0" y="620"/>
                  </a:lnTo>
                  <a:cubicBezTo>
                    <a:pt x="0" y="668"/>
                    <a:pt x="48" y="715"/>
                    <a:pt x="95" y="715"/>
                  </a:cubicBezTo>
                  <a:lnTo>
                    <a:pt x="2763" y="715"/>
                  </a:lnTo>
                  <a:cubicBezTo>
                    <a:pt x="2810" y="715"/>
                    <a:pt x="2858" y="668"/>
                    <a:pt x="2858" y="620"/>
                  </a:cubicBezTo>
                  <a:lnTo>
                    <a:pt x="2858" y="96"/>
                  </a:lnTo>
                  <a:cubicBezTo>
                    <a:pt x="2858" y="49"/>
                    <a:pt x="2810" y="1"/>
                    <a:pt x="276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41"/>
            <p:cNvSpPr/>
            <p:nvPr/>
          </p:nvSpPr>
          <p:spPr>
            <a:xfrm>
              <a:off x="4047250" y="2405300"/>
              <a:ext cx="13100" cy="17900"/>
            </a:xfrm>
            <a:custGeom>
              <a:rect b="b" l="l" r="r" t="t"/>
              <a:pathLst>
                <a:path extrusionOk="0" h="716" w="524">
                  <a:moveTo>
                    <a:pt x="95" y="1"/>
                  </a:moveTo>
                  <a:cubicBezTo>
                    <a:pt x="48" y="1"/>
                    <a:pt x="0" y="49"/>
                    <a:pt x="0" y="96"/>
                  </a:cubicBezTo>
                  <a:lnTo>
                    <a:pt x="0" y="620"/>
                  </a:lnTo>
                  <a:cubicBezTo>
                    <a:pt x="0" y="668"/>
                    <a:pt x="48" y="715"/>
                    <a:pt x="95" y="715"/>
                  </a:cubicBezTo>
                  <a:lnTo>
                    <a:pt x="524" y="715"/>
                  </a:lnTo>
                  <a:cubicBezTo>
                    <a:pt x="476" y="715"/>
                    <a:pt x="429" y="668"/>
                    <a:pt x="429" y="620"/>
                  </a:cubicBezTo>
                  <a:lnTo>
                    <a:pt x="429" y="96"/>
                  </a:lnTo>
                  <a:cubicBezTo>
                    <a:pt x="429" y="49"/>
                    <a:pt x="476" y="1"/>
                    <a:pt x="52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41"/>
            <p:cNvSpPr/>
            <p:nvPr/>
          </p:nvSpPr>
          <p:spPr>
            <a:xfrm>
              <a:off x="4006750" y="2438650"/>
              <a:ext cx="152450" cy="104800"/>
            </a:xfrm>
            <a:custGeom>
              <a:rect b="b" l="l" r="r" t="t"/>
              <a:pathLst>
                <a:path extrusionOk="0" h="4192" w="6098">
                  <a:moveTo>
                    <a:pt x="215" y="1"/>
                  </a:moveTo>
                  <a:cubicBezTo>
                    <a:pt x="96" y="1"/>
                    <a:pt x="1" y="96"/>
                    <a:pt x="1" y="215"/>
                  </a:cubicBezTo>
                  <a:lnTo>
                    <a:pt x="1" y="3978"/>
                  </a:lnTo>
                  <a:cubicBezTo>
                    <a:pt x="1" y="4097"/>
                    <a:pt x="96" y="4192"/>
                    <a:pt x="215" y="4192"/>
                  </a:cubicBezTo>
                  <a:lnTo>
                    <a:pt x="5907" y="4192"/>
                  </a:lnTo>
                  <a:cubicBezTo>
                    <a:pt x="6026" y="4192"/>
                    <a:pt x="6097" y="4097"/>
                    <a:pt x="6097" y="3978"/>
                  </a:cubicBezTo>
                  <a:lnTo>
                    <a:pt x="6097" y="215"/>
                  </a:lnTo>
                  <a:cubicBezTo>
                    <a:pt x="6097" y="96"/>
                    <a:pt x="6026" y="1"/>
                    <a:pt x="5907" y="1"/>
                  </a:cubicBez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41"/>
            <p:cNvSpPr/>
            <p:nvPr/>
          </p:nvSpPr>
          <p:spPr>
            <a:xfrm>
              <a:off x="4006750" y="2439250"/>
              <a:ext cx="152450" cy="104800"/>
            </a:xfrm>
            <a:custGeom>
              <a:rect b="b" l="l" r="r" t="t"/>
              <a:pathLst>
                <a:path extrusionOk="0" h="4192" w="6098">
                  <a:moveTo>
                    <a:pt x="215" y="0"/>
                  </a:moveTo>
                  <a:cubicBezTo>
                    <a:pt x="96" y="0"/>
                    <a:pt x="1" y="72"/>
                    <a:pt x="1" y="191"/>
                  </a:cubicBezTo>
                  <a:lnTo>
                    <a:pt x="1" y="3977"/>
                  </a:lnTo>
                  <a:cubicBezTo>
                    <a:pt x="1" y="4096"/>
                    <a:pt x="96" y="4192"/>
                    <a:pt x="215" y="4192"/>
                  </a:cubicBezTo>
                  <a:lnTo>
                    <a:pt x="5859" y="4192"/>
                  </a:lnTo>
                  <a:cubicBezTo>
                    <a:pt x="6002" y="4192"/>
                    <a:pt x="6097" y="4096"/>
                    <a:pt x="6097" y="3954"/>
                  </a:cubicBezTo>
                  <a:lnTo>
                    <a:pt x="6097" y="3763"/>
                  </a:lnTo>
                  <a:lnTo>
                    <a:pt x="620" y="3763"/>
                  </a:lnTo>
                  <a:cubicBezTo>
                    <a:pt x="501" y="3763"/>
                    <a:pt x="406" y="3668"/>
                    <a:pt x="406" y="3573"/>
                  </a:cubicBezTo>
                  <a:lnTo>
                    <a:pt x="406" y="0"/>
                  </a:ln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41"/>
            <p:cNvSpPr/>
            <p:nvPr/>
          </p:nvSpPr>
          <p:spPr>
            <a:xfrm>
              <a:off x="4010325" y="2560700"/>
              <a:ext cx="17900" cy="17950"/>
            </a:xfrm>
            <a:custGeom>
              <a:rect b="b" l="l" r="r" t="t"/>
              <a:pathLst>
                <a:path extrusionOk="0" h="718" w="716">
                  <a:moveTo>
                    <a:pt x="286" y="1"/>
                  </a:moveTo>
                  <a:cubicBezTo>
                    <a:pt x="215" y="1"/>
                    <a:pt x="143" y="1"/>
                    <a:pt x="96" y="48"/>
                  </a:cubicBezTo>
                  <a:cubicBezTo>
                    <a:pt x="1" y="215"/>
                    <a:pt x="1" y="405"/>
                    <a:pt x="24" y="596"/>
                  </a:cubicBezTo>
                  <a:cubicBezTo>
                    <a:pt x="80" y="665"/>
                    <a:pt x="263" y="718"/>
                    <a:pt x="421" y="718"/>
                  </a:cubicBezTo>
                  <a:cubicBezTo>
                    <a:pt x="536" y="718"/>
                    <a:pt x="637" y="690"/>
                    <a:pt x="667" y="620"/>
                  </a:cubicBezTo>
                  <a:cubicBezTo>
                    <a:pt x="715" y="572"/>
                    <a:pt x="715" y="501"/>
                    <a:pt x="715" y="429"/>
                  </a:cubicBezTo>
                  <a:cubicBezTo>
                    <a:pt x="715" y="191"/>
                    <a:pt x="525" y="1"/>
                    <a:pt x="286"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41"/>
            <p:cNvSpPr/>
            <p:nvPr/>
          </p:nvSpPr>
          <p:spPr>
            <a:xfrm>
              <a:off x="4047250" y="2560650"/>
              <a:ext cx="71450" cy="38775"/>
            </a:xfrm>
            <a:custGeom>
              <a:rect b="b" l="l" r="r" t="t"/>
              <a:pathLst>
                <a:path extrusionOk="0" h="1551" w="2858">
                  <a:moveTo>
                    <a:pt x="2469" y="1"/>
                  </a:moveTo>
                  <a:cubicBezTo>
                    <a:pt x="2456" y="1"/>
                    <a:pt x="2443" y="1"/>
                    <a:pt x="2429" y="3"/>
                  </a:cubicBezTo>
                  <a:lnTo>
                    <a:pt x="405" y="3"/>
                  </a:lnTo>
                  <a:cubicBezTo>
                    <a:pt x="191" y="3"/>
                    <a:pt x="0" y="169"/>
                    <a:pt x="0" y="407"/>
                  </a:cubicBezTo>
                  <a:lnTo>
                    <a:pt x="0" y="1550"/>
                  </a:lnTo>
                  <a:lnTo>
                    <a:pt x="2858" y="1550"/>
                  </a:lnTo>
                  <a:lnTo>
                    <a:pt x="2858" y="407"/>
                  </a:lnTo>
                  <a:cubicBezTo>
                    <a:pt x="2858" y="183"/>
                    <a:pt x="2688" y="1"/>
                    <a:pt x="2469" y="1"/>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41"/>
            <p:cNvSpPr/>
            <p:nvPr/>
          </p:nvSpPr>
          <p:spPr>
            <a:xfrm>
              <a:off x="4141300" y="2560700"/>
              <a:ext cx="17900" cy="17950"/>
            </a:xfrm>
            <a:custGeom>
              <a:rect b="b" l="l" r="r" t="t"/>
              <a:pathLst>
                <a:path extrusionOk="0" h="718" w="716">
                  <a:moveTo>
                    <a:pt x="287" y="1"/>
                  </a:moveTo>
                  <a:cubicBezTo>
                    <a:pt x="215" y="1"/>
                    <a:pt x="144" y="1"/>
                    <a:pt x="96" y="48"/>
                  </a:cubicBezTo>
                  <a:cubicBezTo>
                    <a:pt x="1" y="215"/>
                    <a:pt x="1" y="405"/>
                    <a:pt x="25" y="596"/>
                  </a:cubicBezTo>
                  <a:cubicBezTo>
                    <a:pt x="66" y="665"/>
                    <a:pt x="251" y="718"/>
                    <a:pt x="414" y="718"/>
                  </a:cubicBezTo>
                  <a:cubicBezTo>
                    <a:pt x="532" y="718"/>
                    <a:pt x="638" y="690"/>
                    <a:pt x="668" y="620"/>
                  </a:cubicBezTo>
                  <a:cubicBezTo>
                    <a:pt x="715" y="572"/>
                    <a:pt x="715" y="501"/>
                    <a:pt x="715" y="429"/>
                  </a:cubicBezTo>
                  <a:cubicBezTo>
                    <a:pt x="715" y="191"/>
                    <a:pt x="525" y="1"/>
                    <a:pt x="287"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41"/>
            <p:cNvSpPr/>
            <p:nvPr/>
          </p:nvSpPr>
          <p:spPr>
            <a:xfrm>
              <a:off x="4014500" y="2405300"/>
              <a:ext cx="14900" cy="14900"/>
            </a:xfrm>
            <a:custGeom>
              <a:rect b="b" l="l" r="r" t="t"/>
              <a:pathLst>
                <a:path extrusionOk="0" h="596" w="596">
                  <a:moveTo>
                    <a:pt x="238" y="1"/>
                  </a:moveTo>
                  <a:cubicBezTo>
                    <a:pt x="167" y="1"/>
                    <a:pt x="119" y="25"/>
                    <a:pt x="72" y="49"/>
                  </a:cubicBezTo>
                  <a:cubicBezTo>
                    <a:pt x="24" y="192"/>
                    <a:pt x="0" y="358"/>
                    <a:pt x="24" y="501"/>
                  </a:cubicBezTo>
                  <a:cubicBezTo>
                    <a:pt x="66" y="556"/>
                    <a:pt x="219" y="596"/>
                    <a:pt x="355" y="596"/>
                  </a:cubicBezTo>
                  <a:cubicBezTo>
                    <a:pt x="453" y="596"/>
                    <a:pt x="542" y="575"/>
                    <a:pt x="572" y="525"/>
                  </a:cubicBezTo>
                  <a:cubicBezTo>
                    <a:pt x="572" y="477"/>
                    <a:pt x="596" y="430"/>
                    <a:pt x="596" y="358"/>
                  </a:cubicBezTo>
                  <a:cubicBezTo>
                    <a:pt x="596" y="168"/>
                    <a:pt x="429" y="1"/>
                    <a:pt x="238"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41"/>
            <p:cNvSpPr/>
            <p:nvPr/>
          </p:nvSpPr>
          <p:spPr>
            <a:xfrm>
              <a:off x="4002850" y="2561300"/>
              <a:ext cx="24175" cy="18825"/>
            </a:xfrm>
            <a:custGeom>
              <a:rect b="b" l="l" r="r" t="t"/>
              <a:pathLst>
                <a:path extrusionOk="0" h="753" w="967">
                  <a:moveTo>
                    <a:pt x="371" y="0"/>
                  </a:moveTo>
                  <a:lnTo>
                    <a:pt x="371" y="0"/>
                  </a:lnTo>
                  <a:cubicBezTo>
                    <a:pt x="1" y="204"/>
                    <a:pt x="422" y="752"/>
                    <a:pt x="739" y="752"/>
                  </a:cubicBezTo>
                  <a:cubicBezTo>
                    <a:pt x="831" y="752"/>
                    <a:pt x="913" y="707"/>
                    <a:pt x="966" y="596"/>
                  </a:cubicBezTo>
                  <a:lnTo>
                    <a:pt x="966" y="596"/>
                  </a:lnTo>
                  <a:cubicBezTo>
                    <a:pt x="919" y="620"/>
                    <a:pt x="847" y="643"/>
                    <a:pt x="776" y="643"/>
                  </a:cubicBezTo>
                  <a:cubicBezTo>
                    <a:pt x="538" y="643"/>
                    <a:pt x="347" y="453"/>
                    <a:pt x="347" y="191"/>
                  </a:cubicBezTo>
                  <a:cubicBezTo>
                    <a:pt x="323" y="143"/>
                    <a:pt x="347" y="72"/>
                    <a:pt x="371" y="0"/>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41"/>
            <p:cNvSpPr/>
            <p:nvPr/>
          </p:nvSpPr>
          <p:spPr>
            <a:xfrm>
              <a:off x="4137150" y="2561900"/>
              <a:ext cx="20850" cy="20700"/>
            </a:xfrm>
            <a:custGeom>
              <a:rect b="b" l="l" r="r" t="t"/>
              <a:pathLst>
                <a:path extrusionOk="0" h="828" w="834">
                  <a:moveTo>
                    <a:pt x="262" y="0"/>
                  </a:moveTo>
                  <a:lnTo>
                    <a:pt x="262" y="0"/>
                  </a:lnTo>
                  <a:cubicBezTo>
                    <a:pt x="95" y="72"/>
                    <a:pt x="0" y="215"/>
                    <a:pt x="0" y="381"/>
                  </a:cubicBezTo>
                  <a:cubicBezTo>
                    <a:pt x="0" y="662"/>
                    <a:pt x="224" y="827"/>
                    <a:pt x="447" y="827"/>
                  </a:cubicBezTo>
                  <a:cubicBezTo>
                    <a:pt x="601" y="827"/>
                    <a:pt x="755" y="747"/>
                    <a:pt x="834" y="572"/>
                  </a:cubicBezTo>
                  <a:lnTo>
                    <a:pt x="834" y="572"/>
                  </a:lnTo>
                  <a:cubicBezTo>
                    <a:pt x="786" y="619"/>
                    <a:pt x="715" y="619"/>
                    <a:pt x="643" y="619"/>
                  </a:cubicBezTo>
                  <a:cubicBezTo>
                    <a:pt x="405" y="619"/>
                    <a:pt x="214" y="429"/>
                    <a:pt x="214" y="191"/>
                  </a:cubicBezTo>
                  <a:cubicBezTo>
                    <a:pt x="214" y="119"/>
                    <a:pt x="214" y="48"/>
                    <a:pt x="262" y="0"/>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41"/>
            <p:cNvSpPr/>
            <p:nvPr/>
          </p:nvSpPr>
          <p:spPr>
            <a:xfrm>
              <a:off x="4136550" y="2405900"/>
              <a:ext cx="17275" cy="17475"/>
            </a:xfrm>
            <a:custGeom>
              <a:rect b="b" l="l" r="r" t="t"/>
              <a:pathLst>
                <a:path extrusionOk="0" h="699" w="691">
                  <a:moveTo>
                    <a:pt x="238" y="1"/>
                  </a:moveTo>
                  <a:lnTo>
                    <a:pt x="238" y="1"/>
                  </a:lnTo>
                  <a:cubicBezTo>
                    <a:pt x="96" y="48"/>
                    <a:pt x="0" y="191"/>
                    <a:pt x="0" y="334"/>
                  </a:cubicBezTo>
                  <a:cubicBezTo>
                    <a:pt x="0" y="568"/>
                    <a:pt x="183" y="698"/>
                    <a:pt x="364" y="698"/>
                  </a:cubicBezTo>
                  <a:cubicBezTo>
                    <a:pt x="498" y="698"/>
                    <a:pt x="630" y="628"/>
                    <a:pt x="691" y="477"/>
                  </a:cubicBezTo>
                  <a:cubicBezTo>
                    <a:pt x="667" y="477"/>
                    <a:pt x="619" y="501"/>
                    <a:pt x="572" y="501"/>
                  </a:cubicBezTo>
                  <a:cubicBezTo>
                    <a:pt x="310" y="501"/>
                    <a:pt x="143" y="239"/>
                    <a:pt x="238" y="1"/>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41"/>
            <p:cNvSpPr/>
            <p:nvPr/>
          </p:nvSpPr>
          <p:spPr>
            <a:xfrm>
              <a:off x="4008550" y="2405900"/>
              <a:ext cx="20250" cy="15475"/>
            </a:xfrm>
            <a:custGeom>
              <a:rect b="b" l="l" r="r" t="t"/>
              <a:pathLst>
                <a:path extrusionOk="0" h="619" w="810">
                  <a:moveTo>
                    <a:pt x="334" y="1"/>
                  </a:moveTo>
                  <a:lnTo>
                    <a:pt x="334" y="1"/>
                  </a:lnTo>
                  <a:cubicBezTo>
                    <a:pt x="1" y="130"/>
                    <a:pt x="371" y="619"/>
                    <a:pt x="632" y="619"/>
                  </a:cubicBezTo>
                  <a:cubicBezTo>
                    <a:pt x="707" y="619"/>
                    <a:pt x="773" y="578"/>
                    <a:pt x="810" y="477"/>
                  </a:cubicBezTo>
                  <a:lnTo>
                    <a:pt x="810" y="477"/>
                  </a:lnTo>
                  <a:cubicBezTo>
                    <a:pt x="772" y="490"/>
                    <a:pt x="733" y="496"/>
                    <a:pt x="696" y="496"/>
                  </a:cubicBezTo>
                  <a:cubicBezTo>
                    <a:pt x="454" y="496"/>
                    <a:pt x="251" y="248"/>
                    <a:pt x="334" y="1"/>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41"/>
            <p:cNvSpPr/>
            <p:nvPr/>
          </p:nvSpPr>
          <p:spPr>
            <a:xfrm>
              <a:off x="4079400" y="2560700"/>
              <a:ext cx="7150" cy="38725"/>
            </a:xfrm>
            <a:custGeom>
              <a:rect b="b" l="l" r="r" t="t"/>
              <a:pathLst>
                <a:path extrusionOk="0" h="1549" w="286">
                  <a:moveTo>
                    <a:pt x="0" y="1"/>
                  </a:moveTo>
                  <a:lnTo>
                    <a:pt x="0" y="1548"/>
                  </a:lnTo>
                  <a:lnTo>
                    <a:pt x="286" y="1548"/>
                  </a:lnTo>
                  <a:lnTo>
                    <a:pt x="286"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41"/>
            <p:cNvSpPr/>
            <p:nvPr/>
          </p:nvSpPr>
          <p:spPr>
            <a:xfrm>
              <a:off x="4097250" y="2560700"/>
              <a:ext cx="7175" cy="38725"/>
            </a:xfrm>
            <a:custGeom>
              <a:rect b="b" l="l" r="r" t="t"/>
              <a:pathLst>
                <a:path extrusionOk="0" h="1549" w="287">
                  <a:moveTo>
                    <a:pt x="0" y="1"/>
                  </a:moveTo>
                  <a:lnTo>
                    <a:pt x="0" y="1548"/>
                  </a:lnTo>
                  <a:lnTo>
                    <a:pt x="286" y="1548"/>
                  </a:lnTo>
                  <a:lnTo>
                    <a:pt x="286"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41"/>
            <p:cNvSpPr/>
            <p:nvPr/>
          </p:nvSpPr>
          <p:spPr>
            <a:xfrm>
              <a:off x="4061525" y="2560700"/>
              <a:ext cx="7175" cy="38725"/>
            </a:xfrm>
            <a:custGeom>
              <a:rect b="b" l="l" r="r" t="t"/>
              <a:pathLst>
                <a:path extrusionOk="0" h="1549" w="287">
                  <a:moveTo>
                    <a:pt x="1" y="1"/>
                  </a:moveTo>
                  <a:lnTo>
                    <a:pt x="1" y="1548"/>
                  </a:lnTo>
                  <a:lnTo>
                    <a:pt x="286" y="1548"/>
                  </a:lnTo>
                  <a:lnTo>
                    <a:pt x="286"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1" name="Google Shape;1221;p41"/>
          <p:cNvGrpSpPr/>
          <p:nvPr/>
        </p:nvGrpSpPr>
        <p:grpSpPr>
          <a:xfrm>
            <a:off x="6972887" y="3143740"/>
            <a:ext cx="325949" cy="337778"/>
            <a:chOff x="1647325" y="2370775"/>
            <a:chExt cx="245925" cy="254850"/>
          </a:xfrm>
        </p:grpSpPr>
        <p:sp>
          <p:nvSpPr>
            <p:cNvPr id="1222" name="Google Shape;1222;p41"/>
            <p:cNvSpPr/>
            <p:nvPr/>
          </p:nvSpPr>
          <p:spPr>
            <a:xfrm>
              <a:off x="1667575" y="2370775"/>
              <a:ext cx="29800" cy="69100"/>
            </a:xfrm>
            <a:custGeom>
              <a:rect b="b" l="l" r="r" t="t"/>
              <a:pathLst>
                <a:path extrusionOk="0" h="2764" w="1192">
                  <a:moveTo>
                    <a:pt x="120" y="1"/>
                  </a:moveTo>
                  <a:cubicBezTo>
                    <a:pt x="48" y="1"/>
                    <a:pt x="1" y="25"/>
                    <a:pt x="1" y="96"/>
                  </a:cubicBezTo>
                  <a:lnTo>
                    <a:pt x="1" y="620"/>
                  </a:lnTo>
                  <a:cubicBezTo>
                    <a:pt x="24" y="668"/>
                    <a:pt x="48" y="715"/>
                    <a:pt x="120" y="715"/>
                  </a:cubicBezTo>
                  <a:lnTo>
                    <a:pt x="334" y="715"/>
                  </a:lnTo>
                  <a:cubicBezTo>
                    <a:pt x="405" y="715"/>
                    <a:pt x="477" y="787"/>
                    <a:pt x="477" y="858"/>
                  </a:cubicBezTo>
                  <a:lnTo>
                    <a:pt x="477" y="2573"/>
                  </a:lnTo>
                  <a:lnTo>
                    <a:pt x="834" y="2763"/>
                  </a:lnTo>
                  <a:lnTo>
                    <a:pt x="1191" y="2573"/>
                  </a:lnTo>
                  <a:lnTo>
                    <a:pt x="1191" y="858"/>
                  </a:lnTo>
                  <a:cubicBezTo>
                    <a:pt x="1191" y="382"/>
                    <a:pt x="810" y="1"/>
                    <a:pt x="334"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41"/>
            <p:cNvSpPr/>
            <p:nvPr/>
          </p:nvSpPr>
          <p:spPr>
            <a:xfrm>
              <a:off x="1675325" y="2388650"/>
              <a:ext cx="11325" cy="46450"/>
            </a:xfrm>
            <a:custGeom>
              <a:rect b="b" l="l" r="r" t="t"/>
              <a:pathLst>
                <a:path extrusionOk="0" h="1858" w="453">
                  <a:moveTo>
                    <a:pt x="0" y="0"/>
                  </a:moveTo>
                  <a:cubicBezTo>
                    <a:pt x="72" y="0"/>
                    <a:pt x="143" y="72"/>
                    <a:pt x="143" y="143"/>
                  </a:cubicBezTo>
                  <a:lnTo>
                    <a:pt x="143" y="1858"/>
                  </a:lnTo>
                  <a:lnTo>
                    <a:pt x="453" y="1858"/>
                  </a:lnTo>
                  <a:lnTo>
                    <a:pt x="453" y="143"/>
                  </a:lnTo>
                  <a:cubicBezTo>
                    <a:pt x="453" y="72"/>
                    <a:pt x="381" y="0"/>
                    <a:pt x="334" y="0"/>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41"/>
            <p:cNvSpPr/>
            <p:nvPr/>
          </p:nvSpPr>
          <p:spPr>
            <a:xfrm>
              <a:off x="1673525" y="2435075"/>
              <a:ext cx="28600" cy="48850"/>
            </a:xfrm>
            <a:custGeom>
              <a:rect b="b" l="l" r="r" t="t"/>
              <a:pathLst>
                <a:path extrusionOk="0" h="1954" w="1144">
                  <a:moveTo>
                    <a:pt x="215" y="1"/>
                  </a:moveTo>
                  <a:cubicBezTo>
                    <a:pt x="96" y="1"/>
                    <a:pt x="1" y="72"/>
                    <a:pt x="1" y="191"/>
                  </a:cubicBezTo>
                  <a:lnTo>
                    <a:pt x="1" y="1763"/>
                  </a:lnTo>
                  <a:lnTo>
                    <a:pt x="453" y="1953"/>
                  </a:lnTo>
                  <a:lnTo>
                    <a:pt x="929" y="1763"/>
                  </a:lnTo>
                  <a:lnTo>
                    <a:pt x="1144" y="858"/>
                  </a:lnTo>
                  <a:lnTo>
                    <a:pt x="929" y="1"/>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41"/>
            <p:cNvSpPr/>
            <p:nvPr/>
          </p:nvSpPr>
          <p:spPr>
            <a:xfrm>
              <a:off x="1674125" y="2435000"/>
              <a:ext cx="15500" cy="44150"/>
            </a:xfrm>
            <a:custGeom>
              <a:rect b="b" l="l" r="r" t="t"/>
              <a:pathLst>
                <a:path extrusionOk="0" h="1766" w="620">
                  <a:moveTo>
                    <a:pt x="583" y="0"/>
                  </a:moveTo>
                  <a:cubicBezTo>
                    <a:pt x="571" y="0"/>
                    <a:pt x="559" y="1"/>
                    <a:pt x="548" y="4"/>
                  </a:cubicBezTo>
                  <a:lnTo>
                    <a:pt x="620" y="4"/>
                  </a:lnTo>
                  <a:cubicBezTo>
                    <a:pt x="607" y="1"/>
                    <a:pt x="595" y="0"/>
                    <a:pt x="583" y="0"/>
                  </a:cubicBezTo>
                  <a:close/>
                  <a:moveTo>
                    <a:pt x="191" y="4"/>
                  </a:moveTo>
                  <a:cubicBezTo>
                    <a:pt x="72" y="4"/>
                    <a:pt x="1" y="75"/>
                    <a:pt x="1" y="194"/>
                  </a:cubicBezTo>
                  <a:lnTo>
                    <a:pt x="1" y="1766"/>
                  </a:lnTo>
                  <a:lnTo>
                    <a:pt x="405" y="1766"/>
                  </a:lnTo>
                  <a:lnTo>
                    <a:pt x="405" y="194"/>
                  </a:lnTo>
                  <a:cubicBezTo>
                    <a:pt x="405" y="100"/>
                    <a:pt x="465" y="21"/>
                    <a:pt x="548" y="4"/>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41"/>
            <p:cNvSpPr/>
            <p:nvPr/>
          </p:nvSpPr>
          <p:spPr>
            <a:xfrm>
              <a:off x="1666975" y="2478550"/>
              <a:ext cx="35150" cy="47650"/>
            </a:xfrm>
            <a:custGeom>
              <a:rect b="b" l="l" r="r" t="t"/>
              <a:pathLst>
                <a:path extrusionOk="0" h="1906" w="1406">
                  <a:moveTo>
                    <a:pt x="406" y="0"/>
                  </a:moveTo>
                  <a:cubicBezTo>
                    <a:pt x="167" y="0"/>
                    <a:pt x="1" y="191"/>
                    <a:pt x="1" y="405"/>
                  </a:cubicBezTo>
                  <a:lnTo>
                    <a:pt x="1" y="1905"/>
                  </a:lnTo>
                  <a:lnTo>
                    <a:pt x="1215" y="1691"/>
                  </a:lnTo>
                  <a:lnTo>
                    <a:pt x="1406" y="857"/>
                  </a:lnTo>
                  <a:lnTo>
                    <a:pt x="1215"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41"/>
            <p:cNvSpPr/>
            <p:nvPr/>
          </p:nvSpPr>
          <p:spPr>
            <a:xfrm>
              <a:off x="1843200" y="2370775"/>
              <a:ext cx="29800" cy="69100"/>
            </a:xfrm>
            <a:custGeom>
              <a:rect b="b" l="l" r="r" t="t"/>
              <a:pathLst>
                <a:path extrusionOk="0" h="2764" w="1192">
                  <a:moveTo>
                    <a:pt x="858" y="1"/>
                  </a:moveTo>
                  <a:cubicBezTo>
                    <a:pt x="382" y="1"/>
                    <a:pt x="1" y="382"/>
                    <a:pt x="1" y="858"/>
                  </a:cubicBezTo>
                  <a:lnTo>
                    <a:pt x="1" y="2573"/>
                  </a:lnTo>
                  <a:lnTo>
                    <a:pt x="358" y="2763"/>
                  </a:lnTo>
                  <a:lnTo>
                    <a:pt x="739" y="2573"/>
                  </a:lnTo>
                  <a:lnTo>
                    <a:pt x="715" y="858"/>
                  </a:lnTo>
                  <a:cubicBezTo>
                    <a:pt x="715" y="787"/>
                    <a:pt x="787" y="715"/>
                    <a:pt x="858" y="715"/>
                  </a:cubicBezTo>
                  <a:lnTo>
                    <a:pt x="1073" y="715"/>
                  </a:lnTo>
                  <a:cubicBezTo>
                    <a:pt x="1144" y="715"/>
                    <a:pt x="1192" y="668"/>
                    <a:pt x="1192" y="620"/>
                  </a:cubicBezTo>
                  <a:lnTo>
                    <a:pt x="1192" y="96"/>
                  </a:lnTo>
                  <a:cubicBezTo>
                    <a:pt x="1192" y="25"/>
                    <a:pt x="1144" y="1"/>
                    <a:pt x="1073" y="1"/>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41"/>
            <p:cNvSpPr/>
            <p:nvPr/>
          </p:nvSpPr>
          <p:spPr>
            <a:xfrm>
              <a:off x="1838450" y="2435075"/>
              <a:ext cx="28000" cy="48850"/>
            </a:xfrm>
            <a:custGeom>
              <a:rect b="b" l="l" r="r" t="t"/>
              <a:pathLst>
                <a:path extrusionOk="0" h="1954" w="1120">
                  <a:moveTo>
                    <a:pt x="191" y="1"/>
                  </a:moveTo>
                  <a:lnTo>
                    <a:pt x="0" y="858"/>
                  </a:lnTo>
                  <a:lnTo>
                    <a:pt x="215" y="1763"/>
                  </a:lnTo>
                  <a:lnTo>
                    <a:pt x="691" y="1953"/>
                  </a:lnTo>
                  <a:lnTo>
                    <a:pt x="1120" y="1763"/>
                  </a:lnTo>
                  <a:lnTo>
                    <a:pt x="1120" y="191"/>
                  </a:lnTo>
                  <a:cubicBezTo>
                    <a:pt x="1120" y="72"/>
                    <a:pt x="1024" y="1"/>
                    <a:pt x="905" y="1"/>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41"/>
            <p:cNvSpPr/>
            <p:nvPr/>
          </p:nvSpPr>
          <p:spPr>
            <a:xfrm>
              <a:off x="1838450" y="2478550"/>
              <a:ext cx="35150" cy="47650"/>
            </a:xfrm>
            <a:custGeom>
              <a:rect b="b" l="l" r="r" t="t"/>
              <a:pathLst>
                <a:path extrusionOk="0" h="1906" w="1406">
                  <a:moveTo>
                    <a:pt x="191" y="0"/>
                  </a:moveTo>
                  <a:lnTo>
                    <a:pt x="0" y="834"/>
                  </a:lnTo>
                  <a:lnTo>
                    <a:pt x="191" y="1691"/>
                  </a:lnTo>
                  <a:lnTo>
                    <a:pt x="1405" y="1905"/>
                  </a:lnTo>
                  <a:lnTo>
                    <a:pt x="1405" y="405"/>
                  </a:lnTo>
                  <a:cubicBezTo>
                    <a:pt x="1405" y="191"/>
                    <a:pt x="1239" y="0"/>
                    <a:pt x="1001" y="0"/>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41"/>
            <p:cNvSpPr/>
            <p:nvPr/>
          </p:nvSpPr>
          <p:spPr>
            <a:xfrm>
              <a:off x="1696750" y="2414250"/>
              <a:ext cx="146475" cy="98250"/>
            </a:xfrm>
            <a:custGeom>
              <a:rect b="b" l="l" r="r" t="t"/>
              <a:pathLst>
                <a:path extrusionOk="0" h="3930" w="5859">
                  <a:moveTo>
                    <a:pt x="0" y="0"/>
                  </a:moveTo>
                  <a:lnTo>
                    <a:pt x="0" y="3930"/>
                  </a:lnTo>
                  <a:lnTo>
                    <a:pt x="5859" y="3930"/>
                  </a:lnTo>
                  <a:lnTo>
                    <a:pt x="5859" y="0"/>
                  </a:ln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41"/>
            <p:cNvSpPr/>
            <p:nvPr/>
          </p:nvSpPr>
          <p:spPr>
            <a:xfrm>
              <a:off x="1696750" y="2502350"/>
              <a:ext cx="146475" cy="10150"/>
            </a:xfrm>
            <a:custGeom>
              <a:rect b="b" l="l" r="r" t="t"/>
              <a:pathLst>
                <a:path extrusionOk="0" h="406" w="5859">
                  <a:moveTo>
                    <a:pt x="0" y="1"/>
                  </a:moveTo>
                  <a:lnTo>
                    <a:pt x="0" y="406"/>
                  </a:lnTo>
                  <a:lnTo>
                    <a:pt x="5859" y="406"/>
                  </a:lnTo>
                  <a:lnTo>
                    <a:pt x="5859" y="1"/>
                  </a:ln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41"/>
            <p:cNvSpPr/>
            <p:nvPr/>
          </p:nvSpPr>
          <p:spPr>
            <a:xfrm>
              <a:off x="1669375" y="2600000"/>
              <a:ext cx="38700" cy="25625"/>
            </a:xfrm>
            <a:custGeom>
              <a:rect b="b" l="l" r="r" t="t"/>
              <a:pathLst>
                <a:path extrusionOk="0" h="1025" w="1548">
                  <a:moveTo>
                    <a:pt x="0" y="0"/>
                  </a:moveTo>
                  <a:lnTo>
                    <a:pt x="0" y="619"/>
                  </a:lnTo>
                  <a:cubicBezTo>
                    <a:pt x="0" y="834"/>
                    <a:pt x="191" y="1024"/>
                    <a:pt x="405" y="1024"/>
                  </a:cubicBezTo>
                  <a:lnTo>
                    <a:pt x="1143" y="1024"/>
                  </a:lnTo>
                  <a:cubicBezTo>
                    <a:pt x="1381" y="1024"/>
                    <a:pt x="1548" y="834"/>
                    <a:pt x="1548" y="619"/>
                  </a:cubicBezTo>
                  <a:lnTo>
                    <a:pt x="1548"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41"/>
            <p:cNvSpPr/>
            <p:nvPr/>
          </p:nvSpPr>
          <p:spPr>
            <a:xfrm>
              <a:off x="1832500" y="2600000"/>
              <a:ext cx="38725" cy="25625"/>
            </a:xfrm>
            <a:custGeom>
              <a:rect b="b" l="l" r="r" t="t"/>
              <a:pathLst>
                <a:path extrusionOk="0" h="1025" w="1549">
                  <a:moveTo>
                    <a:pt x="0" y="0"/>
                  </a:moveTo>
                  <a:lnTo>
                    <a:pt x="0" y="619"/>
                  </a:lnTo>
                  <a:cubicBezTo>
                    <a:pt x="0" y="834"/>
                    <a:pt x="167" y="1024"/>
                    <a:pt x="405" y="1024"/>
                  </a:cubicBezTo>
                  <a:lnTo>
                    <a:pt x="1143" y="1024"/>
                  </a:lnTo>
                  <a:cubicBezTo>
                    <a:pt x="1358" y="1024"/>
                    <a:pt x="1548" y="834"/>
                    <a:pt x="1548" y="619"/>
                  </a:cubicBezTo>
                  <a:lnTo>
                    <a:pt x="1548"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41"/>
            <p:cNvSpPr/>
            <p:nvPr/>
          </p:nvSpPr>
          <p:spPr>
            <a:xfrm>
              <a:off x="1669375" y="2600000"/>
              <a:ext cx="20850" cy="25625"/>
            </a:xfrm>
            <a:custGeom>
              <a:rect b="b" l="l" r="r" t="t"/>
              <a:pathLst>
                <a:path extrusionOk="0" h="1025" w="834">
                  <a:moveTo>
                    <a:pt x="0" y="0"/>
                  </a:moveTo>
                  <a:lnTo>
                    <a:pt x="0" y="619"/>
                  </a:lnTo>
                  <a:cubicBezTo>
                    <a:pt x="0" y="834"/>
                    <a:pt x="191" y="1024"/>
                    <a:pt x="405" y="1024"/>
                  </a:cubicBezTo>
                  <a:lnTo>
                    <a:pt x="834" y="1024"/>
                  </a:lnTo>
                  <a:cubicBezTo>
                    <a:pt x="595" y="1024"/>
                    <a:pt x="429" y="834"/>
                    <a:pt x="429" y="619"/>
                  </a:cubicBezTo>
                  <a:lnTo>
                    <a:pt x="429"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41"/>
            <p:cNvSpPr/>
            <p:nvPr/>
          </p:nvSpPr>
          <p:spPr>
            <a:xfrm>
              <a:off x="1831900" y="2600000"/>
              <a:ext cx="21450" cy="25625"/>
            </a:xfrm>
            <a:custGeom>
              <a:rect b="b" l="l" r="r" t="t"/>
              <a:pathLst>
                <a:path extrusionOk="0" h="1025" w="858">
                  <a:moveTo>
                    <a:pt x="0" y="0"/>
                  </a:moveTo>
                  <a:lnTo>
                    <a:pt x="0" y="619"/>
                  </a:lnTo>
                  <a:cubicBezTo>
                    <a:pt x="0" y="834"/>
                    <a:pt x="191" y="1024"/>
                    <a:pt x="429" y="1024"/>
                  </a:cubicBezTo>
                  <a:lnTo>
                    <a:pt x="858" y="1024"/>
                  </a:lnTo>
                  <a:cubicBezTo>
                    <a:pt x="620" y="1024"/>
                    <a:pt x="429" y="834"/>
                    <a:pt x="429" y="619"/>
                  </a:cubicBezTo>
                  <a:lnTo>
                    <a:pt x="429" y="0"/>
                  </a:ln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41"/>
            <p:cNvSpPr/>
            <p:nvPr/>
          </p:nvSpPr>
          <p:spPr>
            <a:xfrm>
              <a:off x="1818800" y="2511275"/>
              <a:ext cx="62525" cy="64925"/>
            </a:xfrm>
            <a:custGeom>
              <a:rect b="b" l="l" r="r" t="t"/>
              <a:pathLst>
                <a:path extrusionOk="0" h="2597" w="2501">
                  <a:moveTo>
                    <a:pt x="215" y="1"/>
                  </a:moveTo>
                  <a:lnTo>
                    <a:pt x="0" y="1311"/>
                  </a:lnTo>
                  <a:lnTo>
                    <a:pt x="215" y="2597"/>
                  </a:lnTo>
                  <a:lnTo>
                    <a:pt x="2501" y="2597"/>
                  </a:lnTo>
                  <a:lnTo>
                    <a:pt x="2501" y="1239"/>
                  </a:lnTo>
                  <a:cubicBezTo>
                    <a:pt x="2501" y="572"/>
                    <a:pt x="1953" y="1"/>
                    <a:pt x="1263" y="1"/>
                  </a:cubicBez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41"/>
            <p:cNvSpPr/>
            <p:nvPr/>
          </p:nvSpPr>
          <p:spPr>
            <a:xfrm>
              <a:off x="1647925" y="2569025"/>
              <a:ext cx="244725" cy="41125"/>
            </a:xfrm>
            <a:custGeom>
              <a:rect b="b" l="l" r="r" t="t"/>
              <a:pathLst>
                <a:path extrusionOk="0" h="1645" w="9789">
                  <a:moveTo>
                    <a:pt x="4906" y="1"/>
                  </a:moveTo>
                  <a:lnTo>
                    <a:pt x="2739" y="287"/>
                  </a:lnTo>
                  <a:lnTo>
                    <a:pt x="215" y="287"/>
                  </a:lnTo>
                  <a:cubicBezTo>
                    <a:pt x="96" y="287"/>
                    <a:pt x="1" y="382"/>
                    <a:pt x="1" y="501"/>
                  </a:cubicBezTo>
                  <a:lnTo>
                    <a:pt x="1" y="882"/>
                  </a:lnTo>
                  <a:cubicBezTo>
                    <a:pt x="1" y="1096"/>
                    <a:pt x="144" y="1263"/>
                    <a:pt x="358" y="1287"/>
                  </a:cubicBezTo>
                  <a:lnTo>
                    <a:pt x="2430" y="1644"/>
                  </a:lnTo>
                  <a:lnTo>
                    <a:pt x="2644" y="1644"/>
                  </a:lnTo>
                  <a:lnTo>
                    <a:pt x="3049" y="1597"/>
                  </a:lnTo>
                  <a:lnTo>
                    <a:pt x="3335" y="1644"/>
                  </a:lnTo>
                  <a:lnTo>
                    <a:pt x="6454" y="1644"/>
                  </a:lnTo>
                  <a:lnTo>
                    <a:pt x="6859" y="1597"/>
                  </a:lnTo>
                  <a:lnTo>
                    <a:pt x="7169" y="1644"/>
                  </a:lnTo>
                  <a:lnTo>
                    <a:pt x="7359" y="1644"/>
                  </a:lnTo>
                  <a:lnTo>
                    <a:pt x="9455" y="1287"/>
                  </a:lnTo>
                  <a:cubicBezTo>
                    <a:pt x="9646" y="1263"/>
                    <a:pt x="9788" y="1096"/>
                    <a:pt x="9788" y="882"/>
                  </a:cubicBezTo>
                  <a:lnTo>
                    <a:pt x="9788" y="501"/>
                  </a:lnTo>
                  <a:cubicBezTo>
                    <a:pt x="9788" y="382"/>
                    <a:pt x="9693" y="287"/>
                    <a:pt x="9598" y="287"/>
                  </a:cubicBezTo>
                  <a:lnTo>
                    <a:pt x="7074" y="287"/>
                  </a:lnTo>
                  <a:lnTo>
                    <a:pt x="4906" y="1"/>
                  </a:ln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41"/>
            <p:cNvSpPr/>
            <p:nvPr/>
          </p:nvSpPr>
          <p:spPr>
            <a:xfrm>
              <a:off x="1647325" y="2576775"/>
              <a:ext cx="245925" cy="33950"/>
            </a:xfrm>
            <a:custGeom>
              <a:rect b="b" l="l" r="r" t="t"/>
              <a:pathLst>
                <a:path extrusionOk="0" h="1358" w="9837">
                  <a:moveTo>
                    <a:pt x="215" y="1"/>
                  </a:moveTo>
                  <a:cubicBezTo>
                    <a:pt x="96" y="1"/>
                    <a:pt x="1" y="72"/>
                    <a:pt x="1" y="191"/>
                  </a:cubicBezTo>
                  <a:lnTo>
                    <a:pt x="1" y="572"/>
                  </a:lnTo>
                  <a:cubicBezTo>
                    <a:pt x="1" y="786"/>
                    <a:pt x="144" y="953"/>
                    <a:pt x="358" y="1001"/>
                  </a:cubicBezTo>
                  <a:lnTo>
                    <a:pt x="2430" y="1358"/>
                  </a:lnTo>
                  <a:lnTo>
                    <a:pt x="2644" y="1358"/>
                  </a:lnTo>
                  <a:lnTo>
                    <a:pt x="3025" y="1287"/>
                  </a:lnTo>
                  <a:lnTo>
                    <a:pt x="3359" y="1358"/>
                  </a:lnTo>
                  <a:lnTo>
                    <a:pt x="6478" y="1358"/>
                  </a:lnTo>
                  <a:lnTo>
                    <a:pt x="6836" y="1287"/>
                  </a:lnTo>
                  <a:lnTo>
                    <a:pt x="7193" y="1358"/>
                  </a:lnTo>
                  <a:lnTo>
                    <a:pt x="7407" y="1358"/>
                  </a:lnTo>
                  <a:lnTo>
                    <a:pt x="9479" y="1001"/>
                  </a:lnTo>
                  <a:cubicBezTo>
                    <a:pt x="9693" y="953"/>
                    <a:pt x="9836" y="786"/>
                    <a:pt x="9836" y="572"/>
                  </a:cubicBezTo>
                  <a:lnTo>
                    <a:pt x="9836" y="167"/>
                  </a:lnTo>
                  <a:lnTo>
                    <a:pt x="9812" y="167"/>
                  </a:lnTo>
                  <a:cubicBezTo>
                    <a:pt x="9812" y="358"/>
                    <a:pt x="9670" y="524"/>
                    <a:pt x="9479" y="572"/>
                  </a:cubicBezTo>
                  <a:lnTo>
                    <a:pt x="7383" y="929"/>
                  </a:lnTo>
                  <a:lnTo>
                    <a:pt x="2478" y="929"/>
                  </a:lnTo>
                  <a:lnTo>
                    <a:pt x="501" y="596"/>
                  </a:lnTo>
                  <a:cubicBezTo>
                    <a:pt x="453" y="596"/>
                    <a:pt x="430" y="548"/>
                    <a:pt x="430" y="501"/>
                  </a:cubicBezTo>
                  <a:lnTo>
                    <a:pt x="430" y="191"/>
                  </a:lnTo>
                  <a:cubicBezTo>
                    <a:pt x="430" y="72"/>
                    <a:pt x="525" y="1"/>
                    <a:pt x="644" y="1"/>
                  </a:cubicBez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41"/>
            <p:cNvSpPr/>
            <p:nvPr/>
          </p:nvSpPr>
          <p:spPr>
            <a:xfrm>
              <a:off x="1659250" y="2511275"/>
              <a:ext cx="57175" cy="65525"/>
            </a:xfrm>
            <a:custGeom>
              <a:rect b="b" l="l" r="r" t="t"/>
              <a:pathLst>
                <a:path extrusionOk="0" h="2621" w="2287">
                  <a:moveTo>
                    <a:pt x="1239" y="1"/>
                  </a:moveTo>
                  <a:cubicBezTo>
                    <a:pt x="572" y="1"/>
                    <a:pt x="0" y="549"/>
                    <a:pt x="0" y="1239"/>
                  </a:cubicBezTo>
                  <a:lnTo>
                    <a:pt x="0" y="2621"/>
                  </a:lnTo>
                  <a:lnTo>
                    <a:pt x="2286" y="2621"/>
                  </a:lnTo>
                  <a:lnTo>
                    <a:pt x="2286" y="1"/>
                  </a:ln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41"/>
            <p:cNvSpPr/>
            <p:nvPr/>
          </p:nvSpPr>
          <p:spPr>
            <a:xfrm>
              <a:off x="1659250" y="2511275"/>
              <a:ext cx="35150" cy="64925"/>
            </a:xfrm>
            <a:custGeom>
              <a:rect b="b" l="l" r="r" t="t"/>
              <a:pathLst>
                <a:path extrusionOk="0" h="2597" w="1406">
                  <a:moveTo>
                    <a:pt x="1167" y="1"/>
                  </a:moveTo>
                  <a:cubicBezTo>
                    <a:pt x="500" y="49"/>
                    <a:pt x="0" y="572"/>
                    <a:pt x="0" y="1239"/>
                  </a:cubicBezTo>
                  <a:lnTo>
                    <a:pt x="0" y="2597"/>
                  </a:lnTo>
                  <a:lnTo>
                    <a:pt x="310" y="2597"/>
                  </a:lnTo>
                  <a:lnTo>
                    <a:pt x="310" y="1239"/>
                  </a:lnTo>
                  <a:cubicBezTo>
                    <a:pt x="286" y="596"/>
                    <a:pt x="786" y="72"/>
                    <a:pt x="1405" y="25"/>
                  </a:cubicBezTo>
                  <a:lnTo>
                    <a:pt x="1167" y="1"/>
                  </a:ln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41"/>
            <p:cNvSpPr/>
            <p:nvPr/>
          </p:nvSpPr>
          <p:spPr>
            <a:xfrm>
              <a:off x="1824750" y="2535700"/>
              <a:ext cx="41700" cy="22650"/>
            </a:xfrm>
            <a:custGeom>
              <a:rect b="b" l="l" r="r" t="t"/>
              <a:pathLst>
                <a:path extrusionOk="0" h="906" w="1668">
                  <a:moveTo>
                    <a:pt x="215" y="0"/>
                  </a:moveTo>
                  <a:lnTo>
                    <a:pt x="1" y="453"/>
                  </a:lnTo>
                  <a:lnTo>
                    <a:pt x="215" y="905"/>
                  </a:lnTo>
                  <a:lnTo>
                    <a:pt x="1453" y="905"/>
                  </a:lnTo>
                  <a:cubicBezTo>
                    <a:pt x="1572" y="905"/>
                    <a:pt x="1668" y="810"/>
                    <a:pt x="1668" y="715"/>
                  </a:cubicBezTo>
                  <a:lnTo>
                    <a:pt x="1668" y="191"/>
                  </a:lnTo>
                  <a:cubicBezTo>
                    <a:pt x="1668" y="72"/>
                    <a:pt x="1572" y="0"/>
                    <a:pt x="1453" y="0"/>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41"/>
            <p:cNvSpPr/>
            <p:nvPr/>
          </p:nvSpPr>
          <p:spPr>
            <a:xfrm>
              <a:off x="1824750" y="2535600"/>
              <a:ext cx="20275" cy="22750"/>
            </a:xfrm>
            <a:custGeom>
              <a:rect b="b" l="l" r="r" t="t"/>
              <a:pathLst>
                <a:path extrusionOk="0" h="910" w="811">
                  <a:moveTo>
                    <a:pt x="774" y="1"/>
                  </a:moveTo>
                  <a:cubicBezTo>
                    <a:pt x="762" y="1"/>
                    <a:pt x="750" y="2"/>
                    <a:pt x="738" y="4"/>
                  </a:cubicBezTo>
                  <a:lnTo>
                    <a:pt x="810" y="4"/>
                  </a:lnTo>
                  <a:cubicBezTo>
                    <a:pt x="798" y="2"/>
                    <a:pt x="786" y="1"/>
                    <a:pt x="774" y="1"/>
                  </a:cubicBezTo>
                  <a:close/>
                  <a:moveTo>
                    <a:pt x="191" y="4"/>
                  </a:moveTo>
                  <a:lnTo>
                    <a:pt x="1" y="457"/>
                  </a:lnTo>
                  <a:lnTo>
                    <a:pt x="191" y="909"/>
                  </a:lnTo>
                  <a:lnTo>
                    <a:pt x="810" y="909"/>
                  </a:lnTo>
                  <a:cubicBezTo>
                    <a:pt x="691" y="909"/>
                    <a:pt x="596" y="814"/>
                    <a:pt x="596" y="695"/>
                  </a:cubicBezTo>
                  <a:lnTo>
                    <a:pt x="596" y="195"/>
                  </a:lnTo>
                  <a:cubicBezTo>
                    <a:pt x="596" y="101"/>
                    <a:pt x="655" y="22"/>
                    <a:pt x="738" y="4"/>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41"/>
            <p:cNvSpPr/>
            <p:nvPr/>
          </p:nvSpPr>
          <p:spPr>
            <a:xfrm>
              <a:off x="1674125" y="2535700"/>
              <a:ext cx="41700" cy="22650"/>
            </a:xfrm>
            <a:custGeom>
              <a:rect b="b" l="l" r="r" t="t"/>
              <a:pathLst>
                <a:path extrusionOk="0" h="906" w="1668">
                  <a:moveTo>
                    <a:pt x="215" y="0"/>
                  </a:moveTo>
                  <a:cubicBezTo>
                    <a:pt x="96" y="0"/>
                    <a:pt x="1" y="72"/>
                    <a:pt x="1" y="191"/>
                  </a:cubicBezTo>
                  <a:lnTo>
                    <a:pt x="1" y="691"/>
                  </a:lnTo>
                  <a:cubicBezTo>
                    <a:pt x="1" y="810"/>
                    <a:pt x="96" y="905"/>
                    <a:pt x="215" y="905"/>
                  </a:cubicBezTo>
                  <a:lnTo>
                    <a:pt x="1453" y="905"/>
                  </a:lnTo>
                  <a:lnTo>
                    <a:pt x="1668" y="453"/>
                  </a:lnTo>
                  <a:lnTo>
                    <a:pt x="1453" y="0"/>
                  </a:ln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41"/>
            <p:cNvSpPr/>
            <p:nvPr/>
          </p:nvSpPr>
          <p:spPr>
            <a:xfrm>
              <a:off x="1674125" y="2535600"/>
              <a:ext cx="16100" cy="22750"/>
            </a:xfrm>
            <a:custGeom>
              <a:rect b="b" l="l" r="r" t="t"/>
              <a:pathLst>
                <a:path extrusionOk="0" h="910" w="644">
                  <a:moveTo>
                    <a:pt x="607" y="1"/>
                  </a:moveTo>
                  <a:cubicBezTo>
                    <a:pt x="595" y="1"/>
                    <a:pt x="583" y="2"/>
                    <a:pt x="572" y="4"/>
                  </a:cubicBezTo>
                  <a:lnTo>
                    <a:pt x="644" y="4"/>
                  </a:lnTo>
                  <a:cubicBezTo>
                    <a:pt x="631" y="2"/>
                    <a:pt x="619" y="1"/>
                    <a:pt x="607" y="1"/>
                  </a:cubicBezTo>
                  <a:close/>
                  <a:moveTo>
                    <a:pt x="215" y="4"/>
                  </a:moveTo>
                  <a:cubicBezTo>
                    <a:pt x="96" y="4"/>
                    <a:pt x="1" y="76"/>
                    <a:pt x="1" y="195"/>
                  </a:cubicBezTo>
                  <a:lnTo>
                    <a:pt x="1" y="695"/>
                  </a:lnTo>
                  <a:cubicBezTo>
                    <a:pt x="1" y="814"/>
                    <a:pt x="96" y="909"/>
                    <a:pt x="215" y="909"/>
                  </a:cubicBezTo>
                  <a:lnTo>
                    <a:pt x="644" y="909"/>
                  </a:lnTo>
                  <a:cubicBezTo>
                    <a:pt x="524" y="909"/>
                    <a:pt x="429" y="814"/>
                    <a:pt x="429" y="695"/>
                  </a:cubicBezTo>
                  <a:lnTo>
                    <a:pt x="429" y="195"/>
                  </a:lnTo>
                  <a:cubicBezTo>
                    <a:pt x="429" y="101"/>
                    <a:pt x="488" y="22"/>
                    <a:pt x="572" y="4"/>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41"/>
            <p:cNvSpPr/>
            <p:nvPr/>
          </p:nvSpPr>
          <p:spPr>
            <a:xfrm>
              <a:off x="1711050" y="2430325"/>
              <a:ext cx="118500" cy="38725"/>
            </a:xfrm>
            <a:custGeom>
              <a:rect b="b" l="l" r="r" t="t"/>
              <a:pathLst>
                <a:path extrusionOk="0" h="1549" w="4740">
                  <a:moveTo>
                    <a:pt x="191" y="0"/>
                  </a:moveTo>
                  <a:cubicBezTo>
                    <a:pt x="71" y="0"/>
                    <a:pt x="0" y="95"/>
                    <a:pt x="0" y="191"/>
                  </a:cubicBezTo>
                  <a:lnTo>
                    <a:pt x="0" y="1334"/>
                  </a:lnTo>
                  <a:cubicBezTo>
                    <a:pt x="0" y="1453"/>
                    <a:pt x="71" y="1548"/>
                    <a:pt x="191" y="1548"/>
                  </a:cubicBezTo>
                  <a:lnTo>
                    <a:pt x="4525" y="1548"/>
                  </a:lnTo>
                  <a:cubicBezTo>
                    <a:pt x="4644" y="1548"/>
                    <a:pt x="4739" y="1453"/>
                    <a:pt x="4739" y="1334"/>
                  </a:cubicBezTo>
                  <a:lnTo>
                    <a:pt x="4739" y="191"/>
                  </a:lnTo>
                  <a:cubicBezTo>
                    <a:pt x="4739" y="95"/>
                    <a:pt x="4644" y="0"/>
                    <a:pt x="4525" y="0"/>
                  </a:cubicBez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41"/>
            <p:cNvSpPr/>
            <p:nvPr/>
          </p:nvSpPr>
          <p:spPr>
            <a:xfrm>
              <a:off x="1711050" y="2430325"/>
              <a:ext cx="119075" cy="38725"/>
            </a:xfrm>
            <a:custGeom>
              <a:rect b="b" l="l" r="r" t="t"/>
              <a:pathLst>
                <a:path extrusionOk="0" h="1549" w="4763">
                  <a:moveTo>
                    <a:pt x="191" y="0"/>
                  </a:moveTo>
                  <a:cubicBezTo>
                    <a:pt x="71" y="0"/>
                    <a:pt x="0" y="95"/>
                    <a:pt x="0" y="191"/>
                  </a:cubicBezTo>
                  <a:lnTo>
                    <a:pt x="0" y="1334"/>
                  </a:lnTo>
                  <a:cubicBezTo>
                    <a:pt x="0" y="1453"/>
                    <a:pt x="71" y="1548"/>
                    <a:pt x="191" y="1548"/>
                  </a:cubicBezTo>
                  <a:lnTo>
                    <a:pt x="4549" y="1548"/>
                  </a:lnTo>
                  <a:cubicBezTo>
                    <a:pt x="4668" y="1548"/>
                    <a:pt x="4763" y="1453"/>
                    <a:pt x="4763" y="1334"/>
                  </a:cubicBezTo>
                  <a:lnTo>
                    <a:pt x="4763" y="1262"/>
                  </a:lnTo>
                  <a:lnTo>
                    <a:pt x="524" y="1262"/>
                  </a:lnTo>
                  <a:cubicBezTo>
                    <a:pt x="405" y="1262"/>
                    <a:pt x="310" y="1167"/>
                    <a:pt x="310" y="1048"/>
                  </a:cubicBezTo>
                  <a:lnTo>
                    <a:pt x="310" y="0"/>
                  </a:lnTo>
                  <a:close/>
                </a:path>
              </a:pathLst>
            </a:custGeom>
            <a:solidFill>
              <a:srgbClr val="FFF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41"/>
            <p:cNvSpPr/>
            <p:nvPr/>
          </p:nvSpPr>
          <p:spPr>
            <a:xfrm>
              <a:off x="1696150" y="2370775"/>
              <a:ext cx="147675" cy="43500"/>
            </a:xfrm>
            <a:custGeom>
              <a:rect b="b" l="l" r="r" t="t"/>
              <a:pathLst>
                <a:path extrusionOk="0" h="1740" w="5907">
                  <a:moveTo>
                    <a:pt x="1215" y="1"/>
                  </a:moveTo>
                  <a:cubicBezTo>
                    <a:pt x="858" y="1"/>
                    <a:pt x="548" y="215"/>
                    <a:pt x="429" y="548"/>
                  </a:cubicBezTo>
                  <a:lnTo>
                    <a:pt x="1" y="1739"/>
                  </a:lnTo>
                  <a:lnTo>
                    <a:pt x="5907" y="1739"/>
                  </a:lnTo>
                  <a:lnTo>
                    <a:pt x="5478" y="548"/>
                  </a:lnTo>
                  <a:cubicBezTo>
                    <a:pt x="5359" y="215"/>
                    <a:pt x="5049" y="1"/>
                    <a:pt x="4692" y="1"/>
                  </a:cubicBez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41"/>
            <p:cNvSpPr/>
            <p:nvPr/>
          </p:nvSpPr>
          <p:spPr>
            <a:xfrm>
              <a:off x="1696750" y="2404125"/>
              <a:ext cx="146475" cy="10150"/>
            </a:xfrm>
            <a:custGeom>
              <a:rect b="b" l="l" r="r" t="t"/>
              <a:pathLst>
                <a:path extrusionOk="0" h="406" w="5859">
                  <a:moveTo>
                    <a:pt x="143" y="0"/>
                  </a:moveTo>
                  <a:lnTo>
                    <a:pt x="0" y="405"/>
                  </a:lnTo>
                  <a:lnTo>
                    <a:pt x="5859" y="405"/>
                  </a:lnTo>
                  <a:lnTo>
                    <a:pt x="5716" y="0"/>
                  </a:ln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41"/>
            <p:cNvSpPr/>
            <p:nvPr/>
          </p:nvSpPr>
          <p:spPr>
            <a:xfrm>
              <a:off x="1733075" y="2370775"/>
              <a:ext cx="74425" cy="20275"/>
            </a:xfrm>
            <a:custGeom>
              <a:rect b="b" l="l" r="r" t="t"/>
              <a:pathLst>
                <a:path extrusionOk="0" h="811" w="2977">
                  <a:moveTo>
                    <a:pt x="0" y="1"/>
                  </a:moveTo>
                  <a:lnTo>
                    <a:pt x="0" y="406"/>
                  </a:lnTo>
                  <a:cubicBezTo>
                    <a:pt x="0" y="620"/>
                    <a:pt x="191" y="810"/>
                    <a:pt x="405" y="810"/>
                  </a:cubicBezTo>
                  <a:lnTo>
                    <a:pt x="2572" y="810"/>
                  </a:lnTo>
                  <a:cubicBezTo>
                    <a:pt x="2786" y="810"/>
                    <a:pt x="2977" y="620"/>
                    <a:pt x="2977" y="406"/>
                  </a:cubicBezTo>
                  <a:lnTo>
                    <a:pt x="2977" y="1"/>
                  </a:ln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41"/>
            <p:cNvSpPr/>
            <p:nvPr/>
          </p:nvSpPr>
          <p:spPr>
            <a:xfrm>
              <a:off x="1713425" y="2592250"/>
              <a:ext cx="18475" cy="18475"/>
            </a:xfrm>
            <a:custGeom>
              <a:rect b="b" l="l" r="r" t="t"/>
              <a:pathLst>
                <a:path extrusionOk="0" h="739" w="739">
                  <a:moveTo>
                    <a:pt x="119" y="1"/>
                  </a:moveTo>
                  <a:cubicBezTo>
                    <a:pt x="48" y="1"/>
                    <a:pt x="0" y="48"/>
                    <a:pt x="24" y="96"/>
                  </a:cubicBezTo>
                  <a:lnTo>
                    <a:pt x="24" y="739"/>
                  </a:lnTo>
                  <a:lnTo>
                    <a:pt x="739" y="739"/>
                  </a:lnTo>
                  <a:lnTo>
                    <a:pt x="739" y="120"/>
                  </a:lnTo>
                  <a:cubicBezTo>
                    <a:pt x="739" y="48"/>
                    <a:pt x="691" y="1"/>
                    <a:pt x="619"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41"/>
            <p:cNvSpPr/>
            <p:nvPr/>
          </p:nvSpPr>
          <p:spPr>
            <a:xfrm>
              <a:off x="1808675" y="2592250"/>
              <a:ext cx="18475" cy="18475"/>
            </a:xfrm>
            <a:custGeom>
              <a:rect b="b" l="l" r="r" t="t"/>
              <a:pathLst>
                <a:path extrusionOk="0" h="739" w="739">
                  <a:moveTo>
                    <a:pt x="120" y="1"/>
                  </a:moveTo>
                  <a:cubicBezTo>
                    <a:pt x="48" y="1"/>
                    <a:pt x="1" y="48"/>
                    <a:pt x="1" y="96"/>
                  </a:cubicBezTo>
                  <a:lnTo>
                    <a:pt x="1" y="739"/>
                  </a:lnTo>
                  <a:lnTo>
                    <a:pt x="739" y="739"/>
                  </a:lnTo>
                  <a:lnTo>
                    <a:pt x="739" y="120"/>
                  </a:lnTo>
                  <a:cubicBezTo>
                    <a:pt x="739" y="48"/>
                    <a:pt x="691" y="1"/>
                    <a:pt x="620" y="1"/>
                  </a:cubicBezTo>
                  <a:close/>
                </a:path>
              </a:pathLst>
            </a:custGeom>
            <a:solidFill>
              <a:srgbClr val="F9D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41"/>
            <p:cNvSpPr/>
            <p:nvPr/>
          </p:nvSpPr>
          <p:spPr>
            <a:xfrm>
              <a:off x="1713425" y="2592250"/>
              <a:ext cx="10150" cy="18475"/>
            </a:xfrm>
            <a:custGeom>
              <a:rect b="b" l="l" r="r" t="t"/>
              <a:pathLst>
                <a:path extrusionOk="0" h="739" w="406">
                  <a:moveTo>
                    <a:pt x="119" y="1"/>
                  </a:moveTo>
                  <a:cubicBezTo>
                    <a:pt x="48" y="1"/>
                    <a:pt x="0" y="48"/>
                    <a:pt x="24" y="120"/>
                  </a:cubicBezTo>
                  <a:lnTo>
                    <a:pt x="24" y="739"/>
                  </a:lnTo>
                  <a:lnTo>
                    <a:pt x="310" y="739"/>
                  </a:lnTo>
                  <a:lnTo>
                    <a:pt x="310" y="96"/>
                  </a:lnTo>
                  <a:cubicBezTo>
                    <a:pt x="310" y="48"/>
                    <a:pt x="358" y="1"/>
                    <a:pt x="405" y="1"/>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41"/>
            <p:cNvSpPr/>
            <p:nvPr/>
          </p:nvSpPr>
          <p:spPr>
            <a:xfrm>
              <a:off x="1808675" y="2592250"/>
              <a:ext cx="10150" cy="18475"/>
            </a:xfrm>
            <a:custGeom>
              <a:rect b="b" l="l" r="r" t="t"/>
              <a:pathLst>
                <a:path extrusionOk="0" h="739" w="406">
                  <a:moveTo>
                    <a:pt x="120" y="1"/>
                  </a:moveTo>
                  <a:cubicBezTo>
                    <a:pt x="48" y="1"/>
                    <a:pt x="1" y="48"/>
                    <a:pt x="24" y="120"/>
                  </a:cubicBezTo>
                  <a:lnTo>
                    <a:pt x="24" y="739"/>
                  </a:lnTo>
                  <a:lnTo>
                    <a:pt x="310" y="739"/>
                  </a:lnTo>
                  <a:lnTo>
                    <a:pt x="310" y="96"/>
                  </a:lnTo>
                  <a:cubicBezTo>
                    <a:pt x="310" y="48"/>
                    <a:pt x="358" y="1"/>
                    <a:pt x="405" y="1"/>
                  </a:cubicBezTo>
                  <a:close/>
                </a:path>
              </a:pathLst>
            </a:custGeom>
            <a:solidFill>
              <a:srgbClr val="FFA4A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41"/>
            <p:cNvSpPr/>
            <p:nvPr/>
          </p:nvSpPr>
          <p:spPr>
            <a:xfrm>
              <a:off x="1710450" y="2483900"/>
              <a:ext cx="118500" cy="92300"/>
            </a:xfrm>
            <a:custGeom>
              <a:rect b="b" l="l" r="r" t="t"/>
              <a:pathLst>
                <a:path extrusionOk="0" h="3692" w="4740">
                  <a:moveTo>
                    <a:pt x="1048" y="0"/>
                  </a:moveTo>
                  <a:cubicBezTo>
                    <a:pt x="477" y="0"/>
                    <a:pt x="0" y="477"/>
                    <a:pt x="24" y="1048"/>
                  </a:cubicBezTo>
                  <a:lnTo>
                    <a:pt x="24" y="3596"/>
                  </a:lnTo>
                  <a:cubicBezTo>
                    <a:pt x="0" y="3644"/>
                    <a:pt x="48" y="3692"/>
                    <a:pt x="119" y="3692"/>
                  </a:cubicBezTo>
                  <a:lnTo>
                    <a:pt x="4644" y="3692"/>
                  </a:lnTo>
                  <a:cubicBezTo>
                    <a:pt x="4692" y="3692"/>
                    <a:pt x="4739" y="3644"/>
                    <a:pt x="4739" y="3596"/>
                  </a:cubicBezTo>
                  <a:lnTo>
                    <a:pt x="4739" y="1048"/>
                  </a:lnTo>
                  <a:cubicBezTo>
                    <a:pt x="4739" y="477"/>
                    <a:pt x="4287" y="0"/>
                    <a:pt x="3715" y="0"/>
                  </a:cubicBez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41"/>
            <p:cNvSpPr/>
            <p:nvPr/>
          </p:nvSpPr>
          <p:spPr>
            <a:xfrm>
              <a:off x="1725925" y="2498775"/>
              <a:ext cx="88125" cy="61950"/>
            </a:xfrm>
            <a:custGeom>
              <a:rect b="b" l="l" r="r" t="t"/>
              <a:pathLst>
                <a:path extrusionOk="0" h="2478" w="3525">
                  <a:moveTo>
                    <a:pt x="524" y="1"/>
                  </a:moveTo>
                  <a:cubicBezTo>
                    <a:pt x="239" y="1"/>
                    <a:pt x="0" y="239"/>
                    <a:pt x="0" y="525"/>
                  </a:cubicBezTo>
                  <a:lnTo>
                    <a:pt x="0" y="1954"/>
                  </a:lnTo>
                  <a:cubicBezTo>
                    <a:pt x="0" y="2239"/>
                    <a:pt x="239" y="2478"/>
                    <a:pt x="524" y="2478"/>
                  </a:cubicBezTo>
                  <a:lnTo>
                    <a:pt x="3001" y="2478"/>
                  </a:lnTo>
                  <a:cubicBezTo>
                    <a:pt x="3287" y="2478"/>
                    <a:pt x="3501" y="2263"/>
                    <a:pt x="3525" y="1977"/>
                  </a:cubicBezTo>
                  <a:lnTo>
                    <a:pt x="3525" y="525"/>
                  </a:lnTo>
                  <a:cubicBezTo>
                    <a:pt x="3525" y="239"/>
                    <a:pt x="3287" y="1"/>
                    <a:pt x="3001" y="1"/>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41"/>
            <p:cNvSpPr/>
            <p:nvPr/>
          </p:nvSpPr>
          <p:spPr>
            <a:xfrm>
              <a:off x="1737825" y="2511200"/>
              <a:ext cx="65525" cy="7250"/>
            </a:xfrm>
            <a:custGeom>
              <a:rect b="b" l="l" r="r" t="t"/>
              <a:pathLst>
                <a:path extrusionOk="0" h="290" w="2621">
                  <a:moveTo>
                    <a:pt x="138" y="0"/>
                  </a:moveTo>
                  <a:cubicBezTo>
                    <a:pt x="58" y="0"/>
                    <a:pt x="1" y="85"/>
                    <a:pt x="1" y="171"/>
                  </a:cubicBezTo>
                  <a:cubicBezTo>
                    <a:pt x="25" y="242"/>
                    <a:pt x="72" y="290"/>
                    <a:pt x="167" y="290"/>
                  </a:cubicBezTo>
                  <a:lnTo>
                    <a:pt x="2454" y="290"/>
                  </a:lnTo>
                  <a:cubicBezTo>
                    <a:pt x="2549" y="290"/>
                    <a:pt x="2620" y="218"/>
                    <a:pt x="2620" y="123"/>
                  </a:cubicBezTo>
                  <a:cubicBezTo>
                    <a:pt x="2596" y="52"/>
                    <a:pt x="2525" y="4"/>
                    <a:pt x="2454" y="4"/>
                  </a:cubicBezTo>
                  <a:lnTo>
                    <a:pt x="167" y="4"/>
                  </a:lnTo>
                  <a:cubicBezTo>
                    <a:pt x="157" y="1"/>
                    <a:pt x="148" y="0"/>
                    <a:pt x="138" y="0"/>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41"/>
            <p:cNvSpPr/>
            <p:nvPr/>
          </p:nvSpPr>
          <p:spPr>
            <a:xfrm>
              <a:off x="1737825" y="2526675"/>
              <a:ext cx="65525" cy="7250"/>
            </a:xfrm>
            <a:custGeom>
              <a:rect b="b" l="l" r="r" t="t"/>
              <a:pathLst>
                <a:path extrusionOk="0" h="290" w="2621">
                  <a:moveTo>
                    <a:pt x="138" y="0"/>
                  </a:moveTo>
                  <a:cubicBezTo>
                    <a:pt x="58" y="0"/>
                    <a:pt x="1" y="86"/>
                    <a:pt x="1" y="171"/>
                  </a:cubicBezTo>
                  <a:cubicBezTo>
                    <a:pt x="25" y="242"/>
                    <a:pt x="72" y="290"/>
                    <a:pt x="167" y="290"/>
                  </a:cubicBezTo>
                  <a:lnTo>
                    <a:pt x="2454" y="290"/>
                  </a:lnTo>
                  <a:cubicBezTo>
                    <a:pt x="2549" y="290"/>
                    <a:pt x="2620" y="218"/>
                    <a:pt x="2620" y="123"/>
                  </a:cubicBezTo>
                  <a:cubicBezTo>
                    <a:pt x="2596" y="52"/>
                    <a:pt x="2525" y="4"/>
                    <a:pt x="2454" y="4"/>
                  </a:cubicBezTo>
                  <a:lnTo>
                    <a:pt x="167" y="4"/>
                  </a:lnTo>
                  <a:cubicBezTo>
                    <a:pt x="157" y="2"/>
                    <a:pt x="148" y="0"/>
                    <a:pt x="138" y="0"/>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41"/>
            <p:cNvSpPr/>
            <p:nvPr/>
          </p:nvSpPr>
          <p:spPr>
            <a:xfrm>
              <a:off x="1736650" y="2542125"/>
              <a:ext cx="66700" cy="7300"/>
            </a:xfrm>
            <a:custGeom>
              <a:rect b="b" l="l" r="r" t="t"/>
              <a:pathLst>
                <a:path extrusionOk="0" h="292" w="2668">
                  <a:moveTo>
                    <a:pt x="2529" y="1"/>
                  </a:moveTo>
                  <a:cubicBezTo>
                    <a:pt x="2520" y="1"/>
                    <a:pt x="2510" y="2"/>
                    <a:pt x="2501" y="5"/>
                  </a:cubicBezTo>
                  <a:lnTo>
                    <a:pt x="214" y="5"/>
                  </a:lnTo>
                  <a:cubicBezTo>
                    <a:pt x="0" y="5"/>
                    <a:pt x="0" y="291"/>
                    <a:pt x="214" y="291"/>
                  </a:cubicBezTo>
                  <a:lnTo>
                    <a:pt x="2501" y="291"/>
                  </a:lnTo>
                  <a:cubicBezTo>
                    <a:pt x="2596" y="291"/>
                    <a:pt x="2667" y="220"/>
                    <a:pt x="2667" y="124"/>
                  </a:cubicBezTo>
                  <a:cubicBezTo>
                    <a:pt x="2647" y="63"/>
                    <a:pt x="2590" y="1"/>
                    <a:pt x="2529" y="1"/>
                  </a:cubicBezTo>
                  <a:close/>
                </a:path>
              </a:pathLst>
            </a:custGeom>
            <a:solidFill>
              <a:srgbClr val="0747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59" name="Google Shape;1259;p41"/>
          <p:cNvGrpSpPr/>
          <p:nvPr/>
        </p:nvGrpSpPr>
        <p:grpSpPr>
          <a:xfrm>
            <a:off x="3007875" y="3022007"/>
            <a:ext cx="396257" cy="397287"/>
            <a:chOff x="4907450" y="4068570"/>
            <a:chExt cx="396257" cy="397287"/>
          </a:xfrm>
        </p:grpSpPr>
        <p:sp>
          <p:nvSpPr>
            <p:cNvPr id="1260" name="Google Shape;1260;p41"/>
            <p:cNvSpPr/>
            <p:nvPr/>
          </p:nvSpPr>
          <p:spPr>
            <a:xfrm>
              <a:off x="4964885" y="4125437"/>
              <a:ext cx="281505" cy="283565"/>
            </a:xfrm>
            <a:custGeom>
              <a:rect b="b" l="l" r="r" t="t"/>
              <a:pathLst>
                <a:path extrusionOk="0" h="18993" w="18855">
                  <a:moveTo>
                    <a:pt x="9284" y="0"/>
                  </a:moveTo>
                  <a:cubicBezTo>
                    <a:pt x="9280" y="0"/>
                    <a:pt x="9277" y="0"/>
                    <a:pt x="9273" y="0"/>
                  </a:cubicBezTo>
                  <a:cubicBezTo>
                    <a:pt x="8366" y="52"/>
                    <a:pt x="7562" y="6805"/>
                    <a:pt x="7132" y="7248"/>
                  </a:cubicBezTo>
                  <a:cubicBezTo>
                    <a:pt x="6273" y="8142"/>
                    <a:pt x="1" y="8770"/>
                    <a:pt x="52" y="9638"/>
                  </a:cubicBezTo>
                  <a:cubicBezTo>
                    <a:pt x="104" y="10507"/>
                    <a:pt x="6264" y="10911"/>
                    <a:pt x="7137" y="11753"/>
                  </a:cubicBezTo>
                  <a:cubicBezTo>
                    <a:pt x="7616" y="12220"/>
                    <a:pt x="8638" y="18993"/>
                    <a:pt x="9546" y="18993"/>
                  </a:cubicBezTo>
                  <a:cubicBezTo>
                    <a:pt x="9550" y="18993"/>
                    <a:pt x="9553" y="18992"/>
                    <a:pt x="9557" y="18992"/>
                  </a:cubicBezTo>
                  <a:cubicBezTo>
                    <a:pt x="10472" y="18941"/>
                    <a:pt x="11255" y="12209"/>
                    <a:pt x="11702" y="11749"/>
                  </a:cubicBezTo>
                  <a:cubicBezTo>
                    <a:pt x="12527" y="10889"/>
                    <a:pt x="18855" y="10223"/>
                    <a:pt x="18799" y="9355"/>
                  </a:cubicBezTo>
                  <a:cubicBezTo>
                    <a:pt x="18747" y="8486"/>
                    <a:pt x="12531" y="8048"/>
                    <a:pt x="11693" y="7235"/>
                  </a:cubicBezTo>
                  <a:cubicBezTo>
                    <a:pt x="11192" y="6756"/>
                    <a:pt x="10193" y="0"/>
                    <a:pt x="9284"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41"/>
            <p:cNvSpPr/>
            <p:nvPr/>
          </p:nvSpPr>
          <p:spPr>
            <a:xfrm>
              <a:off x="4964885" y="4125437"/>
              <a:ext cx="281505" cy="283565"/>
            </a:xfrm>
            <a:custGeom>
              <a:rect b="b" l="l" r="r" t="t"/>
              <a:pathLst>
                <a:path extrusionOk="0" h="18993" w="18855">
                  <a:moveTo>
                    <a:pt x="9284" y="0"/>
                  </a:moveTo>
                  <a:cubicBezTo>
                    <a:pt x="9280" y="0"/>
                    <a:pt x="9277" y="0"/>
                    <a:pt x="9273" y="0"/>
                  </a:cubicBezTo>
                  <a:cubicBezTo>
                    <a:pt x="8366" y="52"/>
                    <a:pt x="7562" y="6805"/>
                    <a:pt x="7132" y="7248"/>
                  </a:cubicBezTo>
                  <a:cubicBezTo>
                    <a:pt x="6273" y="8142"/>
                    <a:pt x="1" y="8770"/>
                    <a:pt x="52" y="9638"/>
                  </a:cubicBezTo>
                  <a:cubicBezTo>
                    <a:pt x="104" y="10507"/>
                    <a:pt x="6264" y="10911"/>
                    <a:pt x="7137" y="11753"/>
                  </a:cubicBezTo>
                  <a:cubicBezTo>
                    <a:pt x="7616" y="12220"/>
                    <a:pt x="8638" y="18993"/>
                    <a:pt x="9546" y="18993"/>
                  </a:cubicBezTo>
                  <a:cubicBezTo>
                    <a:pt x="9550" y="18993"/>
                    <a:pt x="9553" y="18992"/>
                    <a:pt x="9557" y="18992"/>
                  </a:cubicBezTo>
                  <a:cubicBezTo>
                    <a:pt x="10472" y="18941"/>
                    <a:pt x="11255" y="12209"/>
                    <a:pt x="11702" y="11749"/>
                  </a:cubicBezTo>
                  <a:cubicBezTo>
                    <a:pt x="12527" y="10889"/>
                    <a:pt x="18855" y="10223"/>
                    <a:pt x="18799" y="9355"/>
                  </a:cubicBezTo>
                  <a:cubicBezTo>
                    <a:pt x="18747" y="8486"/>
                    <a:pt x="12531" y="8048"/>
                    <a:pt x="11693" y="7235"/>
                  </a:cubicBezTo>
                  <a:cubicBezTo>
                    <a:pt x="11192" y="6756"/>
                    <a:pt x="10193" y="0"/>
                    <a:pt x="9284"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41"/>
            <p:cNvSpPr/>
            <p:nvPr/>
          </p:nvSpPr>
          <p:spPr>
            <a:xfrm>
              <a:off x="4907450" y="4068570"/>
              <a:ext cx="396257" cy="397287"/>
            </a:xfrm>
            <a:custGeom>
              <a:rect b="b" l="l" r="r" t="t"/>
              <a:pathLst>
                <a:path extrusionOk="0" h="26610" w="26541">
                  <a:moveTo>
                    <a:pt x="13129" y="1"/>
                  </a:moveTo>
                  <a:cubicBezTo>
                    <a:pt x="13051" y="1"/>
                    <a:pt x="12974" y="1"/>
                    <a:pt x="12896" y="5"/>
                  </a:cubicBezTo>
                  <a:lnTo>
                    <a:pt x="12888" y="5"/>
                  </a:lnTo>
                  <a:cubicBezTo>
                    <a:pt x="12153" y="52"/>
                    <a:pt x="10334" y="396"/>
                    <a:pt x="9268" y="2623"/>
                  </a:cubicBezTo>
                  <a:cubicBezTo>
                    <a:pt x="9041" y="3100"/>
                    <a:pt x="8838" y="3659"/>
                    <a:pt x="8636" y="4390"/>
                  </a:cubicBezTo>
                  <a:cubicBezTo>
                    <a:pt x="8348" y="5443"/>
                    <a:pt x="8099" y="6690"/>
                    <a:pt x="7876" y="7794"/>
                  </a:cubicBezTo>
                  <a:cubicBezTo>
                    <a:pt x="7850" y="7919"/>
                    <a:pt x="7824" y="8057"/>
                    <a:pt x="7798" y="8194"/>
                  </a:cubicBezTo>
                  <a:cubicBezTo>
                    <a:pt x="7364" y="8302"/>
                    <a:pt x="6900" y="8405"/>
                    <a:pt x="6547" y="8482"/>
                  </a:cubicBezTo>
                  <a:cubicBezTo>
                    <a:pt x="5602" y="8697"/>
                    <a:pt x="4630" y="8916"/>
                    <a:pt x="3822" y="9170"/>
                  </a:cubicBezTo>
                  <a:cubicBezTo>
                    <a:pt x="3199" y="9363"/>
                    <a:pt x="2708" y="9570"/>
                    <a:pt x="2283" y="9815"/>
                  </a:cubicBezTo>
                  <a:cubicBezTo>
                    <a:pt x="821" y="10653"/>
                    <a:pt x="0" y="12097"/>
                    <a:pt x="95" y="13671"/>
                  </a:cubicBezTo>
                  <a:cubicBezTo>
                    <a:pt x="138" y="14371"/>
                    <a:pt x="452" y="16112"/>
                    <a:pt x="2463" y="17153"/>
                  </a:cubicBezTo>
                  <a:cubicBezTo>
                    <a:pt x="2889" y="17372"/>
                    <a:pt x="3379" y="17553"/>
                    <a:pt x="3998" y="17724"/>
                  </a:cubicBezTo>
                  <a:cubicBezTo>
                    <a:pt x="4802" y="17948"/>
                    <a:pt x="5773" y="18129"/>
                    <a:pt x="6711" y="18309"/>
                  </a:cubicBezTo>
                  <a:cubicBezTo>
                    <a:pt x="7050" y="18374"/>
                    <a:pt x="7497" y="18455"/>
                    <a:pt x="7919" y="18541"/>
                  </a:cubicBezTo>
                  <a:cubicBezTo>
                    <a:pt x="7962" y="18730"/>
                    <a:pt x="8009" y="18919"/>
                    <a:pt x="8048" y="19087"/>
                  </a:cubicBezTo>
                  <a:cubicBezTo>
                    <a:pt x="8305" y="20175"/>
                    <a:pt x="8593" y="21404"/>
                    <a:pt x="8916" y="22427"/>
                  </a:cubicBezTo>
                  <a:cubicBezTo>
                    <a:pt x="9139" y="23141"/>
                    <a:pt x="9359" y="23687"/>
                    <a:pt x="9604" y="24151"/>
                  </a:cubicBezTo>
                  <a:cubicBezTo>
                    <a:pt x="10769" y="26369"/>
                    <a:pt x="12639" y="26610"/>
                    <a:pt x="13391" y="26610"/>
                  </a:cubicBezTo>
                  <a:lnTo>
                    <a:pt x="13395" y="26610"/>
                  </a:lnTo>
                  <a:cubicBezTo>
                    <a:pt x="13473" y="26610"/>
                    <a:pt x="13550" y="26606"/>
                    <a:pt x="13627" y="26601"/>
                  </a:cubicBezTo>
                  <a:cubicBezTo>
                    <a:pt x="14358" y="26558"/>
                    <a:pt x="16176" y="26219"/>
                    <a:pt x="17247" y="24001"/>
                  </a:cubicBezTo>
                  <a:cubicBezTo>
                    <a:pt x="17475" y="23528"/>
                    <a:pt x="17677" y="22973"/>
                    <a:pt x="17874" y="22247"/>
                  </a:cubicBezTo>
                  <a:cubicBezTo>
                    <a:pt x="18162" y="21211"/>
                    <a:pt x="18412" y="19973"/>
                    <a:pt x="18627" y="18881"/>
                  </a:cubicBezTo>
                  <a:cubicBezTo>
                    <a:pt x="18657" y="18739"/>
                    <a:pt x="18687" y="18584"/>
                    <a:pt x="18717" y="18434"/>
                  </a:cubicBezTo>
                  <a:cubicBezTo>
                    <a:pt x="19143" y="18331"/>
                    <a:pt x="19590" y="18227"/>
                    <a:pt x="19934" y="18150"/>
                  </a:cubicBezTo>
                  <a:cubicBezTo>
                    <a:pt x="20892" y="17935"/>
                    <a:pt x="21881" y="17707"/>
                    <a:pt x="22698" y="17449"/>
                  </a:cubicBezTo>
                  <a:cubicBezTo>
                    <a:pt x="23325" y="17256"/>
                    <a:pt x="23820" y="17050"/>
                    <a:pt x="24245" y="16805"/>
                  </a:cubicBezTo>
                  <a:cubicBezTo>
                    <a:pt x="25715" y="15966"/>
                    <a:pt x="26541" y="14522"/>
                    <a:pt x="26446" y="12936"/>
                  </a:cubicBezTo>
                  <a:cubicBezTo>
                    <a:pt x="26403" y="12235"/>
                    <a:pt x="26089" y="10494"/>
                    <a:pt x="24065" y="9449"/>
                  </a:cubicBezTo>
                  <a:cubicBezTo>
                    <a:pt x="23635" y="9230"/>
                    <a:pt x="23145" y="9045"/>
                    <a:pt x="22517" y="8873"/>
                  </a:cubicBezTo>
                  <a:cubicBezTo>
                    <a:pt x="21696" y="8650"/>
                    <a:pt x="20712" y="8461"/>
                    <a:pt x="19762" y="8280"/>
                  </a:cubicBezTo>
                  <a:cubicBezTo>
                    <a:pt x="19431" y="8216"/>
                    <a:pt x="19001" y="8134"/>
                    <a:pt x="18592" y="8052"/>
                  </a:cubicBezTo>
                  <a:cubicBezTo>
                    <a:pt x="18545" y="7850"/>
                    <a:pt x="18502" y="7657"/>
                    <a:pt x="18459" y="7476"/>
                  </a:cubicBezTo>
                  <a:cubicBezTo>
                    <a:pt x="18205" y="6397"/>
                    <a:pt x="17917" y="5172"/>
                    <a:pt x="17599" y="4162"/>
                  </a:cubicBezTo>
                  <a:cubicBezTo>
                    <a:pt x="17376" y="3453"/>
                    <a:pt x="17157" y="2907"/>
                    <a:pt x="16916" y="2447"/>
                  </a:cubicBezTo>
                  <a:cubicBezTo>
                    <a:pt x="15747" y="237"/>
                    <a:pt x="13877" y="1"/>
                    <a:pt x="13129" y="1"/>
                  </a:cubicBezTo>
                  <a:close/>
                </a:path>
              </a:pathLst>
            </a:custGeom>
            <a:solidFill>
              <a:srgbClr val="FFFFFF"/>
            </a:solidFill>
            <a:ln>
              <a:noFill/>
            </a:ln>
            <a:effectLst>
              <a:outerShdw rotWithShape="0" algn="bl" dir="3300000" dist="47625">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41"/>
            <p:cNvSpPr/>
            <p:nvPr/>
          </p:nvSpPr>
          <p:spPr>
            <a:xfrm>
              <a:off x="4964885" y="4125437"/>
              <a:ext cx="281505" cy="283565"/>
            </a:xfrm>
            <a:custGeom>
              <a:rect b="b" l="l" r="r" t="t"/>
              <a:pathLst>
                <a:path extrusionOk="0" h="18993" w="18855">
                  <a:moveTo>
                    <a:pt x="9284" y="0"/>
                  </a:moveTo>
                  <a:cubicBezTo>
                    <a:pt x="9280" y="0"/>
                    <a:pt x="9277" y="0"/>
                    <a:pt x="9273" y="0"/>
                  </a:cubicBezTo>
                  <a:cubicBezTo>
                    <a:pt x="8366" y="52"/>
                    <a:pt x="7562" y="6805"/>
                    <a:pt x="7132" y="7248"/>
                  </a:cubicBezTo>
                  <a:cubicBezTo>
                    <a:pt x="6273" y="8142"/>
                    <a:pt x="1" y="8770"/>
                    <a:pt x="52" y="9638"/>
                  </a:cubicBezTo>
                  <a:cubicBezTo>
                    <a:pt x="104" y="10507"/>
                    <a:pt x="6264" y="10911"/>
                    <a:pt x="7137" y="11753"/>
                  </a:cubicBezTo>
                  <a:cubicBezTo>
                    <a:pt x="7616" y="12220"/>
                    <a:pt x="8638" y="18993"/>
                    <a:pt x="9546" y="18993"/>
                  </a:cubicBezTo>
                  <a:cubicBezTo>
                    <a:pt x="9550" y="18993"/>
                    <a:pt x="9553" y="18992"/>
                    <a:pt x="9557" y="18992"/>
                  </a:cubicBezTo>
                  <a:cubicBezTo>
                    <a:pt x="10472" y="18941"/>
                    <a:pt x="11255" y="12209"/>
                    <a:pt x="11702" y="11749"/>
                  </a:cubicBezTo>
                  <a:cubicBezTo>
                    <a:pt x="12527" y="10889"/>
                    <a:pt x="18855" y="10223"/>
                    <a:pt x="18799" y="9355"/>
                  </a:cubicBezTo>
                  <a:cubicBezTo>
                    <a:pt x="18747" y="8486"/>
                    <a:pt x="12531" y="8048"/>
                    <a:pt x="11693" y="7235"/>
                  </a:cubicBezTo>
                  <a:cubicBezTo>
                    <a:pt x="11192" y="6756"/>
                    <a:pt x="10193" y="0"/>
                    <a:pt x="928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4" name="Google Shape;1264;p41"/>
          <p:cNvGrpSpPr/>
          <p:nvPr/>
        </p:nvGrpSpPr>
        <p:grpSpPr>
          <a:xfrm>
            <a:off x="899958" y="1225251"/>
            <a:ext cx="396278" cy="409500"/>
            <a:chOff x="8018613" y="2336563"/>
            <a:chExt cx="588386" cy="590483"/>
          </a:xfrm>
        </p:grpSpPr>
        <p:sp>
          <p:nvSpPr>
            <p:cNvPr id="1265" name="Google Shape;1265;p41"/>
            <p:cNvSpPr/>
            <p:nvPr/>
          </p:nvSpPr>
          <p:spPr>
            <a:xfrm>
              <a:off x="8097438" y="2414854"/>
              <a:ext cx="430629" cy="433898"/>
            </a:xfrm>
            <a:custGeom>
              <a:rect b="b" l="l" r="r" t="t"/>
              <a:pathLst>
                <a:path extrusionOk="0" h="21104" w="20945">
                  <a:moveTo>
                    <a:pt x="10317" y="0"/>
                  </a:moveTo>
                  <a:cubicBezTo>
                    <a:pt x="10313" y="0"/>
                    <a:pt x="10309" y="0"/>
                    <a:pt x="10305" y="1"/>
                  </a:cubicBezTo>
                  <a:cubicBezTo>
                    <a:pt x="9290" y="61"/>
                    <a:pt x="8401" y="7558"/>
                    <a:pt x="7928" y="8057"/>
                  </a:cubicBezTo>
                  <a:cubicBezTo>
                    <a:pt x="6973" y="9045"/>
                    <a:pt x="1" y="9746"/>
                    <a:pt x="57" y="10709"/>
                  </a:cubicBezTo>
                  <a:cubicBezTo>
                    <a:pt x="117" y="11667"/>
                    <a:pt x="6960" y="12119"/>
                    <a:pt x="7928" y="13056"/>
                  </a:cubicBezTo>
                  <a:cubicBezTo>
                    <a:pt x="8467" y="13578"/>
                    <a:pt x="9596" y="21103"/>
                    <a:pt x="10608" y="21103"/>
                  </a:cubicBezTo>
                  <a:cubicBezTo>
                    <a:pt x="10611" y="21103"/>
                    <a:pt x="10615" y="21103"/>
                    <a:pt x="10619" y="21103"/>
                  </a:cubicBezTo>
                  <a:cubicBezTo>
                    <a:pt x="11633" y="21043"/>
                    <a:pt x="12506" y="13563"/>
                    <a:pt x="13000" y="13052"/>
                  </a:cubicBezTo>
                  <a:cubicBezTo>
                    <a:pt x="13920" y="12097"/>
                    <a:pt x="20944" y="11358"/>
                    <a:pt x="20888" y="10395"/>
                  </a:cubicBezTo>
                  <a:cubicBezTo>
                    <a:pt x="20833" y="9428"/>
                    <a:pt x="13924" y="8946"/>
                    <a:pt x="12996" y="8039"/>
                  </a:cubicBezTo>
                  <a:cubicBezTo>
                    <a:pt x="12439" y="7504"/>
                    <a:pt x="11328" y="0"/>
                    <a:pt x="10317" y="0"/>
                  </a:cubicBez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41"/>
            <p:cNvSpPr/>
            <p:nvPr/>
          </p:nvSpPr>
          <p:spPr>
            <a:xfrm>
              <a:off x="8097438" y="2414854"/>
              <a:ext cx="430629" cy="433898"/>
            </a:xfrm>
            <a:custGeom>
              <a:rect b="b" l="l" r="r" t="t"/>
              <a:pathLst>
                <a:path extrusionOk="0" h="21104" w="20945">
                  <a:moveTo>
                    <a:pt x="10317" y="0"/>
                  </a:moveTo>
                  <a:cubicBezTo>
                    <a:pt x="10313" y="0"/>
                    <a:pt x="10309" y="0"/>
                    <a:pt x="10305" y="1"/>
                  </a:cubicBezTo>
                  <a:cubicBezTo>
                    <a:pt x="9290" y="61"/>
                    <a:pt x="8401" y="7558"/>
                    <a:pt x="7928" y="8057"/>
                  </a:cubicBezTo>
                  <a:cubicBezTo>
                    <a:pt x="6973" y="9045"/>
                    <a:pt x="1" y="9746"/>
                    <a:pt x="57" y="10709"/>
                  </a:cubicBezTo>
                  <a:cubicBezTo>
                    <a:pt x="117" y="11667"/>
                    <a:pt x="6960" y="12119"/>
                    <a:pt x="7928" y="13056"/>
                  </a:cubicBezTo>
                  <a:cubicBezTo>
                    <a:pt x="8467" y="13578"/>
                    <a:pt x="9596" y="21103"/>
                    <a:pt x="10608" y="21103"/>
                  </a:cubicBezTo>
                  <a:cubicBezTo>
                    <a:pt x="10611" y="21103"/>
                    <a:pt x="10615" y="21103"/>
                    <a:pt x="10619" y="21103"/>
                  </a:cubicBezTo>
                  <a:cubicBezTo>
                    <a:pt x="11633" y="21043"/>
                    <a:pt x="12506" y="13563"/>
                    <a:pt x="13000" y="13052"/>
                  </a:cubicBezTo>
                  <a:cubicBezTo>
                    <a:pt x="13920" y="12097"/>
                    <a:pt x="20944" y="11358"/>
                    <a:pt x="20888" y="10395"/>
                  </a:cubicBezTo>
                  <a:cubicBezTo>
                    <a:pt x="20833" y="9428"/>
                    <a:pt x="13924" y="8946"/>
                    <a:pt x="12996" y="8039"/>
                  </a:cubicBezTo>
                  <a:cubicBezTo>
                    <a:pt x="12439" y="7504"/>
                    <a:pt x="11328" y="0"/>
                    <a:pt x="10317" y="0"/>
                  </a:cubicBez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41"/>
            <p:cNvSpPr/>
            <p:nvPr/>
          </p:nvSpPr>
          <p:spPr>
            <a:xfrm>
              <a:off x="8018613" y="2336563"/>
              <a:ext cx="588386" cy="590483"/>
            </a:xfrm>
            <a:custGeom>
              <a:rect b="b" l="l" r="r" t="t"/>
              <a:pathLst>
                <a:path extrusionOk="0" h="28720" w="28618">
                  <a:moveTo>
                    <a:pt x="14152" y="0"/>
                  </a:moveTo>
                  <a:cubicBezTo>
                    <a:pt x="14074" y="0"/>
                    <a:pt x="13993" y="0"/>
                    <a:pt x="13915" y="4"/>
                  </a:cubicBezTo>
                  <a:lnTo>
                    <a:pt x="13902" y="4"/>
                  </a:lnTo>
                  <a:cubicBezTo>
                    <a:pt x="12983" y="65"/>
                    <a:pt x="11293" y="486"/>
                    <a:pt x="10244" y="2674"/>
                  </a:cubicBezTo>
                  <a:cubicBezTo>
                    <a:pt x="9999" y="3181"/>
                    <a:pt x="9784" y="3783"/>
                    <a:pt x="9569" y="4565"/>
                  </a:cubicBezTo>
                  <a:cubicBezTo>
                    <a:pt x="9251" y="5717"/>
                    <a:pt x="8976" y="7097"/>
                    <a:pt x="8731" y="8318"/>
                  </a:cubicBezTo>
                  <a:cubicBezTo>
                    <a:pt x="8688" y="8537"/>
                    <a:pt x="8637" y="8782"/>
                    <a:pt x="8589" y="9027"/>
                  </a:cubicBezTo>
                  <a:cubicBezTo>
                    <a:pt x="8035" y="9165"/>
                    <a:pt x="7398" y="9307"/>
                    <a:pt x="6930" y="9414"/>
                  </a:cubicBezTo>
                  <a:cubicBezTo>
                    <a:pt x="5894" y="9651"/>
                    <a:pt x="4815" y="9891"/>
                    <a:pt x="3942" y="10167"/>
                  </a:cubicBezTo>
                  <a:cubicBezTo>
                    <a:pt x="3276" y="10373"/>
                    <a:pt x="2760" y="10592"/>
                    <a:pt x="2317" y="10846"/>
                  </a:cubicBezTo>
                  <a:cubicBezTo>
                    <a:pt x="830" y="11697"/>
                    <a:pt x="0" y="13154"/>
                    <a:pt x="95" y="14745"/>
                  </a:cubicBezTo>
                  <a:cubicBezTo>
                    <a:pt x="134" y="15450"/>
                    <a:pt x="452" y="17199"/>
                    <a:pt x="2494" y="18257"/>
                  </a:cubicBezTo>
                  <a:cubicBezTo>
                    <a:pt x="2941" y="18485"/>
                    <a:pt x="3457" y="18678"/>
                    <a:pt x="4119" y="18859"/>
                  </a:cubicBezTo>
                  <a:cubicBezTo>
                    <a:pt x="4995" y="19104"/>
                    <a:pt x="6066" y="19306"/>
                    <a:pt x="7098" y="19499"/>
                  </a:cubicBezTo>
                  <a:cubicBezTo>
                    <a:pt x="7549" y="19585"/>
                    <a:pt x="8164" y="19705"/>
                    <a:pt x="8710" y="19821"/>
                  </a:cubicBezTo>
                  <a:cubicBezTo>
                    <a:pt x="8778" y="20114"/>
                    <a:pt x="8851" y="20423"/>
                    <a:pt x="8916" y="20690"/>
                  </a:cubicBezTo>
                  <a:cubicBezTo>
                    <a:pt x="9200" y="21889"/>
                    <a:pt x="9522" y="23248"/>
                    <a:pt x="9870" y="24369"/>
                  </a:cubicBezTo>
                  <a:cubicBezTo>
                    <a:pt x="10115" y="25135"/>
                    <a:pt x="10347" y="25724"/>
                    <a:pt x="10605" y="26214"/>
                  </a:cubicBezTo>
                  <a:cubicBezTo>
                    <a:pt x="11796" y="28475"/>
                    <a:pt x="13688" y="28720"/>
                    <a:pt x="14444" y="28720"/>
                  </a:cubicBezTo>
                  <a:cubicBezTo>
                    <a:pt x="14517" y="28720"/>
                    <a:pt x="14595" y="28715"/>
                    <a:pt x="14672" y="28715"/>
                  </a:cubicBezTo>
                  <a:lnTo>
                    <a:pt x="14681" y="28715"/>
                  </a:lnTo>
                  <a:cubicBezTo>
                    <a:pt x="15416" y="28668"/>
                    <a:pt x="17251" y="28324"/>
                    <a:pt x="18343" y="26063"/>
                  </a:cubicBezTo>
                  <a:cubicBezTo>
                    <a:pt x="18584" y="25560"/>
                    <a:pt x="18799" y="24963"/>
                    <a:pt x="19014" y="24185"/>
                  </a:cubicBezTo>
                  <a:cubicBezTo>
                    <a:pt x="19327" y="23045"/>
                    <a:pt x="19603" y="21678"/>
                    <a:pt x="19843" y="20471"/>
                  </a:cubicBezTo>
                  <a:cubicBezTo>
                    <a:pt x="19891" y="20234"/>
                    <a:pt x="19942" y="19972"/>
                    <a:pt x="19998" y="19710"/>
                  </a:cubicBezTo>
                  <a:cubicBezTo>
                    <a:pt x="20540" y="19576"/>
                    <a:pt x="21159" y="19435"/>
                    <a:pt x="21614" y="19331"/>
                  </a:cubicBezTo>
                  <a:cubicBezTo>
                    <a:pt x="22672" y="19091"/>
                    <a:pt x="23759" y="18846"/>
                    <a:pt x="24654" y="18566"/>
                  </a:cubicBezTo>
                  <a:cubicBezTo>
                    <a:pt x="25320" y="18351"/>
                    <a:pt x="25844" y="18136"/>
                    <a:pt x="26287" y="17883"/>
                  </a:cubicBezTo>
                  <a:cubicBezTo>
                    <a:pt x="27783" y="17027"/>
                    <a:pt x="28617" y="15570"/>
                    <a:pt x="28527" y="13971"/>
                  </a:cubicBezTo>
                  <a:cubicBezTo>
                    <a:pt x="28484" y="13266"/>
                    <a:pt x="28161" y="11508"/>
                    <a:pt x="26107" y="10450"/>
                  </a:cubicBezTo>
                  <a:cubicBezTo>
                    <a:pt x="25655" y="10218"/>
                    <a:pt x="25139" y="10029"/>
                    <a:pt x="24473" y="9844"/>
                  </a:cubicBezTo>
                  <a:cubicBezTo>
                    <a:pt x="23575" y="9599"/>
                    <a:pt x="22491" y="9393"/>
                    <a:pt x="21442" y="9191"/>
                  </a:cubicBezTo>
                  <a:cubicBezTo>
                    <a:pt x="21004" y="9105"/>
                    <a:pt x="20406" y="8993"/>
                    <a:pt x="19873" y="8881"/>
                  </a:cubicBezTo>
                  <a:cubicBezTo>
                    <a:pt x="19800" y="8572"/>
                    <a:pt x="19727" y="8254"/>
                    <a:pt x="19658" y="7974"/>
                  </a:cubicBezTo>
                  <a:cubicBezTo>
                    <a:pt x="19379" y="6783"/>
                    <a:pt x="19061" y="5434"/>
                    <a:pt x="18713" y="4325"/>
                  </a:cubicBezTo>
                  <a:cubicBezTo>
                    <a:pt x="18472" y="3564"/>
                    <a:pt x="18240" y="2979"/>
                    <a:pt x="17982" y="2493"/>
                  </a:cubicBezTo>
                  <a:cubicBezTo>
                    <a:pt x="16791" y="241"/>
                    <a:pt x="14904" y="0"/>
                    <a:pt x="14152" y="0"/>
                  </a:cubicBezTo>
                  <a:close/>
                </a:path>
              </a:pathLst>
            </a:custGeom>
            <a:solidFill>
              <a:srgbClr val="FFFFFF"/>
            </a:solidFill>
            <a:ln>
              <a:noFill/>
            </a:ln>
            <a:effectLst>
              <a:outerShdw rotWithShape="0" algn="bl" dir="3300000" dist="47625">
                <a:srgbClr val="074785">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41"/>
            <p:cNvSpPr/>
            <p:nvPr/>
          </p:nvSpPr>
          <p:spPr>
            <a:xfrm>
              <a:off x="8097438" y="2414854"/>
              <a:ext cx="430629" cy="433898"/>
            </a:xfrm>
            <a:custGeom>
              <a:rect b="b" l="l" r="r" t="t"/>
              <a:pathLst>
                <a:path extrusionOk="0" h="21104" w="20945">
                  <a:moveTo>
                    <a:pt x="10317" y="0"/>
                  </a:moveTo>
                  <a:cubicBezTo>
                    <a:pt x="10313" y="0"/>
                    <a:pt x="10309" y="0"/>
                    <a:pt x="10305" y="1"/>
                  </a:cubicBezTo>
                  <a:cubicBezTo>
                    <a:pt x="9290" y="61"/>
                    <a:pt x="8401" y="7558"/>
                    <a:pt x="7928" y="8057"/>
                  </a:cubicBezTo>
                  <a:cubicBezTo>
                    <a:pt x="6973" y="9045"/>
                    <a:pt x="1" y="9746"/>
                    <a:pt x="57" y="10709"/>
                  </a:cubicBezTo>
                  <a:cubicBezTo>
                    <a:pt x="117" y="11667"/>
                    <a:pt x="6960" y="12119"/>
                    <a:pt x="7928" y="13056"/>
                  </a:cubicBezTo>
                  <a:cubicBezTo>
                    <a:pt x="8467" y="13578"/>
                    <a:pt x="9596" y="21103"/>
                    <a:pt x="10608" y="21103"/>
                  </a:cubicBezTo>
                  <a:cubicBezTo>
                    <a:pt x="10611" y="21103"/>
                    <a:pt x="10615" y="21103"/>
                    <a:pt x="10619" y="21103"/>
                  </a:cubicBezTo>
                  <a:cubicBezTo>
                    <a:pt x="11633" y="21043"/>
                    <a:pt x="12506" y="13563"/>
                    <a:pt x="13000" y="13052"/>
                  </a:cubicBezTo>
                  <a:cubicBezTo>
                    <a:pt x="13920" y="12097"/>
                    <a:pt x="20944" y="11358"/>
                    <a:pt x="20888" y="10395"/>
                  </a:cubicBezTo>
                  <a:cubicBezTo>
                    <a:pt x="20833" y="9428"/>
                    <a:pt x="13924" y="8946"/>
                    <a:pt x="12996" y="8039"/>
                  </a:cubicBezTo>
                  <a:cubicBezTo>
                    <a:pt x="12439" y="7504"/>
                    <a:pt x="11328" y="0"/>
                    <a:pt x="10317" y="0"/>
                  </a:cubicBezTo>
                  <a:close/>
                </a:path>
              </a:pathLst>
            </a:custGeom>
            <a:solidFill>
              <a:srgbClr val="FD60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9" name="Google Shape;1269;p41"/>
          <p:cNvGrpSpPr/>
          <p:nvPr/>
        </p:nvGrpSpPr>
        <p:grpSpPr>
          <a:xfrm>
            <a:off x="8090675" y="3236395"/>
            <a:ext cx="396257" cy="397287"/>
            <a:chOff x="1854450" y="599270"/>
            <a:chExt cx="396257" cy="397287"/>
          </a:xfrm>
        </p:grpSpPr>
        <p:sp>
          <p:nvSpPr>
            <p:cNvPr id="1270" name="Google Shape;1270;p41"/>
            <p:cNvSpPr/>
            <p:nvPr/>
          </p:nvSpPr>
          <p:spPr>
            <a:xfrm>
              <a:off x="1911885" y="656137"/>
              <a:ext cx="281505" cy="283565"/>
            </a:xfrm>
            <a:custGeom>
              <a:rect b="b" l="l" r="r" t="t"/>
              <a:pathLst>
                <a:path extrusionOk="0" h="18993" w="18855">
                  <a:moveTo>
                    <a:pt x="9284" y="0"/>
                  </a:moveTo>
                  <a:cubicBezTo>
                    <a:pt x="9280" y="0"/>
                    <a:pt x="9277" y="0"/>
                    <a:pt x="9273" y="0"/>
                  </a:cubicBezTo>
                  <a:cubicBezTo>
                    <a:pt x="8366" y="52"/>
                    <a:pt x="7562" y="6805"/>
                    <a:pt x="7132" y="7248"/>
                  </a:cubicBezTo>
                  <a:cubicBezTo>
                    <a:pt x="6273" y="8142"/>
                    <a:pt x="1" y="8770"/>
                    <a:pt x="52" y="9638"/>
                  </a:cubicBezTo>
                  <a:cubicBezTo>
                    <a:pt x="104" y="10507"/>
                    <a:pt x="6264" y="10911"/>
                    <a:pt x="7137" y="11753"/>
                  </a:cubicBezTo>
                  <a:cubicBezTo>
                    <a:pt x="7616" y="12220"/>
                    <a:pt x="8638" y="18993"/>
                    <a:pt x="9546" y="18993"/>
                  </a:cubicBezTo>
                  <a:cubicBezTo>
                    <a:pt x="9550" y="18993"/>
                    <a:pt x="9553" y="18992"/>
                    <a:pt x="9557" y="18992"/>
                  </a:cubicBezTo>
                  <a:cubicBezTo>
                    <a:pt x="10472" y="18941"/>
                    <a:pt x="11255" y="12209"/>
                    <a:pt x="11702" y="11749"/>
                  </a:cubicBezTo>
                  <a:cubicBezTo>
                    <a:pt x="12527" y="10889"/>
                    <a:pt x="18855" y="10223"/>
                    <a:pt x="18799" y="9355"/>
                  </a:cubicBezTo>
                  <a:cubicBezTo>
                    <a:pt x="18747" y="8486"/>
                    <a:pt x="12531" y="8048"/>
                    <a:pt x="11693" y="7235"/>
                  </a:cubicBezTo>
                  <a:cubicBezTo>
                    <a:pt x="11192" y="6756"/>
                    <a:pt x="10193" y="0"/>
                    <a:pt x="9284"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41"/>
            <p:cNvSpPr/>
            <p:nvPr/>
          </p:nvSpPr>
          <p:spPr>
            <a:xfrm>
              <a:off x="1911885" y="656137"/>
              <a:ext cx="281505" cy="283565"/>
            </a:xfrm>
            <a:custGeom>
              <a:rect b="b" l="l" r="r" t="t"/>
              <a:pathLst>
                <a:path extrusionOk="0" h="18993" w="18855">
                  <a:moveTo>
                    <a:pt x="9284" y="0"/>
                  </a:moveTo>
                  <a:cubicBezTo>
                    <a:pt x="9280" y="0"/>
                    <a:pt x="9277" y="0"/>
                    <a:pt x="9273" y="0"/>
                  </a:cubicBezTo>
                  <a:cubicBezTo>
                    <a:pt x="8366" y="52"/>
                    <a:pt x="7562" y="6805"/>
                    <a:pt x="7132" y="7248"/>
                  </a:cubicBezTo>
                  <a:cubicBezTo>
                    <a:pt x="6273" y="8142"/>
                    <a:pt x="1" y="8770"/>
                    <a:pt x="52" y="9638"/>
                  </a:cubicBezTo>
                  <a:cubicBezTo>
                    <a:pt x="104" y="10507"/>
                    <a:pt x="6264" y="10911"/>
                    <a:pt x="7137" y="11753"/>
                  </a:cubicBezTo>
                  <a:cubicBezTo>
                    <a:pt x="7616" y="12220"/>
                    <a:pt x="8638" y="18993"/>
                    <a:pt x="9546" y="18993"/>
                  </a:cubicBezTo>
                  <a:cubicBezTo>
                    <a:pt x="9550" y="18993"/>
                    <a:pt x="9553" y="18992"/>
                    <a:pt x="9557" y="18992"/>
                  </a:cubicBezTo>
                  <a:cubicBezTo>
                    <a:pt x="10472" y="18941"/>
                    <a:pt x="11255" y="12209"/>
                    <a:pt x="11702" y="11749"/>
                  </a:cubicBezTo>
                  <a:cubicBezTo>
                    <a:pt x="12527" y="10889"/>
                    <a:pt x="18855" y="10223"/>
                    <a:pt x="18799" y="9355"/>
                  </a:cubicBezTo>
                  <a:cubicBezTo>
                    <a:pt x="18747" y="8486"/>
                    <a:pt x="12531" y="8048"/>
                    <a:pt x="11693" y="7235"/>
                  </a:cubicBezTo>
                  <a:cubicBezTo>
                    <a:pt x="11192" y="6756"/>
                    <a:pt x="10193" y="0"/>
                    <a:pt x="9284"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41"/>
            <p:cNvSpPr/>
            <p:nvPr/>
          </p:nvSpPr>
          <p:spPr>
            <a:xfrm>
              <a:off x="1854450" y="599270"/>
              <a:ext cx="396257" cy="397287"/>
            </a:xfrm>
            <a:custGeom>
              <a:rect b="b" l="l" r="r" t="t"/>
              <a:pathLst>
                <a:path extrusionOk="0" h="26610" w="26541">
                  <a:moveTo>
                    <a:pt x="13129" y="1"/>
                  </a:moveTo>
                  <a:cubicBezTo>
                    <a:pt x="13051" y="1"/>
                    <a:pt x="12974" y="1"/>
                    <a:pt x="12896" y="5"/>
                  </a:cubicBezTo>
                  <a:lnTo>
                    <a:pt x="12888" y="5"/>
                  </a:lnTo>
                  <a:cubicBezTo>
                    <a:pt x="12153" y="52"/>
                    <a:pt x="10334" y="396"/>
                    <a:pt x="9268" y="2623"/>
                  </a:cubicBezTo>
                  <a:cubicBezTo>
                    <a:pt x="9041" y="3100"/>
                    <a:pt x="8838" y="3659"/>
                    <a:pt x="8636" y="4390"/>
                  </a:cubicBezTo>
                  <a:cubicBezTo>
                    <a:pt x="8348" y="5443"/>
                    <a:pt x="8099" y="6690"/>
                    <a:pt x="7876" y="7794"/>
                  </a:cubicBezTo>
                  <a:cubicBezTo>
                    <a:pt x="7850" y="7919"/>
                    <a:pt x="7824" y="8057"/>
                    <a:pt x="7798" y="8194"/>
                  </a:cubicBezTo>
                  <a:cubicBezTo>
                    <a:pt x="7364" y="8302"/>
                    <a:pt x="6900" y="8405"/>
                    <a:pt x="6547" y="8482"/>
                  </a:cubicBezTo>
                  <a:cubicBezTo>
                    <a:pt x="5602" y="8697"/>
                    <a:pt x="4630" y="8916"/>
                    <a:pt x="3822" y="9170"/>
                  </a:cubicBezTo>
                  <a:cubicBezTo>
                    <a:pt x="3199" y="9363"/>
                    <a:pt x="2708" y="9570"/>
                    <a:pt x="2283" y="9815"/>
                  </a:cubicBezTo>
                  <a:cubicBezTo>
                    <a:pt x="821" y="10653"/>
                    <a:pt x="0" y="12097"/>
                    <a:pt x="95" y="13671"/>
                  </a:cubicBezTo>
                  <a:cubicBezTo>
                    <a:pt x="138" y="14371"/>
                    <a:pt x="452" y="16112"/>
                    <a:pt x="2463" y="17153"/>
                  </a:cubicBezTo>
                  <a:cubicBezTo>
                    <a:pt x="2889" y="17372"/>
                    <a:pt x="3379" y="17553"/>
                    <a:pt x="3998" y="17724"/>
                  </a:cubicBezTo>
                  <a:cubicBezTo>
                    <a:pt x="4802" y="17948"/>
                    <a:pt x="5773" y="18129"/>
                    <a:pt x="6711" y="18309"/>
                  </a:cubicBezTo>
                  <a:cubicBezTo>
                    <a:pt x="7050" y="18374"/>
                    <a:pt x="7497" y="18455"/>
                    <a:pt x="7919" y="18541"/>
                  </a:cubicBezTo>
                  <a:cubicBezTo>
                    <a:pt x="7962" y="18730"/>
                    <a:pt x="8009" y="18919"/>
                    <a:pt x="8048" y="19087"/>
                  </a:cubicBezTo>
                  <a:cubicBezTo>
                    <a:pt x="8305" y="20175"/>
                    <a:pt x="8593" y="21404"/>
                    <a:pt x="8916" y="22427"/>
                  </a:cubicBezTo>
                  <a:cubicBezTo>
                    <a:pt x="9139" y="23141"/>
                    <a:pt x="9359" y="23687"/>
                    <a:pt x="9604" y="24151"/>
                  </a:cubicBezTo>
                  <a:cubicBezTo>
                    <a:pt x="10769" y="26369"/>
                    <a:pt x="12639" y="26610"/>
                    <a:pt x="13391" y="26610"/>
                  </a:cubicBezTo>
                  <a:lnTo>
                    <a:pt x="13395" y="26610"/>
                  </a:lnTo>
                  <a:cubicBezTo>
                    <a:pt x="13473" y="26610"/>
                    <a:pt x="13550" y="26606"/>
                    <a:pt x="13627" y="26601"/>
                  </a:cubicBezTo>
                  <a:cubicBezTo>
                    <a:pt x="14358" y="26558"/>
                    <a:pt x="16176" y="26219"/>
                    <a:pt x="17247" y="24001"/>
                  </a:cubicBezTo>
                  <a:cubicBezTo>
                    <a:pt x="17475" y="23528"/>
                    <a:pt x="17677" y="22973"/>
                    <a:pt x="17874" y="22247"/>
                  </a:cubicBezTo>
                  <a:cubicBezTo>
                    <a:pt x="18162" y="21211"/>
                    <a:pt x="18412" y="19973"/>
                    <a:pt x="18627" y="18881"/>
                  </a:cubicBezTo>
                  <a:cubicBezTo>
                    <a:pt x="18657" y="18739"/>
                    <a:pt x="18687" y="18584"/>
                    <a:pt x="18717" y="18434"/>
                  </a:cubicBezTo>
                  <a:cubicBezTo>
                    <a:pt x="19143" y="18331"/>
                    <a:pt x="19590" y="18227"/>
                    <a:pt x="19934" y="18150"/>
                  </a:cubicBezTo>
                  <a:cubicBezTo>
                    <a:pt x="20892" y="17935"/>
                    <a:pt x="21881" y="17707"/>
                    <a:pt x="22698" y="17449"/>
                  </a:cubicBezTo>
                  <a:cubicBezTo>
                    <a:pt x="23325" y="17256"/>
                    <a:pt x="23820" y="17050"/>
                    <a:pt x="24245" y="16805"/>
                  </a:cubicBezTo>
                  <a:cubicBezTo>
                    <a:pt x="25715" y="15966"/>
                    <a:pt x="26541" y="14522"/>
                    <a:pt x="26446" y="12936"/>
                  </a:cubicBezTo>
                  <a:cubicBezTo>
                    <a:pt x="26403" y="12235"/>
                    <a:pt x="26089" y="10494"/>
                    <a:pt x="24065" y="9449"/>
                  </a:cubicBezTo>
                  <a:cubicBezTo>
                    <a:pt x="23635" y="9230"/>
                    <a:pt x="23145" y="9045"/>
                    <a:pt x="22517" y="8873"/>
                  </a:cubicBezTo>
                  <a:cubicBezTo>
                    <a:pt x="21696" y="8650"/>
                    <a:pt x="20712" y="8461"/>
                    <a:pt x="19762" y="8280"/>
                  </a:cubicBezTo>
                  <a:cubicBezTo>
                    <a:pt x="19431" y="8216"/>
                    <a:pt x="19001" y="8134"/>
                    <a:pt x="18592" y="8052"/>
                  </a:cubicBezTo>
                  <a:cubicBezTo>
                    <a:pt x="18545" y="7850"/>
                    <a:pt x="18502" y="7657"/>
                    <a:pt x="18459" y="7476"/>
                  </a:cubicBezTo>
                  <a:cubicBezTo>
                    <a:pt x="18205" y="6397"/>
                    <a:pt x="17917" y="5172"/>
                    <a:pt x="17599" y="4162"/>
                  </a:cubicBezTo>
                  <a:cubicBezTo>
                    <a:pt x="17376" y="3453"/>
                    <a:pt x="17157" y="2907"/>
                    <a:pt x="16916" y="2447"/>
                  </a:cubicBezTo>
                  <a:cubicBezTo>
                    <a:pt x="15747" y="237"/>
                    <a:pt x="13877" y="1"/>
                    <a:pt x="13129" y="1"/>
                  </a:cubicBezTo>
                  <a:close/>
                </a:path>
              </a:pathLst>
            </a:custGeom>
            <a:solidFill>
              <a:srgbClr val="FFFFFF"/>
            </a:solidFill>
            <a:ln>
              <a:noFill/>
            </a:ln>
            <a:effectLst>
              <a:outerShdw rotWithShape="0" algn="bl" dir="3300000" dist="47625">
                <a:srgbClr val="074785">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41"/>
            <p:cNvSpPr/>
            <p:nvPr/>
          </p:nvSpPr>
          <p:spPr>
            <a:xfrm>
              <a:off x="1911885" y="656137"/>
              <a:ext cx="281505" cy="283565"/>
            </a:xfrm>
            <a:custGeom>
              <a:rect b="b" l="l" r="r" t="t"/>
              <a:pathLst>
                <a:path extrusionOk="0" h="18993" w="18855">
                  <a:moveTo>
                    <a:pt x="9284" y="0"/>
                  </a:moveTo>
                  <a:cubicBezTo>
                    <a:pt x="9280" y="0"/>
                    <a:pt x="9277" y="0"/>
                    <a:pt x="9273" y="0"/>
                  </a:cubicBezTo>
                  <a:cubicBezTo>
                    <a:pt x="8366" y="52"/>
                    <a:pt x="7562" y="6805"/>
                    <a:pt x="7132" y="7248"/>
                  </a:cubicBezTo>
                  <a:cubicBezTo>
                    <a:pt x="6273" y="8142"/>
                    <a:pt x="1" y="8770"/>
                    <a:pt x="52" y="9638"/>
                  </a:cubicBezTo>
                  <a:cubicBezTo>
                    <a:pt x="104" y="10507"/>
                    <a:pt x="6264" y="10911"/>
                    <a:pt x="7137" y="11753"/>
                  </a:cubicBezTo>
                  <a:cubicBezTo>
                    <a:pt x="7616" y="12220"/>
                    <a:pt x="8638" y="18993"/>
                    <a:pt x="9546" y="18993"/>
                  </a:cubicBezTo>
                  <a:cubicBezTo>
                    <a:pt x="9550" y="18993"/>
                    <a:pt x="9553" y="18992"/>
                    <a:pt x="9557" y="18992"/>
                  </a:cubicBezTo>
                  <a:cubicBezTo>
                    <a:pt x="10472" y="18941"/>
                    <a:pt x="11255" y="12209"/>
                    <a:pt x="11702" y="11749"/>
                  </a:cubicBezTo>
                  <a:cubicBezTo>
                    <a:pt x="12527" y="10889"/>
                    <a:pt x="18855" y="10223"/>
                    <a:pt x="18799" y="9355"/>
                  </a:cubicBezTo>
                  <a:cubicBezTo>
                    <a:pt x="18747" y="8486"/>
                    <a:pt x="12531" y="8048"/>
                    <a:pt x="11693" y="7235"/>
                  </a:cubicBezTo>
                  <a:cubicBezTo>
                    <a:pt x="11192" y="6756"/>
                    <a:pt x="10193" y="0"/>
                    <a:pt x="928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4" name="Google Shape;1274;p41"/>
          <p:cNvGrpSpPr/>
          <p:nvPr/>
        </p:nvGrpSpPr>
        <p:grpSpPr>
          <a:xfrm>
            <a:off x="5786263" y="1443495"/>
            <a:ext cx="396257" cy="397287"/>
            <a:chOff x="4907450" y="4068570"/>
            <a:chExt cx="396257" cy="397287"/>
          </a:xfrm>
        </p:grpSpPr>
        <p:sp>
          <p:nvSpPr>
            <p:cNvPr id="1275" name="Google Shape;1275;p41"/>
            <p:cNvSpPr/>
            <p:nvPr/>
          </p:nvSpPr>
          <p:spPr>
            <a:xfrm>
              <a:off x="4964885" y="4125437"/>
              <a:ext cx="281505" cy="283565"/>
            </a:xfrm>
            <a:custGeom>
              <a:rect b="b" l="l" r="r" t="t"/>
              <a:pathLst>
                <a:path extrusionOk="0" h="18993" w="18855">
                  <a:moveTo>
                    <a:pt x="9284" y="0"/>
                  </a:moveTo>
                  <a:cubicBezTo>
                    <a:pt x="9280" y="0"/>
                    <a:pt x="9277" y="0"/>
                    <a:pt x="9273" y="0"/>
                  </a:cubicBezTo>
                  <a:cubicBezTo>
                    <a:pt x="8366" y="52"/>
                    <a:pt x="7562" y="6805"/>
                    <a:pt x="7132" y="7248"/>
                  </a:cubicBezTo>
                  <a:cubicBezTo>
                    <a:pt x="6273" y="8142"/>
                    <a:pt x="1" y="8770"/>
                    <a:pt x="52" y="9638"/>
                  </a:cubicBezTo>
                  <a:cubicBezTo>
                    <a:pt x="104" y="10507"/>
                    <a:pt x="6264" y="10911"/>
                    <a:pt x="7137" y="11753"/>
                  </a:cubicBezTo>
                  <a:cubicBezTo>
                    <a:pt x="7616" y="12220"/>
                    <a:pt x="8638" y="18993"/>
                    <a:pt x="9546" y="18993"/>
                  </a:cubicBezTo>
                  <a:cubicBezTo>
                    <a:pt x="9550" y="18993"/>
                    <a:pt x="9553" y="18992"/>
                    <a:pt x="9557" y="18992"/>
                  </a:cubicBezTo>
                  <a:cubicBezTo>
                    <a:pt x="10472" y="18941"/>
                    <a:pt x="11255" y="12209"/>
                    <a:pt x="11702" y="11749"/>
                  </a:cubicBezTo>
                  <a:cubicBezTo>
                    <a:pt x="12527" y="10889"/>
                    <a:pt x="18855" y="10223"/>
                    <a:pt x="18799" y="9355"/>
                  </a:cubicBezTo>
                  <a:cubicBezTo>
                    <a:pt x="18747" y="8486"/>
                    <a:pt x="12531" y="8048"/>
                    <a:pt x="11693" y="7235"/>
                  </a:cubicBezTo>
                  <a:cubicBezTo>
                    <a:pt x="11192" y="6756"/>
                    <a:pt x="10193" y="0"/>
                    <a:pt x="9284"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41"/>
            <p:cNvSpPr/>
            <p:nvPr/>
          </p:nvSpPr>
          <p:spPr>
            <a:xfrm>
              <a:off x="4964885" y="4125437"/>
              <a:ext cx="281505" cy="283565"/>
            </a:xfrm>
            <a:custGeom>
              <a:rect b="b" l="l" r="r" t="t"/>
              <a:pathLst>
                <a:path extrusionOk="0" h="18993" w="18855">
                  <a:moveTo>
                    <a:pt x="9284" y="0"/>
                  </a:moveTo>
                  <a:cubicBezTo>
                    <a:pt x="9280" y="0"/>
                    <a:pt x="9277" y="0"/>
                    <a:pt x="9273" y="0"/>
                  </a:cubicBezTo>
                  <a:cubicBezTo>
                    <a:pt x="8366" y="52"/>
                    <a:pt x="7562" y="6805"/>
                    <a:pt x="7132" y="7248"/>
                  </a:cubicBezTo>
                  <a:cubicBezTo>
                    <a:pt x="6273" y="8142"/>
                    <a:pt x="1" y="8770"/>
                    <a:pt x="52" y="9638"/>
                  </a:cubicBezTo>
                  <a:cubicBezTo>
                    <a:pt x="104" y="10507"/>
                    <a:pt x="6264" y="10911"/>
                    <a:pt x="7137" y="11753"/>
                  </a:cubicBezTo>
                  <a:cubicBezTo>
                    <a:pt x="7616" y="12220"/>
                    <a:pt x="8638" y="18993"/>
                    <a:pt x="9546" y="18993"/>
                  </a:cubicBezTo>
                  <a:cubicBezTo>
                    <a:pt x="9550" y="18993"/>
                    <a:pt x="9553" y="18992"/>
                    <a:pt x="9557" y="18992"/>
                  </a:cubicBezTo>
                  <a:cubicBezTo>
                    <a:pt x="10472" y="18941"/>
                    <a:pt x="11255" y="12209"/>
                    <a:pt x="11702" y="11749"/>
                  </a:cubicBezTo>
                  <a:cubicBezTo>
                    <a:pt x="12527" y="10889"/>
                    <a:pt x="18855" y="10223"/>
                    <a:pt x="18799" y="9355"/>
                  </a:cubicBezTo>
                  <a:cubicBezTo>
                    <a:pt x="18747" y="8486"/>
                    <a:pt x="12531" y="8048"/>
                    <a:pt x="11693" y="7235"/>
                  </a:cubicBezTo>
                  <a:cubicBezTo>
                    <a:pt x="11192" y="6756"/>
                    <a:pt x="10193" y="0"/>
                    <a:pt x="9284" y="0"/>
                  </a:cubicBezTo>
                  <a:close/>
                </a:path>
              </a:pathLst>
            </a:custGeom>
            <a:solidFill>
              <a:srgbClr val="29AE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41"/>
            <p:cNvSpPr/>
            <p:nvPr/>
          </p:nvSpPr>
          <p:spPr>
            <a:xfrm>
              <a:off x="4907450" y="4068570"/>
              <a:ext cx="396257" cy="397287"/>
            </a:xfrm>
            <a:custGeom>
              <a:rect b="b" l="l" r="r" t="t"/>
              <a:pathLst>
                <a:path extrusionOk="0" h="26610" w="26541">
                  <a:moveTo>
                    <a:pt x="13129" y="1"/>
                  </a:moveTo>
                  <a:cubicBezTo>
                    <a:pt x="13051" y="1"/>
                    <a:pt x="12974" y="1"/>
                    <a:pt x="12896" y="5"/>
                  </a:cubicBezTo>
                  <a:lnTo>
                    <a:pt x="12888" y="5"/>
                  </a:lnTo>
                  <a:cubicBezTo>
                    <a:pt x="12153" y="52"/>
                    <a:pt x="10334" y="396"/>
                    <a:pt x="9268" y="2623"/>
                  </a:cubicBezTo>
                  <a:cubicBezTo>
                    <a:pt x="9041" y="3100"/>
                    <a:pt x="8838" y="3659"/>
                    <a:pt x="8636" y="4390"/>
                  </a:cubicBezTo>
                  <a:cubicBezTo>
                    <a:pt x="8348" y="5443"/>
                    <a:pt x="8099" y="6690"/>
                    <a:pt x="7876" y="7794"/>
                  </a:cubicBezTo>
                  <a:cubicBezTo>
                    <a:pt x="7850" y="7919"/>
                    <a:pt x="7824" y="8057"/>
                    <a:pt x="7798" y="8194"/>
                  </a:cubicBezTo>
                  <a:cubicBezTo>
                    <a:pt x="7364" y="8302"/>
                    <a:pt x="6900" y="8405"/>
                    <a:pt x="6547" y="8482"/>
                  </a:cubicBezTo>
                  <a:cubicBezTo>
                    <a:pt x="5602" y="8697"/>
                    <a:pt x="4630" y="8916"/>
                    <a:pt x="3822" y="9170"/>
                  </a:cubicBezTo>
                  <a:cubicBezTo>
                    <a:pt x="3199" y="9363"/>
                    <a:pt x="2708" y="9570"/>
                    <a:pt x="2283" y="9815"/>
                  </a:cubicBezTo>
                  <a:cubicBezTo>
                    <a:pt x="821" y="10653"/>
                    <a:pt x="0" y="12097"/>
                    <a:pt x="95" y="13671"/>
                  </a:cubicBezTo>
                  <a:cubicBezTo>
                    <a:pt x="138" y="14371"/>
                    <a:pt x="452" y="16112"/>
                    <a:pt x="2463" y="17153"/>
                  </a:cubicBezTo>
                  <a:cubicBezTo>
                    <a:pt x="2889" y="17372"/>
                    <a:pt x="3379" y="17553"/>
                    <a:pt x="3998" y="17724"/>
                  </a:cubicBezTo>
                  <a:cubicBezTo>
                    <a:pt x="4802" y="17948"/>
                    <a:pt x="5773" y="18129"/>
                    <a:pt x="6711" y="18309"/>
                  </a:cubicBezTo>
                  <a:cubicBezTo>
                    <a:pt x="7050" y="18374"/>
                    <a:pt x="7497" y="18455"/>
                    <a:pt x="7919" y="18541"/>
                  </a:cubicBezTo>
                  <a:cubicBezTo>
                    <a:pt x="7962" y="18730"/>
                    <a:pt x="8009" y="18919"/>
                    <a:pt x="8048" y="19087"/>
                  </a:cubicBezTo>
                  <a:cubicBezTo>
                    <a:pt x="8305" y="20175"/>
                    <a:pt x="8593" y="21404"/>
                    <a:pt x="8916" y="22427"/>
                  </a:cubicBezTo>
                  <a:cubicBezTo>
                    <a:pt x="9139" y="23141"/>
                    <a:pt x="9359" y="23687"/>
                    <a:pt x="9604" y="24151"/>
                  </a:cubicBezTo>
                  <a:cubicBezTo>
                    <a:pt x="10769" y="26369"/>
                    <a:pt x="12639" y="26610"/>
                    <a:pt x="13391" y="26610"/>
                  </a:cubicBezTo>
                  <a:lnTo>
                    <a:pt x="13395" y="26610"/>
                  </a:lnTo>
                  <a:cubicBezTo>
                    <a:pt x="13473" y="26610"/>
                    <a:pt x="13550" y="26606"/>
                    <a:pt x="13627" y="26601"/>
                  </a:cubicBezTo>
                  <a:cubicBezTo>
                    <a:pt x="14358" y="26558"/>
                    <a:pt x="16176" y="26219"/>
                    <a:pt x="17247" y="24001"/>
                  </a:cubicBezTo>
                  <a:cubicBezTo>
                    <a:pt x="17475" y="23528"/>
                    <a:pt x="17677" y="22973"/>
                    <a:pt x="17874" y="22247"/>
                  </a:cubicBezTo>
                  <a:cubicBezTo>
                    <a:pt x="18162" y="21211"/>
                    <a:pt x="18412" y="19973"/>
                    <a:pt x="18627" y="18881"/>
                  </a:cubicBezTo>
                  <a:cubicBezTo>
                    <a:pt x="18657" y="18739"/>
                    <a:pt x="18687" y="18584"/>
                    <a:pt x="18717" y="18434"/>
                  </a:cubicBezTo>
                  <a:cubicBezTo>
                    <a:pt x="19143" y="18331"/>
                    <a:pt x="19590" y="18227"/>
                    <a:pt x="19934" y="18150"/>
                  </a:cubicBezTo>
                  <a:cubicBezTo>
                    <a:pt x="20892" y="17935"/>
                    <a:pt x="21881" y="17707"/>
                    <a:pt x="22698" y="17449"/>
                  </a:cubicBezTo>
                  <a:cubicBezTo>
                    <a:pt x="23325" y="17256"/>
                    <a:pt x="23820" y="17050"/>
                    <a:pt x="24245" y="16805"/>
                  </a:cubicBezTo>
                  <a:cubicBezTo>
                    <a:pt x="25715" y="15966"/>
                    <a:pt x="26541" y="14522"/>
                    <a:pt x="26446" y="12936"/>
                  </a:cubicBezTo>
                  <a:cubicBezTo>
                    <a:pt x="26403" y="12235"/>
                    <a:pt x="26089" y="10494"/>
                    <a:pt x="24065" y="9449"/>
                  </a:cubicBezTo>
                  <a:cubicBezTo>
                    <a:pt x="23635" y="9230"/>
                    <a:pt x="23145" y="9045"/>
                    <a:pt x="22517" y="8873"/>
                  </a:cubicBezTo>
                  <a:cubicBezTo>
                    <a:pt x="21696" y="8650"/>
                    <a:pt x="20712" y="8461"/>
                    <a:pt x="19762" y="8280"/>
                  </a:cubicBezTo>
                  <a:cubicBezTo>
                    <a:pt x="19431" y="8216"/>
                    <a:pt x="19001" y="8134"/>
                    <a:pt x="18592" y="8052"/>
                  </a:cubicBezTo>
                  <a:cubicBezTo>
                    <a:pt x="18545" y="7850"/>
                    <a:pt x="18502" y="7657"/>
                    <a:pt x="18459" y="7476"/>
                  </a:cubicBezTo>
                  <a:cubicBezTo>
                    <a:pt x="18205" y="6397"/>
                    <a:pt x="17917" y="5172"/>
                    <a:pt x="17599" y="4162"/>
                  </a:cubicBezTo>
                  <a:cubicBezTo>
                    <a:pt x="17376" y="3453"/>
                    <a:pt x="17157" y="2907"/>
                    <a:pt x="16916" y="2447"/>
                  </a:cubicBezTo>
                  <a:cubicBezTo>
                    <a:pt x="15747" y="237"/>
                    <a:pt x="13877" y="1"/>
                    <a:pt x="13129" y="1"/>
                  </a:cubicBezTo>
                  <a:close/>
                </a:path>
              </a:pathLst>
            </a:custGeom>
            <a:solidFill>
              <a:srgbClr val="FFFFFF"/>
            </a:solidFill>
            <a:ln>
              <a:noFill/>
            </a:ln>
            <a:effectLst>
              <a:outerShdw rotWithShape="0" algn="bl" dir="3300000" dist="47625">
                <a:schemeClr val="dk1">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41"/>
            <p:cNvSpPr/>
            <p:nvPr/>
          </p:nvSpPr>
          <p:spPr>
            <a:xfrm>
              <a:off x="4964885" y="4125437"/>
              <a:ext cx="281505" cy="283565"/>
            </a:xfrm>
            <a:custGeom>
              <a:rect b="b" l="l" r="r" t="t"/>
              <a:pathLst>
                <a:path extrusionOk="0" h="18993" w="18855">
                  <a:moveTo>
                    <a:pt x="9284" y="0"/>
                  </a:moveTo>
                  <a:cubicBezTo>
                    <a:pt x="9280" y="0"/>
                    <a:pt x="9277" y="0"/>
                    <a:pt x="9273" y="0"/>
                  </a:cubicBezTo>
                  <a:cubicBezTo>
                    <a:pt x="8366" y="52"/>
                    <a:pt x="7562" y="6805"/>
                    <a:pt x="7132" y="7248"/>
                  </a:cubicBezTo>
                  <a:cubicBezTo>
                    <a:pt x="6273" y="8142"/>
                    <a:pt x="1" y="8770"/>
                    <a:pt x="52" y="9638"/>
                  </a:cubicBezTo>
                  <a:cubicBezTo>
                    <a:pt x="104" y="10507"/>
                    <a:pt x="6264" y="10911"/>
                    <a:pt x="7137" y="11753"/>
                  </a:cubicBezTo>
                  <a:cubicBezTo>
                    <a:pt x="7616" y="12220"/>
                    <a:pt x="8638" y="18993"/>
                    <a:pt x="9546" y="18993"/>
                  </a:cubicBezTo>
                  <a:cubicBezTo>
                    <a:pt x="9550" y="18993"/>
                    <a:pt x="9553" y="18992"/>
                    <a:pt x="9557" y="18992"/>
                  </a:cubicBezTo>
                  <a:cubicBezTo>
                    <a:pt x="10472" y="18941"/>
                    <a:pt x="11255" y="12209"/>
                    <a:pt x="11702" y="11749"/>
                  </a:cubicBezTo>
                  <a:cubicBezTo>
                    <a:pt x="12527" y="10889"/>
                    <a:pt x="18855" y="10223"/>
                    <a:pt x="18799" y="9355"/>
                  </a:cubicBezTo>
                  <a:cubicBezTo>
                    <a:pt x="18747" y="8486"/>
                    <a:pt x="12531" y="8048"/>
                    <a:pt x="11693" y="7235"/>
                  </a:cubicBezTo>
                  <a:cubicBezTo>
                    <a:pt x="11192" y="6756"/>
                    <a:pt x="10193" y="0"/>
                    <a:pt x="928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Modes of Transport for Pre-K by Slidesgo">
  <a:themeElements>
    <a:clrScheme name="Simple Light">
      <a:dk1>
        <a:srgbClr val="074785"/>
      </a:dk1>
      <a:lt1>
        <a:srgbClr val="FD6085"/>
      </a:lt1>
      <a:dk2>
        <a:srgbClr val="F1854F"/>
      </a:dk2>
      <a:lt2>
        <a:srgbClr val="A089E4"/>
      </a:lt2>
      <a:accent1>
        <a:srgbClr val="FFA4AC"/>
      </a:accent1>
      <a:accent2>
        <a:srgbClr val="29AEFD"/>
      </a:accent2>
      <a:accent3>
        <a:srgbClr val="7BEFE5"/>
      </a:accent3>
      <a:accent4>
        <a:srgbClr val="F9D555"/>
      </a:accent4>
      <a:accent5>
        <a:srgbClr val="FFF9ED"/>
      </a:accent5>
      <a:accent6>
        <a:srgbClr val="FFFFFF"/>
      </a:accent6>
      <a:hlink>
        <a:srgbClr val="074785"/>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