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9144000" cy="5143500" type="screen16x9"/>
  <p:notesSz cx="6858000" cy="9144000"/>
  <p:embeddedFontLst>
    <p:embeddedFont>
      <p:font typeface="Playfair Display" panose="020B0604020202020204" charset="0"/>
      <p:regular r:id="rId11"/>
      <p:bold r:id="rId12"/>
      <p:italic r:id="rId13"/>
      <p:boldItalic r:id="rId14"/>
    </p:embeddedFont>
    <p:embeddedFont>
      <p:font typeface="Oswald" panose="020B0604020202020204" charset="0"/>
      <p:regular r:id="rId15"/>
      <p:bold r:id="rId16"/>
    </p:embeddedFont>
    <p:embeddedFont>
      <p:font typeface="Barlow" panose="020B0604020202020204" charset="0"/>
      <p:regular r:id="rId17"/>
      <p:bold r:id="rId18"/>
      <p:italic r:id="rId19"/>
      <p:boldItalic r:id="rId20"/>
    </p:embeddedFont>
    <p:embeddedFont>
      <p:font typeface="Josefin Sans" panose="020B0604020202020204" charset="0"/>
      <p:regular r:id="rId21"/>
      <p:bold r:id="rId22"/>
      <p:italic r:id="rId23"/>
      <p:boldItalic r:id="rId24"/>
    </p:embeddedFont>
    <p:embeddedFont>
      <p:font typeface="Barlow Light" panose="020B0604020202020204"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2" d="100"/>
          <a:sy n="92" d="100"/>
        </p:scale>
        <p:origin x="73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font" Target="fonts/font16.fntdata"/><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font" Target="fonts/font15.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font" Target="fonts/font14.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font" Target="fonts/font13.fntdata"/><Relationship Id="rId28" Type="http://schemas.openxmlformats.org/officeDocument/2006/relationships/font" Target="fonts/font18.fntdata"/><Relationship Id="rId10" Type="http://schemas.openxmlformats.org/officeDocument/2006/relationships/notesMaster" Target="notesMasters/notesMaster1.xml"/><Relationship Id="rId19" Type="http://schemas.openxmlformats.org/officeDocument/2006/relationships/font" Target="fonts/font9.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font" Target="fonts/font17.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7578a966e4_0_75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7578a966e4_0_75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a70ba48b9c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a70ba48b9c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a70ba48b9c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a70ba48b9c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a70ba48b9c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a70ba48b9c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a70ba48b9c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a70ba48b9c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a70ba48b9c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a70ba48b9c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a70ba48b9c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a70ba48b9c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hyperlink" Target="http://bit.ly/2Tynxth" TargetMode="External"/><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hyperlink" Target="http://bit.ly/2TtBDfr" TargetMode="External"/><Relationship Id="rId4" Type="http://schemas.openxmlformats.org/officeDocument/2006/relationships/hyperlink" Target="http://bit.ly/2TyoMsr" TargetMode="Externa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715875" y="889187"/>
            <a:ext cx="5260500" cy="3138000"/>
          </a:xfrm>
          <a:prstGeom prst="rect">
            <a:avLst/>
          </a:prstGeom>
          <a:noFill/>
          <a:ln>
            <a:noFill/>
          </a:ln>
        </p:spPr>
        <p:txBody>
          <a:bodyPr spcFirstLastPara="1" wrap="square" lIns="91425" tIns="91425" rIns="91425" bIns="91425" anchor="b" anchorCtr="0">
            <a:noAutofit/>
          </a:bodyPr>
          <a:lstStyle>
            <a:lvl1pPr lvl="0" rtl="0">
              <a:spcBef>
                <a:spcPts val="0"/>
              </a:spcBef>
              <a:spcAft>
                <a:spcPts val="0"/>
              </a:spcAft>
              <a:buClr>
                <a:srgbClr val="FFFFFF"/>
              </a:buClr>
              <a:buSzPts val="3600"/>
              <a:buFont typeface="Josefin Sans"/>
              <a:buNone/>
              <a:defRPr sz="9600" b="1">
                <a:solidFill>
                  <a:srgbClr val="F3F3F3"/>
                </a:solidFill>
              </a:defRPr>
            </a:lvl1pPr>
            <a:lvl2pPr lvl="1"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2pPr>
            <a:lvl3pPr lvl="2"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3pPr>
            <a:lvl4pPr lvl="3"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4pPr>
            <a:lvl5pPr lvl="4"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5pPr>
            <a:lvl6pPr lvl="5"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6pPr>
            <a:lvl7pPr lvl="6"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7pPr>
            <a:lvl8pPr lvl="7"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8pPr>
            <a:lvl9pPr lvl="8"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9pPr>
          </a:lstStyle>
          <a:p>
            <a:endParaRPr/>
          </a:p>
        </p:txBody>
      </p:sp>
      <p:sp>
        <p:nvSpPr>
          <p:cNvPr id="10" name="Google Shape;10;p2"/>
          <p:cNvSpPr txBox="1">
            <a:spLocks noGrp="1"/>
          </p:cNvSpPr>
          <p:nvPr>
            <p:ph type="subTitle" idx="1"/>
          </p:nvPr>
        </p:nvSpPr>
        <p:spPr>
          <a:xfrm>
            <a:off x="725000" y="4264975"/>
            <a:ext cx="3648000" cy="322500"/>
          </a:xfrm>
          <a:prstGeom prst="rect">
            <a:avLst/>
          </a:prstGeom>
        </p:spPr>
        <p:txBody>
          <a:bodyPr spcFirstLastPara="1" wrap="square" lIns="90000" tIns="91425" rIns="91425" bIns="91425" anchor="ctr" anchorCtr="0">
            <a:noAutofit/>
          </a:bodyPr>
          <a:lstStyle>
            <a:lvl1pPr lvl="0" rtl="0">
              <a:lnSpc>
                <a:spcPct val="100000"/>
              </a:lnSpc>
              <a:spcBef>
                <a:spcPts val="0"/>
              </a:spcBef>
              <a:spcAft>
                <a:spcPts val="0"/>
              </a:spcAft>
              <a:buNone/>
              <a:defRPr sz="1400">
                <a:solidFill>
                  <a:srgbClr val="F3F3F3"/>
                </a:solidFill>
              </a:defRPr>
            </a:lvl1pPr>
            <a:lvl2pPr lvl="1" rtl="0">
              <a:lnSpc>
                <a:spcPct val="100000"/>
              </a:lnSpc>
              <a:spcBef>
                <a:spcPts val="1600"/>
              </a:spcBef>
              <a:spcAft>
                <a:spcPts val="0"/>
              </a:spcAft>
              <a:buNone/>
              <a:defRPr sz="1400">
                <a:solidFill>
                  <a:srgbClr val="F3F3F3"/>
                </a:solidFill>
              </a:defRPr>
            </a:lvl2pPr>
            <a:lvl3pPr lvl="2" rtl="0">
              <a:lnSpc>
                <a:spcPct val="100000"/>
              </a:lnSpc>
              <a:spcBef>
                <a:spcPts val="1600"/>
              </a:spcBef>
              <a:spcAft>
                <a:spcPts val="0"/>
              </a:spcAft>
              <a:buNone/>
              <a:defRPr sz="1400">
                <a:solidFill>
                  <a:srgbClr val="F3F3F3"/>
                </a:solidFill>
              </a:defRPr>
            </a:lvl3pPr>
            <a:lvl4pPr lvl="3" rtl="0">
              <a:lnSpc>
                <a:spcPct val="100000"/>
              </a:lnSpc>
              <a:spcBef>
                <a:spcPts val="1600"/>
              </a:spcBef>
              <a:spcAft>
                <a:spcPts val="0"/>
              </a:spcAft>
              <a:buNone/>
              <a:defRPr sz="1400">
                <a:solidFill>
                  <a:srgbClr val="F3F3F3"/>
                </a:solidFill>
              </a:defRPr>
            </a:lvl4pPr>
            <a:lvl5pPr lvl="4" rtl="0">
              <a:lnSpc>
                <a:spcPct val="100000"/>
              </a:lnSpc>
              <a:spcBef>
                <a:spcPts val="1600"/>
              </a:spcBef>
              <a:spcAft>
                <a:spcPts val="0"/>
              </a:spcAft>
              <a:buNone/>
              <a:defRPr sz="1400">
                <a:solidFill>
                  <a:srgbClr val="F3F3F3"/>
                </a:solidFill>
              </a:defRPr>
            </a:lvl5pPr>
            <a:lvl6pPr lvl="5" rtl="0">
              <a:lnSpc>
                <a:spcPct val="100000"/>
              </a:lnSpc>
              <a:spcBef>
                <a:spcPts val="1600"/>
              </a:spcBef>
              <a:spcAft>
                <a:spcPts val="0"/>
              </a:spcAft>
              <a:buNone/>
              <a:defRPr sz="1400">
                <a:solidFill>
                  <a:srgbClr val="F3F3F3"/>
                </a:solidFill>
              </a:defRPr>
            </a:lvl6pPr>
            <a:lvl7pPr lvl="6" rtl="0">
              <a:lnSpc>
                <a:spcPct val="100000"/>
              </a:lnSpc>
              <a:spcBef>
                <a:spcPts val="1600"/>
              </a:spcBef>
              <a:spcAft>
                <a:spcPts val="0"/>
              </a:spcAft>
              <a:buNone/>
              <a:defRPr sz="1400">
                <a:solidFill>
                  <a:srgbClr val="F3F3F3"/>
                </a:solidFill>
              </a:defRPr>
            </a:lvl7pPr>
            <a:lvl8pPr lvl="7" rtl="0">
              <a:lnSpc>
                <a:spcPct val="100000"/>
              </a:lnSpc>
              <a:spcBef>
                <a:spcPts val="1600"/>
              </a:spcBef>
              <a:spcAft>
                <a:spcPts val="0"/>
              </a:spcAft>
              <a:buNone/>
              <a:defRPr sz="1400">
                <a:solidFill>
                  <a:srgbClr val="F3F3F3"/>
                </a:solidFill>
              </a:defRPr>
            </a:lvl8pPr>
            <a:lvl9pPr lvl="8" rtl="0">
              <a:lnSpc>
                <a:spcPct val="100000"/>
              </a:lnSpc>
              <a:spcBef>
                <a:spcPts val="1600"/>
              </a:spcBef>
              <a:spcAft>
                <a:spcPts val="1600"/>
              </a:spcAft>
              <a:buNone/>
              <a:defRPr sz="1400">
                <a:solidFill>
                  <a:srgbClr val="F3F3F3"/>
                </a:solidFill>
              </a:defRPr>
            </a:lvl9pPr>
          </a:lstStyle>
          <a:p>
            <a:endParaRPr/>
          </a:p>
        </p:txBody>
      </p:sp>
      <p:sp>
        <p:nvSpPr>
          <p:cNvPr id="11" name="Google Shape;11;p2"/>
          <p:cNvSpPr txBox="1">
            <a:spLocks noGrp="1"/>
          </p:cNvSpPr>
          <p:nvPr>
            <p:ph type="subTitle" idx="2"/>
          </p:nvPr>
        </p:nvSpPr>
        <p:spPr>
          <a:xfrm>
            <a:off x="724949" y="439700"/>
            <a:ext cx="2993100" cy="477600"/>
          </a:xfrm>
          <a:prstGeom prst="rect">
            <a:avLst/>
          </a:prstGeom>
        </p:spPr>
        <p:txBody>
          <a:bodyPr spcFirstLastPara="1" wrap="square" lIns="91425" tIns="91425" rIns="91425" bIns="0" anchor="ctr" anchorCtr="0">
            <a:noAutofit/>
          </a:bodyPr>
          <a:lstStyle>
            <a:lvl1pPr lvl="0" rtl="0">
              <a:lnSpc>
                <a:spcPct val="100000"/>
              </a:lnSpc>
              <a:spcBef>
                <a:spcPts val="0"/>
              </a:spcBef>
              <a:spcAft>
                <a:spcPts val="0"/>
              </a:spcAft>
              <a:buNone/>
              <a:defRPr sz="1200" b="1">
                <a:solidFill>
                  <a:srgbClr val="FFFFFF"/>
                </a:solidFill>
                <a:latin typeface="Barlow"/>
                <a:ea typeface="Barlow"/>
                <a:cs typeface="Barlow"/>
                <a:sym typeface="Barlow"/>
              </a:defRPr>
            </a:lvl1pPr>
            <a:lvl2pPr lvl="1" rtl="0">
              <a:lnSpc>
                <a:spcPct val="100000"/>
              </a:lnSpc>
              <a:spcBef>
                <a:spcPts val="1600"/>
              </a:spcBef>
              <a:spcAft>
                <a:spcPts val="0"/>
              </a:spcAft>
              <a:buNone/>
              <a:defRPr sz="1200" b="1">
                <a:solidFill>
                  <a:srgbClr val="FFFFFF"/>
                </a:solidFill>
                <a:latin typeface="Barlow"/>
                <a:ea typeface="Barlow"/>
                <a:cs typeface="Barlow"/>
                <a:sym typeface="Barlow"/>
              </a:defRPr>
            </a:lvl2pPr>
            <a:lvl3pPr lvl="2" rtl="0">
              <a:lnSpc>
                <a:spcPct val="100000"/>
              </a:lnSpc>
              <a:spcBef>
                <a:spcPts val="1600"/>
              </a:spcBef>
              <a:spcAft>
                <a:spcPts val="0"/>
              </a:spcAft>
              <a:buNone/>
              <a:defRPr sz="1200" b="1">
                <a:solidFill>
                  <a:srgbClr val="FFFFFF"/>
                </a:solidFill>
                <a:latin typeface="Barlow"/>
                <a:ea typeface="Barlow"/>
                <a:cs typeface="Barlow"/>
                <a:sym typeface="Barlow"/>
              </a:defRPr>
            </a:lvl3pPr>
            <a:lvl4pPr lvl="3" rtl="0">
              <a:lnSpc>
                <a:spcPct val="100000"/>
              </a:lnSpc>
              <a:spcBef>
                <a:spcPts val="1600"/>
              </a:spcBef>
              <a:spcAft>
                <a:spcPts val="0"/>
              </a:spcAft>
              <a:buNone/>
              <a:defRPr sz="1200" b="1">
                <a:solidFill>
                  <a:srgbClr val="FFFFFF"/>
                </a:solidFill>
                <a:latin typeface="Barlow"/>
                <a:ea typeface="Barlow"/>
                <a:cs typeface="Barlow"/>
                <a:sym typeface="Barlow"/>
              </a:defRPr>
            </a:lvl4pPr>
            <a:lvl5pPr lvl="4" rtl="0">
              <a:lnSpc>
                <a:spcPct val="100000"/>
              </a:lnSpc>
              <a:spcBef>
                <a:spcPts val="1600"/>
              </a:spcBef>
              <a:spcAft>
                <a:spcPts val="0"/>
              </a:spcAft>
              <a:buNone/>
              <a:defRPr sz="1200" b="1">
                <a:solidFill>
                  <a:srgbClr val="FFFFFF"/>
                </a:solidFill>
                <a:latin typeface="Barlow"/>
                <a:ea typeface="Barlow"/>
                <a:cs typeface="Barlow"/>
                <a:sym typeface="Barlow"/>
              </a:defRPr>
            </a:lvl5pPr>
            <a:lvl6pPr lvl="5" rtl="0">
              <a:lnSpc>
                <a:spcPct val="100000"/>
              </a:lnSpc>
              <a:spcBef>
                <a:spcPts val="1600"/>
              </a:spcBef>
              <a:spcAft>
                <a:spcPts val="0"/>
              </a:spcAft>
              <a:buNone/>
              <a:defRPr sz="1200" b="1">
                <a:solidFill>
                  <a:srgbClr val="FFFFFF"/>
                </a:solidFill>
                <a:latin typeface="Barlow"/>
                <a:ea typeface="Barlow"/>
                <a:cs typeface="Barlow"/>
                <a:sym typeface="Barlow"/>
              </a:defRPr>
            </a:lvl6pPr>
            <a:lvl7pPr lvl="6" rtl="0">
              <a:lnSpc>
                <a:spcPct val="100000"/>
              </a:lnSpc>
              <a:spcBef>
                <a:spcPts val="1600"/>
              </a:spcBef>
              <a:spcAft>
                <a:spcPts val="0"/>
              </a:spcAft>
              <a:buNone/>
              <a:defRPr sz="1200" b="1">
                <a:solidFill>
                  <a:srgbClr val="FFFFFF"/>
                </a:solidFill>
                <a:latin typeface="Barlow"/>
                <a:ea typeface="Barlow"/>
                <a:cs typeface="Barlow"/>
                <a:sym typeface="Barlow"/>
              </a:defRPr>
            </a:lvl7pPr>
            <a:lvl8pPr lvl="7" rtl="0">
              <a:lnSpc>
                <a:spcPct val="100000"/>
              </a:lnSpc>
              <a:spcBef>
                <a:spcPts val="1600"/>
              </a:spcBef>
              <a:spcAft>
                <a:spcPts val="0"/>
              </a:spcAft>
              <a:buNone/>
              <a:defRPr sz="1200" b="1">
                <a:solidFill>
                  <a:srgbClr val="FFFFFF"/>
                </a:solidFill>
                <a:latin typeface="Barlow"/>
                <a:ea typeface="Barlow"/>
                <a:cs typeface="Barlow"/>
                <a:sym typeface="Barlow"/>
              </a:defRPr>
            </a:lvl8pPr>
            <a:lvl9pPr lvl="8" rtl="0">
              <a:lnSpc>
                <a:spcPct val="100000"/>
              </a:lnSpc>
              <a:spcBef>
                <a:spcPts val="1600"/>
              </a:spcBef>
              <a:spcAft>
                <a:spcPts val="1600"/>
              </a:spcAft>
              <a:buNone/>
              <a:defRPr sz="1200" b="1">
                <a:solidFill>
                  <a:srgbClr val="FFFFFF"/>
                </a:solidFill>
                <a:latin typeface="Barlow"/>
                <a:ea typeface="Barlow"/>
                <a:cs typeface="Barlow"/>
                <a:sym typeface="Barlow"/>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rgbClr val="E4DDDE"/>
        </a:solidFill>
        <a:effectLst/>
      </p:bgPr>
    </p:bg>
    <p:spTree>
      <p:nvGrpSpPr>
        <p:cNvPr id="1" name="Shape 12"/>
        <p:cNvGrpSpPr/>
        <p:nvPr/>
      </p:nvGrpSpPr>
      <p:grpSpPr>
        <a:xfrm>
          <a:off x="0" y="0"/>
          <a:ext cx="0" cy="0"/>
          <a:chOff x="0" y="0"/>
          <a:chExt cx="0" cy="0"/>
        </a:xfrm>
      </p:grpSpPr>
      <p:sp>
        <p:nvSpPr>
          <p:cNvPr id="13" name="Google Shape;13;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rgbClr val="E4DDDE"/>
        </a:solidFill>
        <a:effectLst/>
      </p:bgPr>
    </p:bg>
    <p:spTree>
      <p:nvGrpSpPr>
        <p:cNvPr id="1" name="Shape 14"/>
        <p:cNvGrpSpPr/>
        <p:nvPr/>
      </p:nvGrpSpPr>
      <p:grpSpPr>
        <a:xfrm>
          <a:off x="0" y="0"/>
          <a:ext cx="0" cy="0"/>
          <a:chOff x="0" y="0"/>
          <a:chExt cx="0" cy="0"/>
        </a:xfrm>
      </p:grpSpPr>
      <p:sp>
        <p:nvSpPr>
          <p:cNvPr id="15" name="Google Shape;15;p4"/>
          <p:cNvSpPr txBox="1">
            <a:spLocks noGrp="1"/>
          </p:cNvSpPr>
          <p:nvPr>
            <p:ph type="ctrTitle"/>
          </p:nvPr>
        </p:nvSpPr>
        <p:spPr>
          <a:xfrm>
            <a:off x="725000" y="439425"/>
            <a:ext cx="3240600" cy="555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rgbClr val="434343"/>
              </a:buClr>
              <a:buSzPts val="1200"/>
              <a:buFont typeface="Josefin Sans"/>
              <a:buNone/>
              <a:defRPr sz="1800" b="1">
                <a:solidFill>
                  <a:srgbClr val="434343"/>
                </a:solidFill>
              </a:defRPr>
            </a:lvl1pPr>
            <a:lvl2pPr lvl="1" algn="r" rtl="0">
              <a:spcBef>
                <a:spcPts val="0"/>
              </a:spcBef>
              <a:spcAft>
                <a:spcPts val="0"/>
              </a:spcAft>
              <a:buClr>
                <a:srgbClr val="434343"/>
              </a:buClr>
              <a:buSzPts val="1200"/>
              <a:buFont typeface="Josefin Sans"/>
              <a:buNone/>
              <a:defRPr sz="1200" b="1">
                <a:solidFill>
                  <a:srgbClr val="434343"/>
                </a:solidFill>
                <a:latin typeface="Josefin Sans"/>
                <a:ea typeface="Josefin Sans"/>
                <a:cs typeface="Josefin Sans"/>
                <a:sym typeface="Josefin Sans"/>
              </a:defRPr>
            </a:lvl2pPr>
            <a:lvl3pPr lvl="2" algn="r" rtl="0">
              <a:spcBef>
                <a:spcPts val="0"/>
              </a:spcBef>
              <a:spcAft>
                <a:spcPts val="0"/>
              </a:spcAft>
              <a:buClr>
                <a:srgbClr val="434343"/>
              </a:buClr>
              <a:buSzPts val="1200"/>
              <a:buFont typeface="Josefin Sans"/>
              <a:buNone/>
              <a:defRPr sz="1200" b="1">
                <a:solidFill>
                  <a:srgbClr val="434343"/>
                </a:solidFill>
                <a:latin typeface="Josefin Sans"/>
                <a:ea typeface="Josefin Sans"/>
                <a:cs typeface="Josefin Sans"/>
                <a:sym typeface="Josefin Sans"/>
              </a:defRPr>
            </a:lvl3pPr>
            <a:lvl4pPr lvl="3" algn="r" rtl="0">
              <a:spcBef>
                <a:spcPts val="0"/>
              </a:spcBef>
              <a:spcAft>
                <a:spcPts val="0"/>
              </a:spcAft>
              <a:buClr>
                <a:srgbClr val="434343"/>
              </a:buClr>
              <a:buSzPts val="1200"/>
              <a:buFont typeface="Josefin Sans"/>
              <a:buNone/>
              <a:defRPr sz="1200" b="1">
                <a:solidFill>
                  <a:srgbClr val="434343"/>
                </a:solidFill>
                <a:latin typeface="Josefin Sans"/>
                <a:ea typeface="Josefin Sans"/>
                <a:cs typeface="Josefin Sans"/>
                <a:sym typeface="Josefin Sans"/>
              </a:defRPr>
            </a:lvl4pPr>
            <a:lvl5pPr lvl="4" algn="r" rtl="0">
              <a:spcBef>
                <a:spcPts val="0"/>
              </a:spcBef>
              <a:spcAft>
                <a:spcPts val="0"/>
              </a:spcAft>
              <a:buClr>
                <a:srgbClr val="434343"/>
              </a:buClr>
              <a:buSzPts val="1200"/>
              <a:buFont typeface="Josefin Sans"/>
              <a:buNone/>
              <a:defRPr sz="1200" b="1">
                <a:solidFill>
                  <a:srgbClr val="434343"/>
                </a:solidFill>
                <a:latin typeface="Josefin Sans"/>
                <a:ea typeface="Josefin Sans"/>
                <a:cs typeface="Josefin Sans"/>
                <a:sym typeface="Josefin Sans"/>
              </a:defRPr>
            </a:lvl5pPr>
            <a:lvl6pPr lvl="5" algn="r" rtl="0">
              <a:spcBef>
                <a:spcPts val="0"/>
              </a:spcBef>
              <a:spcAft>
                <a:spcPts val="0"/>
              </a:spcAft>
              <a:buClr>
                <a:srgbClr val="434343"/>
              </a:buClr>
              <a:buSzPts val="1200"/>
              <a:buFont typeface="Josefin Sans"/>
              <a:buNone/>
              <a:defRPr sz="1200" b="1">
                <a:solidFill>
                  <a:srgbClr val="434343"/>
                </a:solidFill>
                <a:latin typeface="Josefin Sans"/>
                <a:ea typeface="Josefin Sans"/>
                <a:cs typeface="Josefin Sans"/>
                <a:sym typeface="Josefin Sans"/>
              </a:defRPr>
            </a:lvl6pPr>
            <a:lvl7pPr lvl="6" algn="r" rtl="0">
              <a:spcBef>
                <a:spcPts val="0"/>
              </a:spcBef>
              <a:spcAft>
                <a:spcPts val="0"/>
              </a:spcAft>
              <a:buClr>
                <a:srgbClr val="434343"/>
              </a:buClr>
              <a:buSzPts val="1200"/>
              <a:buFont typeface="Josefin Sans"/>
              <a:buNone/>
              <a:defRPr sz="1200" b="1">
                <a:solidFill>
                  <a:srgbClr val="434343"/>
                </a:solidFill>
                <a:latin typeface="Josefin Sans"/>
                <a:ea typeface="Josefin Sans"/>
                <a:cs typeface="Josefin Sans"/>
                <a:sym typeface="Josefin Sans"/>
              </a:defRPr>
            </a:lvl7pPr>
            <a:lvl8pPr lvl="7" algn="r" rtl="0">
              <a:spcBef>
                <a:spcPts val="0"/>
              </a:spcBef>
              <a:spcAft>
                <a:spcPts val="0"/>
              </a:spcAft>
              <a:buClr>
                <a:srgbClr val="434343"/>
              </a:buClr>
              <a:buSzPts val="1200"/>
              <a:buFont typeface="Josefin Sans"/>
              <a:buNone/>
              <a:defRPr sz="1200" b="1">
                <a:solidFill>
                  <a:srgbClr val="434343"/>
                </a:solidFill>
                <a:latin typeface="Josefin Sans"/>
                <a:ea typeface="Josefin Sans"/>
                <a:cs typeface="Josefin Sans"/>
                <a:sym typeface="Josefin Sans"/>
              </a:defRPr>
            </a:lvl8pPr>
            <a:lvl9pPr lvl="8" algn="r" rtl="0">
              <a:spcBef>
                <a:spcPts val="0"/>
              </a:spcBef>
              <a:spcAft>
                <a:spcPts val="0"/>
              </a:spcAft>
              <a:buClr>
                <a:srgbClr val="434343"/>
              </a:buClr>
              <a:buSzPts val="1200"/>
              <a:buFont typeface="Josefin Sans"/>
              <a:buNone/>
              <a:defRPr sz="1200" b="1">
                <a:solidFill>
                  <a:srgbClr val="434343"/>
                </a:solidFill>
                <a:latin typeface="Josefin Sans"/>
                <a:ea typeface="Josefin Sans"/>
                <a:cs typeface="Josefin Sans"/>
                <a:sym typeface="Josefin Sans"/>
              </a:defRPr>
            </a:lvl9pPr>
          </a:lstStyle>
          <a:p>
            <a:endParaRPr/>
          </a:p>
        </p:txBody>
      </p:sp>
      <p:sp>
        <p:nvSpPr>
          <p:cNvPr id="16" name="Google Shape;16;p4"/>
          <p:cNvSpPr txBox="1">
            <a:spLocks noGrp="1"/>
          </p:cNvSpPr>
          <p:nvPr>
            <p:ph type="subTitle" idx="1"/>
          </p:nvPr>
        </p:nvSpPr>
        <p:spPr>
          <a:xfrm>
            <a:off x="725000" y="1173125"/>
            <a:ext cx="7694100" cy="3308700"/>
          </a:xfrm>
          <a:prstGeom prst="rect">
            <a:avLst/>
          </a:prstGeom>
        </p:spPr>
        <p:txBody>
          <a:bodyPr spcFirstLastPara="1" wrap="square" lIns="91425" tIns="91425" rIns="378000" bIns="91425" anchor="ctr" anchorCtr="0">
            <a:noAutofit/>
          </a:bodyPr>
          <a:lstStyle>
            <a:lvl1pPr lvl="0" rtl="0">
              <a:lnSpc>
                <a:spcPct val="100000"/>
              </a:lnSpc>
              <a:spcBef>
                <a:spcPts val="0"/>
              </a:spcBef>
              <a:spcAft>
                <a:spcPts val="0"/>
              </a:spcAft>
              <a:buNone/>
              <a:defRPr sz="1200">
                <a:solidFill>
                  <a:srgbClr val="434343"/>
                </a:solidFill>
              </a:defRPr>
            </a:lvl1pPr>
            <a:lvl2pPr lvl="1" rtl="0">
              <a:lnSpc>
                <a:spcPct val="100000"/>
              </a:lnSpc>
              <a:spcBef>
                <a:spcPts val="0"/>
              </a:spcBef>
              <a:spcAft>
                <a:spcPts val="0"/>
              </a:spcAft>
              <a:buNone/>
              <a:defRPr sz="1200">
                <a:solidFill>
                  <a:srgbClr val="434343"/>
                </a:solidFill>
              </a:defRPr>
            </a:lvl2pPr>
            <a:lvl3pPr lvl="2" rtl="0">
              <a:lnSpc>
                <a:spcPct val="100000"/>
              </a:lnSpc>
              <a:spcBef>
                <a:spcPts val="0"/>
              </a:spcBef>
              <a:spcAft>
                <a:spcPts val="0"/>
              </a:spcAft>
              <a:buNone/>
              <a:defRPr sz="1200">
                <a:solidFill>
                  <a:srgbClr val="434343"/>
                </a:solidFill>
              </a:defRPr>
            </a:lvl3pPr>
            <a:lvl4pPr lvl="3" rtl="0">
              <a:lnSpc>
                <a:spcPct val="100000"/>
              </a:lnSpc>
              <a:spcBef>
                <a:spcPts val="0"/>
              </a:spcBef>
              <a:spcAft>
                <a:spcPts val="0"/>
              </a:spcAft>
              <a:buNone/>
              <a:defRPr sz="1200">
                <a:solidFill>
                  <a:srgbClr val="434343"/>
                </a:solidFill>
              </a:defRPr>
            </a:lvl4pPr>
            <a:lvl5pPr lvl="4" rtl="0">
              <a:lnSpc>
                <a:spcPct val="100000"/>
              </a:lnSpc>
              <a:spcBef>
                <a:spcPts val="0"/>
              </a:spcBef>
              <a:spcAft>
                <a:spcPts val="0"/>
              </a:spcAft>
              <a:buNone/>
              <a:defRPr sz="1200">
                <a:solidFill>
                  <a:srgbClr val="434343"/>
                </a:solidFill>
              </a:defRPr>
            </a:lvl5pPr>
            <a:lvl6pPr lvl="5" rtl="0">
              <a:lnSpc>
                <a:spcPct val="100000"/>
              </a:lnSpc>
              <a:spcBef>
                <a:spcPts val="0"/>
              </a:spcBef>
              <a:spcAft>
                <a:spcPts val="0"/>
              </a:spcAft>
              <a:buNone/>
              <a:defRPr sz="1200">
                <a:solidFill>
                  <a:srgbClr val="434343"/>
                </a:solidFill>
              </a:defRPr>
            </a:lvl6pPr>
            <a:lvl7pPr lvl="6" rtl="0">
              <a:lnSpc>
                <a:spcPct val="100000"/>
              </a:lnSpc>
              <a:spcBef>
                <a:spcPts val="0"/>
              </a:spcBef>
              <a:spcAft>
                <a:spcPts val="0"/>
              </a:spcAft>
              <a:buNone/>
              <a:defRPr sz="1200">
                <a:solidFill>
                  <a:srgbClr val="434343"/>
                </a:solidFill>
              </a:defRPr>
            </a:lvl7pPr>
            <a:lvl8pPr lvl="7" rtl="0">
              <a:lnSpc>
                <a:spcPct val="100000"/>
              </a:lnSpc>
              <a:spcBef>
                <a:spcPts val="0"/>
              </a:spcBef>
              <a:spcAft>
                <a:spcPts val="0"/>
              </a:spcAft>
              <a:buNone/>
              <a:defRPr sz="1200">
                <a:solidFill>
                  <a:srgbClr val="434343"/>
                </a:solidFill>
              </a:defRPr>
            </a:lvl8pPr>
            <a:lvl9pPr lvl="8" rtl="0">
              <a:lnSpc>
                <a:spcPct val="100000"/>
              </a:lnSpc>
              <a:spcBef>
                <a:spcPts val="0"/>
              </a:spcBef>
              <a:spcAft>
                <a:spcPts val="0"/>
              </a:spcAft>
              <a:buNone/>
              <a:defRPr sz="1200">
                <a:solidFill>
                  <a:srgbClr val="434343"/>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rgbClr val="F3F3F3"/>
        </a:solidFill>
        <a:effectLst/>
      </p:bgPr>
    </p:bg>
    <p:spTree>
      <p:nvGrpSpPr>
        <p:cNvPr id="1" name="Shape 17"/>
        <p:cNvGrpSpPr/>
        <p:nvPr/>
      </p:nvGrpSpPr>
      <p:grpSpPr>
        <a:xfrm>
          <a:off x="0" y="0"/>
          <a:ext cx="0" cy="0"/>
          <a:chOff x="0" y="0"/>
          <a:chExt cx="0" cy="0"/>
        </a:xfrm>
      </p:grpSpPr>
      <p:sp>
        <p:nvSpPr>
          <p:cNvPr id="18" name="Google Shape;18;p5"/>
          <p:cNvSpPr/>
          <p:nvPr/>
        </p:nvSpPr>
        <p:spPr>
          <a:xfrm>
            <a:off x="0" y="-150"/>
            <a:ext cx="2660700" cy="5143500"/>
          </a:xfrm>
          <a:prstGeom prst="rect">
            <a:avLst/>
          </a:prstGeom>
          <a:solidFill>
            <a:srgbClr val="E4DD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5"/>
          <p:cNvSpPr txBox="1">
            <a:spLocks noGrp="1"/>
          </p:cNvSpPr>
          <p:nvPr>
            <p:ph type="subTitle" idx="1"/>
          </p:nvPr>
        </p:nvSpPr>
        <p:spPr>
          <a:xfrm>
            <a:off x="1880103" y="2777875"/>
            <a:ext cx="3425400" cy="12138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sz="1200">
                <a:solidFill>
                  <a:srgbClr val="434343"/>
                </a:solidFill>
              </a:defRPr>
            </a:lvl1pPr>
            <a:lvl2pPr lvl="1" rtl="0">
              <a:lnSpc>
                <a:spcPct val="100000"/>
              </a:lnSpc>
              <a:spcBef>
                <a:spcPts val="1600"/>
              </a:spcBef>
              <a:spcAft>
                <a:spcPts val="0"/>
              </a:spcAft>
              <a:buNone/>
              <a:defRPr sz="1200">
                <a:solidFill>
                  <a:srgbClr val="434343"/>
                </a:solidFill>
              </a:defRPr>
            </a:lvl2pPr>
            <a:lvl3pPr lvl="2" rtl="0">
              <a:lnSpc>
                <a:spcPct val="100000"/>
              </a:lnSpc>
              <a:spcBef>
                <a:spcPts val="1600"/>
              </a:spcBef>
              <a:spcAft>
                <a:spcPts val="0"/>
              </a:spcAft>
              <a:buNone/>
              <a:defRPr sz="1200">
                <a:solidFill>
                  <a:srgbClr val="434343"/>
                </a:solidFill>
              </a:defRPr>
            </a:lvl3pPr>
            <a:lvl4pPr lvl="3" rtl="0">
              <a:lnSpc>
                <a:spcPct val="100000"/>
              </a:lnSpc>
              <a:spcBef>
                <a:spcPts val="1600"/>
              </a:spcBef>
              <a:spcAft>
                <a:spcPts val="0"/>
              </a:spcAft>
              <a:buNone/>
              <a:defRPr sz="1200">
                <a:solidFill>
                  <a:srgbClr val="434343"/>
                </a:solidFill>
              </a:defRPr>
            </a:lvl4pPr>
            <a:lvl5pPr lvl="4" rtl="0">
              <a:lnSpc>
                <a:spcPct val="100000"/>
              </a:lnSpc>
              <a:spcBef>
                <a:spcPts val="1600"/>
              </a:spcBef>
              <a:spcAft>
                <a:spcPts val="0"/>
              </a:spcAft>
              <a:buNone/>
              <a:defRPr sz="1200">
                <a:solidFill>
                  <a:srgbClr val="434343"/>
                </a:solidFill>
              </a:defRPr>
            </a:lvl5pPr>
            <a:lvl6pPr lvl="5" rtl="0">
              <a:lnSpc>
                <a:spcPct val="100000"/>
              </a:lnSpc>
              <a:spcBef>
                <a:spcPts val="1600"/>
              </a:spcBef>
              <a:spcAft>
                <a:spcPts val="0"/>
              </a:spcAft>
              <a:buNone/>
              <a:defRPr sz="1200">
                <a:solidFill>
                  <a:srgbClr val="434343"/>
                </a:solidFill>
              </a:defRPr>
            </a:lvl6pPr>
            <a:lvl7pPr lvl="6" rtl="0">
              <a:lnSpc>
                <a:spcPct val="100000"/>
              </a:lnSpc>
              <a:spcBef>
                <a:spcPts val="1600"/>
              </a:spcBef>
              <a:spcAft>
                <a:spcPts val="0"/>
              </a:spcAft>
              <a:buNone/>
              <a:defRPr sz="1200">
                <a:solidFill>
                  <a:srgbClr val="434343"/>
                </a:solidFill>
              </a:defRPr>
            </a:lvl7pPr>
            <a:lvl8pPr lvl="7" rtl="0">
              <a:lnSpc>
                <a:spcPct val="100000"/>
              </a:lnSpc>
              <a:spcBef>
                <a:spcPts val="1600"/>
              </a:spcBef>
              <a:spcAft>
                <a:spcPts val="0"/>
              </a:spcAft>
              <a:buNone/>
              <a:defRPr sz="1200">
                <a:solidFill>
                  <a:srgbClr val="434343"/>
                </a:solidFill>
              </a:defRPr>
            </a:lvl8pPr>
            <a:lvl9pPr lvl="8" rtl="0">
              <a:lnSpc>
                <a:spcPct val="100000"/>
              </a:lnSpc>
              <a:spcBef>
                <a:spcPts val="1600"/>
              </a:spcBef>
              <a:spcAft>
                <a:spcPts val="1600"/>
              </a:spcAft>
              <a:buNone/>
              <a:defRPr sz="1200">
                <a:solidFill>
                  <a:srgbClr val="434343"/>
                </a:solidFill>
              </a:defRPr>
            </a:lvl9pPr>
          </a:lstStyle>
          <a:p>
            <a:endParaRPr/>
          </a:p>
        </p:txBody>
      </p:sp>
      <p:sp>
        <p:nvSpPr>
          <p:cNvPr id="20" name="Google Shape;20;p5"/>
          <p:cNvSpPr txBox="1">
            <a:spLocks noGrp="1"/>
          </p:cNvSpPr>
          <p:nvPr>
            <p:ph type="subTitle" idx="2"/>
          </p:nvPr>
        </p:nvSpPr>
        <p:spPr>
          <a:xfrm>
            <a:off x="1880100" y="1151825"/>
            <a:ext cx="3425400" cy="12138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sz="1200">
                <a:solidFill>
                  <a:srgbClr val="434343"/>
                </a:solidFill>
              </a:defRPr>
            </a:lvl1pPr>
            <a:lvl2pPr lvl="1" rtl="0">
              <a:lnSpc>
                <a:spcPct val="100000"/>
              </a:lnSpc>
              <a:spcBef>
                <a:spcPts val="1600"/>
              </a:spcBef>
              <a:spcAft>
                <a:spcPts val="0"/>
              </a:spcAft>
              <a:buNone/>
              <a:defRPr sz="1200">
                <a:solidFill>
                  <a:srgbClr val="434343"/>
                </a:solidFill>
              </a:defRPr>
            </a:lvl2pPr>
            <a:lvl3pPr lvl="2" rtl="0">
              <a:lnSpc>
                <a:spcPct val="100000"/>
              </a:lnSpc>
              <a:spcBef>
                <a:spcPts val="1600"/>
              </a:spcBef>
              <a:spcAft>
                <a:spcPts val="0"/>
              </a:spcAft>
              <a:buNone/>
              <a:defRPr sz="1200">
                <a:solidFill>
                  <a:srgbClr val="434343"/>
                </a:solidFill>
              </a:defRPr>
            </a:lvl3pPr>
            <a:lvl4pPr lvl="3" rtl="0">
              <a:lnSpc>
                <a:spcPct val="100000"/>
              </a:lnSpc>
              <a:spcBef>
                <a:spcPts val="1600"/>
              </a:spcBef>
              <a:spcAft>
                <a:spcPts val="0"/>
              </a:spcAft>
              <a:buNone/>
              <a:defRPr sz="1200">
                <a:solidFill>
                  <a:srgbClr val="434343"/>
                </a:solidFill>
              </a:defRPr>
            </a:lvl4pPr>
            <a:lvl5pPr lvl="4" rtl="0">
              <a:lnSpc>
                <a:spcPct val="100000"/>
              </a:lnSpc>
              <a:spcBef>
                <a:spcPts val="1600"/>
              </a:spcBef>
              <a:spcAft>
                <a:spcPts val="0"/>
              </a:spcAft>
              <a:buNone/>
              <a:defRPr sz="1200">
                <a:solidFill>
                  <a:srgbClr val="434343"/>
                </a:solidFill>
              </a:defRPr>
            </a:lvl5pPr>
            <a:lvl6pPr lvl="5" rtl="0">
              <a:lnSpc>
                <a:spcPct val="100000"/>
              </a:lnSpc>
              <a:spcBef>
                <a:spcPts val="1600"/>
              </a:spcBef>
              <a:spcAft>
                <a:spcPts val="0"/>
              </a:spcAft>
              <a:buNone/>
              <a:defRPr sz="1200">
                <a:solidFill>
                  <a:srgbClr val="434343"/>
                </a:solidFill>
              </a:defRPr>
            </a:lvl6pPr>
            <a:lvl7pPr lvl="6" rtl="0">
              <a:lnSpc>
                <a:spcPct val="100000"/>
              </a:lnSpc>
              <a:spcBef>
                <a:spcPts val="1600"/>
              </a:spcBef>
              <a:spcAft>
                <a:spcPts val="0"/>
              </a:spcAft>
              <a:buNone/>
              <a:defRPr sz="1200">
                <a:solidFill>
                  <a:srgbClr val="434343"/>
                </a:solidFill>
              </a:defRPr>
            </a:lvl7pPr>
            <a:lvl8pPr lvl="7" rtl="0">
              <a:lnSpc>
                <a:spcPct val="100000"/>
              </a:lnSpc>
              <a:spcBef>
                <a:spcPts val="1600"/>
              </a:spcBef>
              <a:spcAft>
                <a:spcPts val="0"/>
              </a:spcAft>
              <a:buNone/>
              <a:defRPr sz="1200">
                <a:solidFill>
                  <a:srgbClr val="434343"/>
                </a:solidFill>
              </a:defRPr>
            </a:lvl8pPr>
            <a:lvl9pPr lvl="8" rtl="0">
              <a:lnSpc>
                <a:spcPct val="100000"/>
              </a:lnSpc>
              <a:spcBef>
                <a:spcPts val="1600"/>
              </a:spcBef>
              <a:spcAft>
                <a:spcPts val="1600"/>
              </a:spcAft>
              <a:buNone/>
              <a:defRPr sz="1200">
                <a:solidFill>
                  <a:srgbClr val="434343"/>
                </a:solidFill>
              </a:defRPr>
            </a:lvl9pPr>
          </a:lstStyle>
          <a:p>
            <a:endParaRPr/>
          </a:p>
        </p:txBody>
      </p:sp>
      <p:sp>
        <p:nvSpPr>
          <p:cNvPr id="21" name="Google Shape;21;p5"/>
          <p:cNvSpPr txBox="1">
            <a:spLocks noGrp="1"/>
          </p:cNvSpPr>
          <p:nvPr>
            <p:ph type="ctrTitle"/>
          </p:nvPr>
        </p:nvSpPr>
        <p:spPr>
          <a:xfrm>
            <a:off x="5758300" y="1005450"/>
            <a:ext cx="2660700" cy="3132600"/>
          </a:xfrm>
          <a:prstGeom prst="rect">
            <a:avLst/>
          </a:prstGeom>
          <a:noFill/>
          <a:ln>
            <a:noFill/>
          </a:ln>
        </p:spPr>
        <p:txBody>
          <a:bodyPr spcFirstLastPara="1" wrap="square" lIns="91425" tIns="91425" rIns="91425" bIns="91425" anchor="ctr" anchorCtr="0">
            <a:noAutofit/>
          </a:bodyPr>
          <a:lstStyle>
            <a:lvl1pPr lvl="0" algn="r" rtl="0">
              <a:spcBef>
                <a:spcPts val="0"/>
              </a:spcBef>
              <a:spcAft>
                <a:spcPts val="0"/>
              </a:spcAft>
              <a:buClr>
                <a:srgbClr val="FFFFFF"/>
              </a:buClr>
              <a:buSzPts val="1200"/>
              <a:buFont typeface="Josefin Sans"/>
              <a:buNone/>
              <a:defRPr sz="7200">
                <a:solidFill>
                  <a:srgbClr val="434343"/>
                </a:solidFill>
              </a:defRPr>
            </a:lvl1pPr>
            <a:lvl2pPr lvl="1"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2pPr>
            <a:lvl3pPr lvl="2"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3pPr>
            <a:lvl4pPr lvl="3"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4pPr>
            <a:lvl5pPr lvl="4"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5pPr>
            <a:lvl6pPr lvl="5"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6pPr>
            <a:lvl7pPr lvl="6"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7pPr>
            <a:lvl8pPr lvl="7"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8pPr>
            <a:lvl9pPr lvl="8"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rgbClr val="E4DDDE"/>
        </a:solidFill>
        <a:effectLst/>
      </p:bgPr>
    </p:bg>
    <p:spTree>
      <p:nvGrpSpPr>
        <p:cNvPr id="1" name="Shape 22"/>
        <p:cNvGrpSpPr/>
        <p:nvPr/>
      </p:nvGrpSpPr>
      <p:grpSpPr>
        <a:xfrm>
          <a:off x="0" y="0"/>
          <a:ext cx="0" cy="0"/>
          <a:chOff x="0" y="0"/>
          <a:chExt cx="0" cy="0"/>
        </a:xfrm>
      </p:grpSpPr>
      <p:sp>
        <p:nvSpPr>
          <p:cNvPr id="23" name="Google Shape;23;p6"/>
          <p:cNvSpPr/>
          <p:nvPr/>
        </p:nvSpPr>
        <p:spPr>
          <a:xfrm>
            <a:off x="0" y="-150"/>
            <a:ext cx="2660700" cy="51435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6"/>
          <p:cNvSpPr txBox="1">
            <a:spLocks noGrp="1"/>
          </p:cNvSpPr>
          <p:nvPr>
            <p:ph type="ctrTitle"/>
          </p:nvPr>
        </p:nvSpPr>
        <p:spPr>
          <a:xfrm>
            <a:off x="725000" y="3227309"/>
            <a:ext cx="2522100" cy="14094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rgbClr val="FFFFFF"/>
              </a:buClr>
              <a:buSzPts val="1200"/>
              <a:buFont typeface="Josefin Sans"/>
              <a:buNone/>
              <a:defRPr sz="3600">
                <a:solidFill>
                  <a:srgbClr val="434343"/>
                </a:solidFill>
              </a:defRPr>
            </a:lvl1pPr>
            <a:lvl2pPr lvl="1"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2pPr>
            <a:lvl3pPr lvl="2"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3pPr>
            <a:lvl4pPr lvl="3"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4pPr>
            <a:lvl5pPr lvl="4"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5pPr>
            <a:lvl6pPr lvl="5"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6pPr>
            <a:lvl7pPr lvl="6"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7pPr>
            <a:lvl8pPr lvl="7"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8pPr>
            <a:lvl9pPr lvl="8"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rgbClr val="E4DDDE"/>
        </a:solidFill>
        <a:effectLst/>
      </p:bgPr>
    </p:bg>
    <p:spTree>
      <p:nvGrpSpPr>
        <p:cNvPr id="1" name="Shape 25"/>
        <p:cNvGrpSpPr/>
        <p:nvPr/>
      </p:nvGrpSpPr>
      <p:grpSpPr>
        <a:xfrm>
          <a:off x="0" y="0"/>
          <a:ext cx="0" cy="0"/>
          <a:chOff x="0" y="0"/>
          <a:chExt cx="0" cy="0"/>
        </a:xfrm>
      </p:grpSpPr>
      <p:sp>
        <p:nvSpPr>
          <p:cNvPr id="26" name="Google Shape;26;p7"/>
          <p:cNvSpPr/>
          <p:nvPr/>
        </p:nvSpPr>
        <p:spPr>
          <a:xfrm>
            <a:off x="6483175" y="-150"/>
            <a:ext cx="2660700" cy="51435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7"/>
          <p:cNvSpPr txBox="1">
            <a:spLocks noGrp="1"/>
          </p:cNvSpPr>
          <p:nvPr>
            <p:ph type="ctrTitle"/>
          </p:nvPr>
        </p:nvSpPr>
        <p:spPr>
          <a:xfrm>
            <a:off x="4388325" y="1325850"/>
            <a:ext cx="4033500" cy="24918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434343"/>
              </a:buClr>
              <a:buSzPts val="6000"/>
              <a:buNone/>
              <a:defRPr sz="7200">
                <a:solidFill>
                  <a:srgbClr val="434343"/>
                </a:solidFill>
              </a:defRPr>
            </a:lvl1pPr>
            <a:lvl2pPr lvl="1"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2pPr>
            <a:lvl3pPr lvl="2"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3pPr>
            <a:lvl4pPr lvl="3"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4pPr>
            <a:lvl5pPr lvl="4"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5pPr>
            <a:lvl6pPr lvl="5"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6pPr>
            <a:lvl7pPr lvl="6"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7pPr>
            <a:lvl8pPr lvl="7"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8pPr>
            <a:lvl9pPr lvl="8"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9pPr>
          </a:lstStyle>
          <a:p>
            <a:endParaRPr/>
          </a:p>
        </p:txBody>
      </p:sp>
      <p:sp>
        <p:nvSpPr>
          <p:cNvPr id="28" name="Google Shape;28;p7"/>
          <p:cNvSpPr txBox="1">
            <a:spLocks noGrp="1"/>
          </p:cNvSpPr>
          <p:nvPr>
            <p:ph type="subTitle" idx="1"/>
          </p:nvPr>
        </p:nvSpPr>
        <p:spPr>
          <a:xfrm>
            <a:off x="725000" y="1325850"/>
            <a:ext cx="2742300" cy="2491800"/>
          </a:xfrm>
          <a:prstGeom prst="rect">
            <a:avLst/>
          </a:prstGeom>
        </p:spPr>
        <p:txBody>
          <a:bodyPr spcFirstLastPara="1" wrap="square" lIns="91425" tIns="91425" rIns="378000" bIns="91425" anchor="ctr" anchorCtr="0">
            <a:noAutofit/>
          </a:bodyPr>
          <a:lstStyle>
            <a:lvl1pPr lvl="0" rtl="0">
              <a:lnSpc>
                <a:spcPct val="100000"/>
              </a:lnSpc>
              <a:spcBef>
                <a:spcPts val="0"/>
              </a:spcBef>
              <a:spcAft>
                <a:spcPts val="0"/>
              </a:spcAft>
              <a:buNone/>
              <a:defRPr sz="1400">
                <a:solidFill>
                  <a:srgbClr val="434343"/>
                </a:solidFill>
              </a:defRPr>
            </a:lvl1pPr>
            <a:lvl2pPr lvl="1" rtl="0">
              <a:lnSpc>
                <a:spcPct val="100000"/>
              </a:lnSpc>
              <a:spcBef>
                <a:spcPts val="1600"/>
              </a:spcBef>
              <a:spcAft>
                <a:spcPts val="0"/>
              </a:spcAft>
              <a:buNone/>
              <a:defRPr sz="1400">
                <a:solidFill>
                  <a:srgbClr val="434343"/>
                </a:solidFill>
              </a:defRPr>
            </a:lvl2pPr>
            <a:lvl3pPr lvl="2" rtl="0">
              <a:lnSpc>
                <a:spcPct val="100000"/>
              </a:lnSpc>
              <a:spcBef>
                <a:spcPts val="1600"/>
              </a:spcBef>
              <a:spcAft>
                <a:spcPts val="0"/>
              </a:spcAft>
              <a:buNone/>
              <a:defRPr sz="1400">
                <a:solidFill>
                  <a:srgbClr val="434343"/>
                </a:solidFill>
              </a:defRPr>
            </a:lvl3pPr>
            <a:lvl4pPr lvl="3" rtl="0">
              <a:lnSpc>
                <a:spcPct val="100000"/>
              </a:lnSpc>
              <a:spcBef>
                <a:spcPts val="1600"/>
              </a:spcBef>
              <a:spcAft>
                <a:spcPts val="0"/>
              </a:spcAft>
              <a:buNone/>
              <a:defRPr sz="1400">
                <a:solidFill>
                  <a:srgbClr val="434343"/>
                </a:solidFill>
              </a:defRPr>
            </a:lvl4pPr>
            <a:lvl5pPr lvl="4" rtl="0">
              <a:lnSpc>
                <a:spcPct val="100000"/>
              </a:lnSpc>
              <a:spcBef>
                <a:spcPts val="1600"/>
              </a:spcBef>
              <a:spcAft>
                <a:spcPts val="0"/>
              </a:spcAft>
              <a:buNone/>
              <a:defRPr sz="1400">
                <a:solidFill>
                  <a:srgbClr val="434343"/>
                </a:solidFill>
              </a:defRPr>
            </a:lvl5pPr>
            <a:lvl6pPr lvl="5" rtl="0">
              <a:lnSpc>
                <a:spcPct val="100000"/>
              </a:lnSpc>
              <a:spcBef>
                <a:spcPts val="1600"/>
              </a:spcBef>
              <a:spcAft>
                <a:spcPts val="0"/>
              </a:spcAft>
              <a:buNone/>
              <a:defRPr sz="1400">
                <a:solidFill>
                  <a:srgbClr val="434343"/>
                </a:solidFill>
              </a:defRPr>
            </a:lvl6pPr>
            <a:lvl7pPr lvl="6" rtl="0">
              <a:lnSpc>
                <a:spcPct val="100000"/>
              </a:lnSpc>
              <a:spcBef>
                <a:spcPts val="1600"/>
              </a:spcBef>
              <a:spcAft>
                <a:spcPts val="0"/>
              </a:spcAft>
              <a:buNone/>
              <a:defRPr sz="1400">
                <a:solidFill>
                  <a:srgbClr val="434343"/>
                </a:solidFill>
              </a:defRPr>
            </a:lvl7pPr>
            <a:lvl8pPr lvl="7" rtl="0">
              <a:lnSpc>
                <a:spcPct val="100000"/>
              </a:lnSpc>
              <a:spcBef>
                <a:spcPts val="1600"/>
              </a:spcBef>
              <a:spcAft>
                <a:spcPts val="0"/>
              </a:spcAft>
              <a:buNone/>
              <a:defRPr sz="1400">
                <a:solidFill>
                  <a:srgbClr val="434343"/>
                </a:solidFill>
              </a:defRPr>
            </a:lvl8pPr>
            <a:lvl9pPr lvl="8" rtl="0">
              <a:lnSpc>
                <a:spcPct val="100000"/>
              </a:lnSpc>
              <a:spcBef>
                <a:spcPts val="1600"/>
              </a:spcBef>
              <a:spcAft>
                <a:spcPts val="1600"/>
              </a:spcAft>
              <a:buNone/>
              <a:defRPr sz="1400">
                <a:solidFill>
                  <a:srgbClr val="434343"/>
                </a:solidFill>
              </a:defRPr>
            </a:lvl9pPr>
          </a:lstStyle>
          <a:p>
            <a:endParaRPr/>
          </a:p>
        </p:txBody>
      </p:sp>
      <p:sp>
        <p:nvSpPr>
          <p:cNvPr id="29" name="Google Shape;29;p7"/>
          <p:cNvSpPr/>
          <p:nvPr/>
        </p:nvSpPr>
        <p:spPr>
          <a:xfrm>
            <a:off x="822800" y="4440400"/>
            <a:ext cx="4491300" cy="1473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rgbClr val="F3F3F3"/>
        </a:solidFill>
        <a:effectLst/>
      </p:bgPr>
    </p:bg>
    <p:spTree>
      <p:nvGrpSpPr>
        <p:cNvPr id="1" name="Shape 30"/>
        <p:cNvGrpSpPr/>
        <p:nvPr/>
      </p:nvGrpSpPr>
      <p:grpSpPr>
        <a:xfrm>
          <a:off x="0" y="0"/>
          <a:ext cx="0" cy="0"/>
          <a:chOff x="0" y="0"/>
          <a:chExt cx="0" cy="0"/>
        </a:xfrm>
      </p:grpSpPr>
      <p:sp>
        <p:nvSpPr>
          <p:cNvPr id="31" name="Google Shape;31;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2" name="Google Shape;32;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rgbClr val="F3F3F3"/>
        </a:solidFill>
        <a:effectLst/>
      </p:bgPr>
    </p:bg>
    <p:spTree>
      <p:nvGrpSpPr>
        <p:cNvPr id="1" name="Shape 33"/>
        <p:cNvGrpSpPr/>
        <p:nvPr/>
      </p:nvGrpSpPr>
      <p:grpSpPr>
        <a:xfrm>
          <a:off x="0" y="0"/>
          <a:ext cx="0" cy="0"/>
          <a:chOff x="0" y="0"/>
          <a:chExt cx="0" cy="0"/>
        </a:xfrm>
      </p:grpSpPr>
      <p:sp>
        <p:nvSpPr>
          <p:cNvPr id="34" name="Google Shape;34;p9"/>
          <p:cNvSpPr txBox="1">
            <a:spLocks noGrp="1"/>
          </p:cNvSpPr>
          <p:nvPr>
            <p:ph type="subTitle" idx="1"/>
          </p:nvPr>
        </p:nvSpPr>
        <p:spPr>
          <a:xfrm>
            <a:off x="5140101" y="557500"/>
            <a:ext cx="1807500" cy="1935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200">
                <a:solidFill>
                  <a:srgbClr val="434343"/>
                </a:solidFill>
              </a:defRPr>
            </a:lvl1pPr>
            <a:lvl2pPr lvl="1" rtl="0">
              <a:lnSpc>
                <a:spcPct val="100000"/>
              </a:lnSpc>
              <a:spcBef>
                <a:spcPts val="1600"/>
              </a:spcBef>
              <a:spcAft>
                <a:spcPts val="0"/>
              </a:spcAft>
              <a:buNone/>
              <a:defRPr sz="1200">
                <a:solidFill>
                  <a:srgbClr val="434343"/>
                </a:solidFill>
              </a:defRPr>
            </a:lvl2pPr>
            <a:lvl3pPr lvl="2" rtl="0">
              <a:lnSpc>
                <a:spcPct val="100000"/>
              </a:lnSpc>
              <a:spcBef>
                <a:spcPts val="1600"/>
              </a:spcBef>
              <a:spcAft>
                <a:spcPts val="0"/>
              </a:spcAft>
              <a:buNone/>
              <a:defRPr sz="1200">
                <a:solidFill>
                  <a:srgbClr val="434343"/>
                </a:solidFill>
              </a:defRPr>
            </a:lvl3pPr>
            <a:lvl4pPr lvl="3" rtl="0">
              <a:lnSpc>
                <a:spcPct val="100000"/>
              </a:lnSpc>
              <a:spcBef>
                <a:spcPts val="1600"/>
              </a:spcBef>
              <a:spcAft>
                <a:spcPts val="0"/>
              </a:spcAft>
              <a:buNone/>
              <a:defRPr sz="1200">
                <a:solidFill>
                  <a:srgbClr val="434343"/>
                </a:solidFill>
              </a:defRPr>
            </a:lvl4pPr>
            <a:lvl5pPr lvl="4" rtl="0">
              <a:lnSpc>
                <a:spcPct val="100000"/>
              </a:lnSpc>
              <a:spcBef>
                <a:spcPts val="1600"/>
              </a:spcBef>
              <a:spcAft>
                <a:spcPts val="0"/>
              </a:spcAft>
              <a:buNone/>
              <a:defRPr sz="1200">
                <a:solidFill>
                  <a:srgbClr val="434343"/>
                </a:solidFill>
              </a:defRPr>
            </a:lvl5pPr>
            <a:lvl6pPr lvl="5" rtl="0">
              <a:lnSpc>
                <a:spcPct val="100000"/>
              </a:lnSpc>
              <a:spcBef>
                <a:spcPts val="1600"/>
              </a:spcBef>
              <a:spcAft>
                <a:spcPts val="0"/>
              </a:spcAft>
              <a:buNone/>
              <a:defRPr sz="1200">
                <a:solidFill>
                  <a:srgbClr val="434343"/>
                </a:solidFill>
              </a:defRPr>
            </a:lvl6pPr>
            <a:lvl7pPr lvl="6" rtl="0">
              <a:lnSpc>
                <a:spcPct val="100000"/>
              </a:lnSpc>
              <a:spcBef>
                <a:spcPts val="1600"/>
              </a:spcBef>
              <a:spcAft>
                <a:spcPts val="0"/>
              </a:spcAft>
              <a:buNone/>
              <a:defRPr sz="1200">
                <a:solidFill>
                  <a:srgbClr val="434343"/>
                </a:solidFill>
              </a:defRPr>
            </a:lvl7pPr>
            <a:lvl8pPr lvl="7" rtl="0">
              <a:lnSpc>
                <a:spcPct val="100000"/>
              </a:lnSpc>
              <a:spcBef>
                <a:spcPts val="1600"/>
              </a:spcBef>
              <a:spcAft>
                <a:spcPts val="0"/>
              </a:spcAft>
              <a:buNone/>
              <a:defRPr sz="1200">
                <a:solidFill>
                  <a:srgbClr val="434343"/>
                </a:solidFill>
              </a:defRPr>
            </a:lvl8pPr>
            <a:lvl9pPr lvl="8" rtl="0">
              <a:lnSpc>
                <a:spcPct val="100000"/>
              </a:lnSpc>
              <a:spcBef>
                <a:spcPts val="1600"/>
              </a:spcBef>
              <a:spcAft>
                <a:spcPts val="1600"/>
              </a:spcAft>
              <a:buNone/>
              <a:defRPr sz="1200">
                <a:solidFill>
                  <a:srgbClr val="434343"/>
                </a:solidFill>
              </a:defRPr>
            </a:lvl9pPr>
          </a:lstStyle>
          <a:p>
            <a:endParaRPr/>
          </a:p>
        </p:txBody>
      </p:sp>
      <p:sp>
        <p:nvSpPr>
          <p:cNvPr id="35" name="Google Shape;35;p9"/>
          <p:cNvSpPr txBox="1">
            <a:spLocks noGrp="1"/>
          </p:cNvSpPr>
          <p:nvPr>
            <p:ph type="ctrTitle"/>
          </p:nvPr>
        </p:nvSpPr>
        <p:spPr>
          <a:xfrm>
            <a:off x="5140101" y="3010350"/>
            <a:ext cx="2821500" cy="1090200"/>
          </a:xfrm>
          <a:prstGeom prst="rect">
            <a:avLst/>
          </a:prstGeom>
          <a:noFill/>
          <a:ln>
            <a:noFill/>
          </a:ln>
        </p:spPr>
        <p:txBody>
          <a:bodyPr spcFirstLastPara="1" wrap="square" lIns="91425" tIns="91425" rIns="91425" bIns="91425" anchor="b" anchorCtr="0">
            <a:noAutofit/>
          </a:bodyPr>
          <a:lstStyle>
            <a:lvl1pPr lvl="0" rtl="0">
              <a:spcBef>
                <a:spcPts val="0"/>
              </a:spcBef>
              <a:spcAft>
                <a:spcPts val="0"/>
              </a:spcAft>
              <a:buClr>
                <a:srgbClr val="FFFFFF"/>
              </a:buClr>
              <a:buSzPts val="1200"/>
              <a:buFont typeface="Josefin Sans"/>
              <a:buNone/>
              <a:defRPr sz="1800">
                <a:solidFill>
                  <a:srgbClr val="434343"/>
                </a:solidFill>
              </a:defRPr>
            </a:lvl1pPr>
            <a:lvl2pPr lvl="1"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2pPr>
            <a:lvl3pPr lvl="2"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3pPr>
            <a:lvl4pPr lvl="3"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4pPr>
            <a:lvl5pPr lvl="4"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5pPr>
            <a:lvl6pPr lvl="5"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6pPr>
            <a:lvl7pPr lvl="6"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7pPr>
            <a:lvl8pPr lvl="7"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8pPr>
            <a:lvl9pPr lvl="8"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9pPr>
          </a:lstStyle>
          <a:p>
            <a:endParaRPr/>
          </a:p>
        </p:txBody>
      </p:sp>
      <p:sp>
        <p:nvSpPr>
          <p:cNvPr id="36" name="Google Shape;36;p9"/>
          <p:cNvSpPr/>
          <p:nvPr/>
        </p:nvSpPr>
        <p:spPr>
          <a:xfrm>
            <a:off x="0" y="-150"/>
            <a:ext cx="2660700" cy="5143500"/>
          </a:xfrm>
          <a:prstGeom prst="rect">
            <a:avLst/>
          </a:prstGeom>
          <a:solidFill>
            <a:srgbClr val="E4DD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subTitle" idx="2"/>
          </p:nvPr>
        </p:nvSpPr>
        <p:spPr>
          <a:xfrm>
            <a:off x="5140100" y="2892188"/>
            <a:ext cx="2821500" cy="252300"/>
          </a:xfrm>
          <a:prstGeom prst="rect">
            <a:avLst/>
          </a:prstGeom>
        </p:spPr>
        <p:txBody>
          <a:bodyPr spcFirstLastPara="1" wrap="square" lIns="91425" tIns="137150" rIns="91425" bIns="0" anchor="ctr" anchorCtr="0">
            <a:noAutofit/>
          </a:bodyPr>
          <a:lstStyle>
            <a:lvl1pPr lvl="0" rtl="0">
              <a:lnSpc>
                <a:spcPct val="100000"/>
              </a:lnSpc>
              <a:spcBef>
                <a:spcPts val="0"/>
              </a:spcBef>
              <a:spcAft>
                <a:spcPts val="0"/>
              </a:spcAft>
              <a:buNone/>
              <a:defRPr sz="1200">
                <a:solidFill>
                  <a:srgbClr val="434343"/>
                </a:solidFill>
              </a:defRPr>
            </a:lvl1pPr>
            <a:lvl2pPr lvl="1" rtl="0">
              <a:lnSpc>
                <a:spcPct val="100000"/>
              </a:lnSpc>
              <a:spcBef>
                <a:spcPts val="1600"/>
              </a:spcBef>
              <a:spcAft>
                <a:spcPts val="0"/>
              </a:spcAft>
              <a:buNone/>
              <a:defRPr sz="1200">
                <a:solidFill>
                  <a:srgbClr val="434343"/>
                </a:solidFill>
              </a:defRPr>
            </a:lvl2pPr>
            <a:lvl3pPr lvl="2" rtl="0">
              <a:lnSpc>
                <a:spcPct val="100000"/>
              </a:lnSpc>
              <a:spcBef>
                <a:spcPts val="1600"/>
              </a:spcBef>
              <a:spcAft>
                <a:spcPts val="0"/>
              </a:spcAft>
              <a:buNone/>
              <a:defRPr sz="1200">
                <a:solidFill>
                  <a:srgbClr val="434343"/>
                </a:solidFill>
              </a:defRPr>
            </a:lvl3pPr>
            <a:lvl4pPr lvl="3" rtl="0">
              <a:lnSpc>
                <a:spcPct val="100000"/>
              </a:lnSpc>
              <a:spcBef>
                <a:spcPts val="1600"/>
              </a:spcBef>
              <a:spcAft>
                <a:spcPts val="0"/>
              </a:spcAft>
              <a:buNone/>
              <a:defRPr sz="1200">
                <a:solidFill>
                  <a:srgbClr val="434343"/>
                </a:solidFill>
              </a:defRPr>
            </a:lvl4pPr>
            <a:lvl5pPr lvl="4" rtl="0">
              <a:lnSpc>
                <a:spcPct val="100000"/>
              </a:lnSpc>
              <a:spcBef>
                <a:spcPts val="1600"/>
              </a:spcBef>
              <a:spcAft>
                <a:spcPts val="0"/>
              </a:spcAft>
              <a:buNone/>
              <a:defRPr sz="1200">
                <a:solidFill>
                  <a:srgbClr val="434343"/>
                </a:solidFill>
              </a:defRPr>
            </a:lvl5pPr>
            <a:lvl6pPr lvl="5" rtl="0">
              <a:lnSpc>
                <a:spcPct val="100000"/>
              </a:lnSpc>
              <a:spcBef>
                <a:spcPts val="1600"/>
              </a:spcBef>
              <a:spcAft>
                <a:spcPts val="0"/>
              </a:spcAft>
              <a:buNone/>
              <a:defRPr sz="1200">
                <a:solidFill>
                  <a:srgbClr val="434343"/>
                </a:solidFill>
              </a:defRPr>
            </a:lvl6pPr>
            <a:lvl7pPr lvl="6" rtl="0">
              <a:lnSpc>
                <a:spcPct val="100000"/>
              </a:lnSpc>
              <a:spcBef>
                <a:spcPts val="1600"/>
              </a:spcBef>
              <a:spcAft>
                <a:spcPts val="0"/>
              </a:spcAft>
              <a:buNone/>
              <a:defRPr sz="1200">
                <a:solidFill>
                  <a:srgbClr val="434343"/>
                </a:solidFill>
              </a:defRPr>
            </a:lvl7pPr>
            <a:lvl8pPr lvl="7" rtl="0">
              <a:lnSpc>
                <a:spcPct val="100000"/>
              </a:lnSpc>
              <a:spcBef>
                <a:spcPts val="1600"/>
              </a:spcBef>
              <a:spcAft>
                <a:spcPts val="0"/>
              </a:spcAft>
              <a:buNone/>
              <a:defRPr sz="1200">
                <a:solidFill>
                  <a:srgbClr val="434343"/>
                </a:solidFill>
              </a:defRPr>
            </a:lvl8pPr>
            <a:lvl9pPr lvl="8" rtl="0">
              <a:lnSpc>
                <a:spcPct val="100000"/>
              </a:lnSpc>
              <a:spcBef>
                <a:spcPts val="1600"/>
              </a:spcBef>
              <a:spcAft>
                <a:spcPts val="1600"/>
              </a:spcAft>
              <a:buNone/>
              <a:defRPr sz="1200">
                <a:solidFill>
                  <a:srgbClr val="434343"/>
                </a:solidFill>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rgbClr val="E4DDDE"/>
        </a:solidFill>
        <a:effectLst/>
      </p:bgPr>
    </p:bg>
    <p:spTree>
      <p:nvGrpSpPr>
        <p:cNvPr id="1" name="Shape 38"/>
        <p:cNvGrpSpPr/>
        <p:nvPr/>
      </p:nvGrpSpPr>
      <p:grpSpPr>
        <a:xfrm>
          <a:off x="0" y="0"/>
          <a:ext cx="0" cy="0"/>
          <a:chOff x="0" y="0"/>
          <a:chExt cx="0" cy="0"/>
        </a:xfrm>
      </p:grpSpPr>
      <p:sp>
        <p:nvSpPr>
          <p:cNvPr id="39" name="Google Shape;39;p10"/>
          <p:cNvSpPr/>
          <p:nvPr/>
        </p:nvSpPr>
        <p:spPr>
          <a:xfrm>
            <a:off x="0" y="-150"/>
            <a:ext cx="2660700" cy="51435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10"/>
          <p:cNvSpPr txBox="1">
            <a:spLocks noGrp="1"/>
          </p:cNvSpPr>
          <p:nvPr>
            <p:ph type="ctrTitle"/>
          </p:nvPr>
        </p:nvSpPr>
        <p:spPr>
          <a:xfrm>
            <a:off x="713399" y="3246950"/>
            <a:ext cx="3846900" cy="1409400"/>
          </a:xfrm>
          <a:prstGeom prst="rect">
            <a:avLst/>
          </a:prstGeom>
          <a:noFill/>
          <a:ln>
            <a:noFill/>
          </a:ln>
        </p:spPr>
        <p:txBody>
          <a:bodyPr spcFirstLastPara="1" wrap="square" lIns="91425" tIns="342000" rIns="91425" bIns="91425" anchor="t" anchorCtr="0">
            <a:noAutofit/>
          </a:bodyPr>
          <a:lstStyle>
            <a:lvl1pPr lvl="0" rtl="0">
              <a:spcBef>
                <a:spcPts val="0"/>
              </a:spcBef>
              <a:spcAft>
                <a:spcPts val="0"/>
              </a:spcAft>
              <a:buClr>
                <a:srgbClr val="FFFFFF"/>
              </a:buClr>
              <a:buSzPts val="1200"/>
              <a:buFont typeface="Josefin Sans"/>
              <a:buNone/>
              <a:defRPr sz="3600">
                <a:solidFill>
                  <a:srgbClr val="434343"/>
                </a:solidFill>
              </a:defRPr>
            </a:lvl1pPr>
            <a:lvl2pPr lvl="1"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2pPr>
            <a:lvl3pPr lvl="2"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3pPr>
            <a:lvl4pPr lvl="3"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4pPr>
            <a:lvl5pPr lvl="4"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5pPr>
            <a:lvl6pPr lvl="5"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6pPr>
            <a:lvl7pPr lvl="6"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7pPr>
            <a:lvl8pPr lvl="7"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8pPr>
            <a:lvl9pPr lvl="8"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rgbClr val="F3F3F3"/>
        </a:solidFill>
        <a:effectLst/>
      </p:bgPr>
    </p:bg>
    <p:spTree>
      <p:nvGrpSpPr>
        <p:cNvPr id="1" name="Shape 41"/>
        <p:cNvGrpSpPr/>
        <p:nvPr/>
      </p:nvGrpSpPr>
      <p:grpSpPr>
        <a:xfrm>
          <a:off x="0" y="0"/>
          <a:ext cx="0" cy="0"/>
          <a:chOff x="0" y="0"/>
          <a:chExt cx="0" cy="0"/>
        </a:xfrm>
      </p:grpSpPr>
      <p:sp>
        <p:nvSpPr>
          <p:cNvPr id="42" name="Google Shape;42;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3" name="Google Shape;43;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44"/>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four columns">
  <p:cSld name="BLANK_2">
    <p:bg>
      <p:bgPr>
        <a:solidFill>
          <a:srgbClr val="F3F3F3"/>
        </a:solidFill>
        <a:effectLst/>
      </p:bgPr>
    </p:bg>
    <p:spTree>
      <p:nvGrpSpPr>
        <p:cNvPr id="1" name="Shape 45"/>
        <p:cNvGrpSpPr/>
        <p:nvPr/>
      </p:nvGrpSpPr>
      <p:grpSpPr>
        <a:xfrm>
          <a:off x="0" y="0"/>
          <a:ext cx="0" cy="0"/>
          <a:chOff x="0" y="0"/>
          <a:chExt cx="0" cy="0"/>
        </a:xfrm>
      </p:grpSpPr>
      <p:sp>
        <p:nvSpPr>
          <p:cNvPr id="46" name="Google Shape;46;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a:t>
            </a:fld>
            <a:endParaRPr/>
          </a:p>
        </p:txBody>
      </p:sp>
      <p:sp>
        <p:nvSpPr>
          <p:cNvPr id="47" name="Google Shape;47;p13"/>
          <p:cNvSpPr/>
          <p:nvPr/>
        </p:nvSpPr>
        <p:spPr>
          <a:xfrm>
            <a:off x="6483175" y="-150"/>
            <a:ext cx="2660700" cy="5143500"/>
          </a:xfrm>
          <a:prstGeom prst="rect">
            <a:avLst/>
          </a:prstGeom>
          <a:solidFill>
            <a:srgbClr val="E4DD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13"/>
          <p:cNvSpPr txBox="1">
            <a:spLocks noGrp="1"/>
          </p:cNvSpPr>
          <p:nvPr>
            <p:ph type="ctrTitle"/>
          </p:nvPr>
        </p:nvSpPr>
        <p:spPr>
          <a:xfrm>
            <a:off x="725000" y="1635750"/>
            <a:ext cx="3306600" cy="18720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Clr>
                <a:srgbClr val="FFFFFF"/>
              </a:buClr>
              <a:buSzPts val="1200"/>
              <a:buFont typeface="Josefin Sans"/>
              <a:buNone/>
              <a:defRPr sz="7200">
                <a:solidFill>
                  <a:srgbClr val="434343"/>
                </a:solidFill>
              </a:defRPr>
            </a:lvl1pPr>
            <a:lvl2pPr lvl="1"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2pPr>
            <a:lvl3pPr lvl="2"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3pPr>
            <a:lvl4pPr lvl="3"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4pPr>
            <a:lvl5pPr lvl="4"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5pPr>
            <a:lvl6pPr lvl="5"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6pPr>
            <a:lvl7pPr lvl="6"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7pPr>
            <a:lvl8pPr lvl="7"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8pPr>
            <a:lvl9pPr lvl="8"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9pPr>
          </a:lstStyle>
          <a:p>
            <a:endParaRPr/>
          </a:p>
        </p:txBody>
      </p:sp>
      <p:sp>
        <p:nvSpPr>
          <p:cNvPr id="49" name="Google Shape;49;p13"/>
          <p:cNvSpPr txBox="1">
            <a:spLocks noGrp="1"/>
          </p:cNvSpPr>
          <p:nvPr>
            <p:ph type="subTitle" idx="1"/>
          </p:nvPr>
        </p:nvSpPr>
        <p:spPr>
          <a:xfrm>
            <a:off x="4418594" y="2708769"/>
            <a:ext cx="2842200" cy="7977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sz="1200">
                <a:solidFill>
                  <a:srgbClr val="434343"/>
                </a:solidFill>
              </a:defRPr>
            </a:lvl1pPr>
            <a:lvl2pPr lvl="1" algn="r" rtl="0">
              <a:lnSpc>
                <a:spcPct val="100000"/>
              </a:lnSpc>
              <a:spcBef>
                <a:spcPts val="1600"/>
              </a:spcBef>
              <a:spcAft>
                <a:spcPts val="0"/>
              </a:spcAft>
              <a:buNone/>
              <a:defRPr sz="1200">
                <a:solidFill>
                  <a:srgbClr val="434343"/>
                </a:solidFill>
              </a:defRPr>
            </a:lvl2pPr>
            <a:lvl3pPr lvl="2" algn="r" rtl="0">
              <a:lnSpc>
                <a:spcPct val="100000"/>
              </a:lnSpc>
              <a:spcBef>
                <a:spcPts val="1600"/>
              </a:spcBef>
              <a:spcAft>
                <a:spcPts val="0"/>
              </a:spcAft>
              <a:buNone/>
              <a:defRPr sz="1200">
                <a:solidFill>
                  <a:srgbClr val="434343"/>
                </a:solidFill>
              </a:defRPr>
            </a:lvl3pPr>
            <a:lvl4pPr lvl="3" algn="r" rtl="0">
              <a:lnSpc>
                <a:spcPct val="100000"/>
              </a:lnSpc>
              <a:spcBef>
                <a:spcPts val="1600"/>
              </a:spcBef>
              <a:spcAft>
                <a:spcPts val="0"/>
              </a:spcAft>
              <a:buNone/>
              <a:defRPr sz="1200">
                <a:solidFill>
                  <a:srgbClr val="434343"/>
                </a:solidFill>
              </a:defRPr>
            </a:lvl4pPr>
            <a:lvl5pPr lvl="4" algn="r" rtl="0">
              <a:lnSpc>
                <a:spcPct val="100000"/>
              </a:lnSpc>
              <a:spcBef>
                <a:spcPts val="1600"/>
              </a:spcBef>
              <a:spcAft>
                <a:spcPts val="0"/>
              </a:spcAft>
              <a:buNone/>
              <a:defRPr sz="1200">
                <a:solidFill>
                  <a:srgbClr val="434343"/>
                </a:solidFill>
              </a:defRPr>
            </a:lvl5pPr>
            <a:lvl6pPr lvl="5" algn="r" rtl="0">
              <a:lnSpc>
                <a:spcPct val="100000"/>
              </a:lnSpc>
              <a:spcBef>
                <a:spcPts val="1600"/>
              </a:spcBef>
              <a:spcAft>
                <a:spcPts val="0"/>
              </a:spcAft>
              <a:buNone/>
              <a:defRPr sz="1200">
                <a:solidFill>
                  <a:srgbClr val="434343"/>
                </a:solidFill>
              </a:defRPr>
            </a:lvl6pPr>
            <a:lvl7pPr lvl="6" algn="r" rtl="0">
              <a:lnSpc>
                <a:spcPct val="100000"/>
              </a:lnSpc>
              <a:spcBef>
                <a:spcPts val="1600"/>
              </a:spcBef>
              <a:spcAft>
                <a:spcPts val="0"/>
              </a:spcAft>
              <a:buNone/>
              <a:defRPr sz="1200">
                <a:solidFill>
                  <a:srgbClr val="434343"/>
                </a:solidFill>
              </a:defRPr>
            </a:lvl7pPr>
            <a:lvl8pPr lvl="7" algn="r" rtl="0">
              <a:lnSpc>
                <a:spcPct val="100000"/>
              </a:lnSpc>
              <a:spcBef>
                <a:spcPts val="1600"/>
              </a:spcBef>
              <a:spcAft>
                <a:spcPts val="0"/>
              </a:spcAft>
              <a:buNone/>
              <a:defRPr sz="1200">
                <a:solidFill>
                  <a:srgbClr val="434343"/>
                </a:solidFill>
              </a:defRPr>
            </a:lvl8pPr>
            <a:lvl9pPr lvl="8" algn="r" rtl="0">
              <a:lnSpc>
                <a:spcPct val="100000"/>
              </a:lnSpc>
              <a:spcBef>
                <a:spcPts val="1600"/>
              </a:spcBef>
              <a:spcAft>
                <a:spcPts val="1600"/>
              </a:spcAft>
              <a:buNone/>
              <a:defRPr sz="1200">
                <a:solidFill>
                  <a:srgbClr val="434343"/>
                </a:solidFill>
              </a:defRPr>
            </a:lvl9pPr>
          </a:lstStyle>
          <a:p>
            <a:endParaRPr/>
          </a:p>
        </p:txBody>
      </p:sp>
      <p:sp>
        <p:nvSpPr>
          <p:cNvPr id="50" name="Google Shape;50;p13"/>
          <p:cNvSpPr txBox="1">
            <a:spLocks noGrp="1"/>
          </p:cNvSpPr>
          <p:nvPr>
            <p:ph type="subTitle" idx="2"/>
          </p:nvPr>
        </p:nvSpPr>
        <p:spPr>
          <a:xfrm>
            <a:off x="4418594" y="1636982"/>
            <a:ext cx="2842200" cy="7977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sz="1200">
                <a:solidFill>
                  <a:srgbClr val="434343"/>
                </a:solidFill>
              </a:defRPr>
            </a:lvl1pPr>
            <a:lvl2pPr lvl="1" algn="r" rtl="0">
              <a:lnSpc>
                <a:spcPct val="100000"/>
              </a:lnSpc>
              <a:spcBef>
                <a:spcPts val="1600"/>
              </a:spcBef>
              <a:spcAft>
                <a:spcPts val="0"/>
              </a:spcAft>
              <a:buNone/>
              <a:defRPr sz="1200">
                <a:solidFill>
                  <a:srgbClr val="434343"/>
                </a:solidFill>
              </a:defRPr>
            </a:lvl2pPr>
            <a:lvl3pPr lvl="2" algn="r" rtl="0">
              <a:lnSpc>
                <a:spcPct val="100000"/>
              </a:lnSpc>
              <a:spcBef>
                <a:spcPts val="1600"/>
              </a:spcBef>
              <a:spcAft>
                <a:spcPts val="0"/>
              </a:spcAft>
              <a:buNone/>
              <a:defRPr sz="1200">
                <a:solidFill>
                  <a:srgbClr val="434343"/>
                </a:solidFill>
              </a:defRPr>
            </a:lvl3pPr>
            <a:lvl4pPr lvl="3" algn="r" rtl="0">
              <a:lnSpc>
                <a:spcPct val="100000"/>
              </a:lnSpc>
              <a:spcBef>
                <a:spcPts val="1600"/>
              </a:spcBef>
              <a:spcAft>
                <a:spcPts val="0"/>
              </a:spcAft>
              <a:buNone/>
              <a:defRPr sz="1200">
                <a:solidFill>
                  <a:srgbClr val="434343"/>
                </a:solidFill>
              </a:defRPr>
            </a:lvl4pPr>
            <a:lvl5pPr lvl="4" algn="r" rtl="0">
              <a:lnSpc>
                <a:spcPct val="100000"/>
              </a:lnSpc>
              <a:spcBef>
                <a:spcPts val="1600"/>
              </a:spcBef>
              <a:spcAft>
                <a:spcPts val="0"/>
              </a:spcAft>
              <a:buNone/>
              <a:defRPr sz="1200">
                <a:solidFill>
                  <a:srgbClr val="434343"/>
                </a:solidFill>
              </a:defRPr>
            </a:lvl5pPr>
            <a:lvl6pPr lvl="5" algn="r" rtl="0">
              <a:lnSpc>
                <a:spcPct val="100000"/>
              </a:lnSpc>
              <a:spcBef>
                <a:spcPts val="1600"/>
              </a:spcBef>
              <a:spcAft>
                <a:spcPts val="0"/>
              </a:spcAft>
              <a:buNone/>
              <a:defRPr sz="1200">
                <a:solidFill>
                  <a:srgbClr val="434343"/>
                </a:solidFill>
              </a:defRPr>
            </a:lvl6pPr>
            <a:lvl7pPr lvl="6" algn="r" rtl="0">
              <a:lnSpc>
                <a:spcPct val="100000"/>
              </a:lnSpc>
              <a:spcBef>
                <a:spcPts val="1600"/>
              </a:spcBef>
              <a:spcAft>
                <a:spcPts val="0"/>
              </a:spcAft>
              <a:buNone/>
              <a:defRPr sz="1200">
                <a:solidFill>
                  <a:srgbClr val="434343"/>
                </a:solidFill>
              </a:defRPr>
            </a:lvl7pPr>
            <a:lvl8pPr lvl="7" algn="r" rtl="0">
              <a:lnSpc>
                <a:spcPct val="100000"/>
              </a:lnSpc>
              <a:spcBef>
                <a:spcPts val="1600"/>
              </a:spcBef>
              <a:spcAft>
                <a:spcPts val="0"/>
              </a:spcAft>
              <a:buNone/>
              <a:defRPr sz="1200">
                <a:solidFill>
                  <a:srgbClr val="434343"/>
                </a:solidFill>
              </a:defRPr>
            </a:lvl8pPr>
            <a:lvl9pPr lvl="8" algn="r" rtl="0">
              <a:lnSpc>
                <a:spcPct val="100000"/>
              </a:lnSpc>
              <a:spcBef>
                <a:spcPts val="1600"/>
              </a:spcBef>
              <a:spcAft>
                <a:spcPts val="1600"/>
              </a:spcAft>
              <a:buNone/>
              <a:defRPr sz="1200">
                <a:solidFill>
                  <a:srgbClr val="434343"/>
                </a:solidFill>
              </a:defRPr>
            </a:lvl9pPr>
          </a:lstStyle>
          <a:p>
            <a:endParaRPr/>
          </a:p>
        </p:txBody>
      </p:sp>
      <p:sp>
        <p:nvSpPr>
          <p:cNvPr id="51" name="Google Shape;51;p13"/>
          <p:cNvSpPr txBox="1">
            <a:spLocks noGrp="1"/>
          </p:cNvSpPr>
          <p:nvPr>
            <p:ph type="subTitle" idx="3"/>
          </p:nvPr>
        </p:nvSpPr>
        <p:spPr>
          <a:xfrm>
            <a:off x="4411977" y="548523"/>
            <a:ext cx="2842200" cy="7977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sz="1200">
                <a:solidFill>
                  <a:srgbClr val="434343"/>
                </a:solidFill>
              </a:defRPr>
            </a:lvl1pPr>
            <a:lvl2pPr lvl="1" algn="r" rtl="0">
              <a:lnSpc>
                <a:spcPct val="100000"/>
              </a:lnSpc>
              <a:spcBef>
                <a:spcPts val="1600"/>
              </a:spcBef>
              <a:spcAft>
                <a:spcPts val="0"/>
              </a:spcAft>
              <a:buNone/>
              <a:defRPr sz="1200">
                <a:solidFill>
                  <a:srgbClr val="434343"/>
                </a:solidFill>
              </a:defRPr>
            </a:lvl2pPr>
            <a:lvl3pPr lvl="2" algn="r" rtl="0">
              <a:lnSpc>
                <a:spcPct val="100000"/>
              </a:lnSpc>
              <a:spcBef>
                <a:spcPts val="1600"/>
              </a:spcBef>
              <a:spcAft>
                <a:spcPts val="0"/>
              </a:spcAft>
              <a:buNone/>
              <a:defRPr sz="1200">
                <a:solidFill>
                  <a:srgbClr val="434343"/>
                </a:solidFill>
              </a:defRPr>
            </a:lvl3pPr>
            <a:lvl4pPr lvl="3" algn="r" rtl="0">
              <a:lnSpc>
                <a:spcPct val="100000"/>
              </a:lnSpc>
              <a:spcBef>
                <a:spcPts val="1600"/>
              </a:spcBef>
              <a:spcAft>
                <a:spcPts val="0"/>
              </a:spcAft>
              <a:buNone/>
              <a:defRPr sz="1200">
                <a:solidFill>
                  <a:srgbClr val="434343"/>
                </a:solidFill>
              </a:defRPr>
            </a:lvl4pPr>
            <a:lvl5pPr lvl="4" algn="r" rtl="0">
              <a:lnSpc>
                <a:spcPct val="100000"/>
              </a:lnSpc>
              <a:spcBef>
                <a:spcPts val="1600"/>
              </a:spcBef>
              <a:spcAft>
                <a:spcPts val="0"/>
              </a:spcAft>
              <a:buNone/>
              <a:defRPr sz="1200">
                <a:solidFill>
                  <a:srgbClr val="434343"/>
                </a:solidFill>
              </a:defRPr>
            </a:lvl5pPr>
            <a:lvl6pPr lvl="5" algn="r" rtl="0">
              <a:lnSpc>
                <a:spcPct val="100000"/>
              </a:lnSpc>
              <a:spcBef>
                <a:spcPts val="1600"/>
              </a:spcBef>
              <a:spcAft>
                <a:spcPts val="0"/>
              </a:spcAft>
              <a:buNone/>
              <a:defRPr sz="1200">
                <a:solidFill>
                  <a:srgbClr val="434343"/>
                </a:solidFill>
              </a:defRPr>
            </a:lvl6pPr>
            <a:lvl7pPr lvl="6" algn="r" rtl="0">
              <a:lnSpc>
                <a:spcPct val="100000"/>
              </a:lnSpc>
              <a:spcBef>
                <a:spcPts val="1600"/>
              </a:spcBef>
              <a:spcAft>
                <a:spcPts val="0"/>
              </a:spcAft>
              <a:buNone/>
              <a:defRPr sz="1200">
                <a:solidFill>
                  <a:srgbClr val="434343"/>
                </a:solidFill>
              </a:defRPr>
            </a:lvl7pPr>
            <a:lvl8pPr lvl="7" algn="r" rtl="0">
              <a:lnSpc>
                <a:spcPct val="100000"/>
              </a:lnSpc>
              <a:spcBef>
                <a:spcPts val="1600"/>
              </a:spcBef>
              <a:spcAft>
                <a:spcPts val="0"/>
              </a:spcAft>
              <a:buNone/>
              <a:defRPr sz="1200">
                <a:solidFill>
                  <a:srgbClr val="434343"/>
                </a:solidFill>
              </a:defRPr>
            </a:lvl8pPr>
            <a:lvl9pPr lvl="8" algn="r" rtl="0">
              <a:lnSpc>
                <a:spcPct val="100000"/>
              </a:lnSpc>
              <a:spcBef>
                <a:spcPts val="1600"/>
              </a:spcBef>
              <a:spcAft>
                <a:spcPts val="1600"/>
              </a:spcAft>
              <a:buNone/>
              <a:defRPr sz="1200">
                <a:solidFill>
                  <a:srgbClr val="434343"/>
                </a:solidFill>
              </a:defRPr>
            </a:lvl9pPr>
          </a:lstStyle>
          <a:p>
            <a:endParaRPr/>
          </a:p>
        </p:txBody>
      </p:sp>
      <p:sp>
        <p:nvSpPr>
          <p:cNvPr id="52" name="Google Shape;52;p13"/>
          <p:cNvSpPr txBox="1">
            <a:spLocks noGrp="1"/>
          </p:cNvSpPr>
          <p:nvPr>
            <p:ph type="subTitle" idx="4"/>
          </p:nvPr>
        </p:nvSpPr>
        <p:spPr>
          <a:xfrm>
            <a:off x="4418602" y="3780575"/>
            <a:ext cx="2842200" cy="7977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sz="1200">
                <a:solidFill>
                  <a:srgbClr val="434343"/>
                </a:solidFill>
              </a:defRPr>
            </a:lvl1pPr>
            <a:lvl2pPr lvl="1" algn="r" rtl="0">
              <a:lnSpc>
                <a:spcPct val="100000"/>
              </a:lnSpc>
              <a:spcBef>
                <a:spcPts val="1600"/>
              </a:spcBef>
              <a:spcAft>
                <a:spcPts val="0"/>
              </a:spcAft>
              <a:buNone/>
              <a:defRPr sz="1200">
                <a:solidFill>
                  <a:srgbClr val="434343"/>
                </a:solidFill>
              </a:defRPr>
            </a:lvl2pPr>
            <a:lvl3pPr lvl="2" algn="r" rtl="0">
              <a:lnSpc>
                <a:spcPct val="100000"/>
              </a:lnSpc>
              <a:spcBef>
                <a:spcPts val="1600"/>
              </a:spcBef>
              <a:spcAft>
                <a:spcPts val="0"/>
              </a:spcAft>
              <a:buNone/>
              <a:defRPr sz="1200">
                <a:solidFill>
                  <a:srgbClr val="434343"/>
                </a:solidFill>
              </a:defRPr>
            </a:lvl3pPr>
            <a:lvl4pPr lvl="3" algn="r" rtl="0">
              <a:lnSpc>
                <a:spcPct val="100000"/>
              </a:lnSpc>
              <a:spcBef>
                <a:spcPts val="1600"/>
              </a:spcBef>
              <a:spcAft>
                <a:spcPts val="0"/>
              </a:spcAft>
              <a:buNone/>
              <a:defRPr sz="1200">
                <a:solidFill>
                  <a:srgbClr val="434343"/>
                </a:solidFill>
              </a:defRPr>
            </a:lvl4pPr>
            <a:lvl5pPr lvl="4" algn="r" rtl="0">
              <a:lnSpc>
                <a:spcPct val="100000"/>
              </a:lnSpc>
              <a:spcBef>
                <a:spcPts val="1600"/>
              </a:spcBef>
              <a:spcAft>
                <a:spcPts val="0"/>
              </a:spcAft>
              <a:buNone/>
              <a:defRPr sz="1200">
                <a:solidFill>
                  <a:srgbClr val="434343"/>
                </a:solidFill>
              </a:defRPr>
            </a:lvl5pPr>
            <a:lvl6pPr lvl="5" algn="r" rtl="0">
              <a:lnSpc>
                <a:spcPct val="100000"/>
              </a:lnSpc>
              <a:spcBef>
                <a:spcPts val="1600"/>
              </a:spcBef>
              <a:spcAft>
                <a:spcPts val="0"/>
              </a:spcAft>
              <a:buNone/>
              <a:defRPr sz="1200">
                <a:solidFill>
                  <a:srgbClr val="434343"/>
                </a:solidFill>
              </a:defRPr>
            </a:lvl6pPr>
            <a:lvl7pPr lvl="6" algn="r" rtl="0">
              <a:lnSpc>
                <a:spcPct val="100000"/>
              </a:lnSpc>
              <a:spcBef>
                <a:spcPts val="1600"/>
              </a:spcBef>
              <a:spcAft>
                <a:spcPts val="0"/>
              </a:spcAft>
              <a:buNone/>
              <a:defRPr sz="1200">
                <a:solidFill>
                  <a:srgbClr val="434343"/>
                </a:solidFill>
              </a:defRPr>
            </a:lvl7pPr>
            <a:lvl8pPr lvl="7" algn="r" rtl="0">
              <a:lnSpc>
                <a:spcPct val="100000"/>
              </a:lnSpc>
              <a:spcBef>
                <a:spcPts val="1600"/>
              </a:spcBef>
              <a:spcAft>
                <a:spcPts val="0"/>
              </a:spcAft>
              <a:buNone/>
              <a:defRPr sz="1200">
                <a:solidFill>
                  <a:srgbClr val="434343"/>
                </a:solidFill>
              </a:defRPr>
            </a:lvl8pPr>
            <a:lvl9pPr lvl="8" algn="r" rtl="0">
              <a:lnSpc>
                <a:spcPct val="100000"/>
              </a:lnSpc>
              <a:spcBef>
                <a:spcPts val="1600"/>
              </a:spcBef>
              <a:spcAft>
                <a:spcPts val="1600"/>
              </a:spcAft>
              <a:buNone/>
              <a:defRPr sz="1200">
                <a:solidFill>
                  <a:srgbClr val="434343"/>
                </a:solidFill>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p:cSld name="CAPTION_ONLY_1">
    <p:bg>
      <p:bgPr>
        <a:solidFill>
          <a:schemeClr val="lt2"/>
        </a:solidFill>
        <a:effectLst/>
      </p:bgPr>
    </p:bg>
    <p:spTree>
      <p:nvGrpSpPr>
        <p:cNvPr id="1" name="Shape 53"/>
        <p:cNvGrpSpPr/>
        <p:nvPr/>
      </p:nvGrpSpPr>
      <p:grpSpPr>
        <a:xfrm>
          <a:off x="0" y="0"/>
          <a:ext cx="0" cy="0"/>
          <a:chOff x="0" y="0"/>
          <a:chExt cx="0" cy="0"/>
        </a:xfrm>
      </p:grpSpPr>
      <p:sp>
        <p:nvSpPr>
          <p:cNvPr id="54" name="Google Shape;54;p14"/>
          <p:cNvSpPr/>
          <p:nvPr/>
        </p:nvSpPr>
        <p:spPr>
          <a:xfrm flipH="1">
            <a:off x="6483299" y="-150"/>
            <a:ext cx="26607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14"/>
          <p:cNvSpPr txBox="1">
            <a:spLocks noGrp="1"/>
          </p:cNvSpPr>
          <p:nvPr>
            <p:ph type="ctrTitle"/>
          </p:nvPr>
        </p:nvSpPr>
        <p:spPr>
          <a:xfrm flipH="1">
            <a:off x="4583700" y="3246950"/>
            <a:ext cx="3846900" cy="1409400"/>
          </a:xfrm>
          <a:prstGeom prst="rect">
            <a:avLst/>
          </a:prstGeom>
          <a:noFill/>
          <a:ln>
            <a:noFill/>
          </a:ln>
        </p:spPr>
        <p:txBody>
          <a:bodyPr spcFirstLastPara="1" wrap="square" lIns="91425" tIns="342000" rIns="91425" bIns="91425" anchor="t" anchorCtr="0">
            <a:noAutofit/>
          </a:bodyPr>
          <a:lstStyle>
            <a:lvl1pPr lvl="0" algn="r" rtl="0">
              <a:spcBef>
                <a:spcPts val="0"/>
              </a:spcBef>
              <a:spcAft>
                <a:spcPts val="0"/>
              </a:spcAft>
              <a:buClr>
                <a:srgbClr val="FFFFFF"/>
              </a:buClr>
              <a:buSzPts val="1200"/>
              <a:buFont typeface="Josefin Sans"/>
              <a:buNone/>
              <a:defRPr sz="3600">
                <a:solidFill>
                  <a:srgbClr val="434343"/>
                </a:solidFill>
              </a:defRPr>
            </a:lvl1pPr>
            <a:lvl2pPr lvl="1"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2pPr>
            <a:lvl3pPr lvl="2"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3pPr>
            <a:lvl4pPr lvl="3"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4pPr>
            <a:lvl5pPr lvl="4"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5pPr>
            <a:lvl6pPr lvl="5"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6pPr>
            <a:lvl7pPr lvl="6"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7pPr>
            <a:lvl8pPr lvl="7"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8pPr>
            <a:lvl9pPr lvl="8"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Quote">
  <p:cSld name="BLANK_2_2">
    <p:bg>
      <p:bgPr>
        <a:solidFill>
          <a:srgbClr val="F3F3F3"/>
        </a:solidFill>
        <a:effectLst/>
      </p:bgPr>
    </p:bg>
    <p:spTree>
      <p:nvGrpSpPr>
        <p:cNvPr id="1" name="Shape 56"/>
        <p:cNvGrpSpPr/>
        <p:nvPr/>
      </p:nvGrpSpPr>
      <p:grpSpPr>
        <a:xfrm>
          <a:off x="0" y="0"/>
          <a:ext cx="0" cy="0"/>
          <a:chOff x="0" y="0"/>
          <a:chExt cx="0" cy="0"/>
        </a:xfrm>
      </p:grpSpPr>
      <p:sp>
        <p:nvSpPr>
          <p:cNvPr id="57" name="Google Shape;57;p15"/>
          <p:cNvSpPr txBox="1">
            <a:spLocks noGrp="1"/>
          </p:cNvSpPr>
          <p:nvPr>
            <p:ph type="ctrTitle"/>
          </p:nvPr>
        </p:nvSpPr>
        <p:spPr>
          <a:xfrm>
            <a:off x="1943702" y="2793350"/>
            <a:ext cx="5289300" cy="6594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Clr>
                <a:srgbClr val="FFFFFF"/>
              </a:buClr>
              <a:buSzPts val="1400"/>
              <a:buFont typeface="Josefin Sans"/>
              <a:buNone/>
              <a:defRPr sz="1400">
                <a:solidFill>
                  <a:srgbClr val="434343"/>
                </a:solidFill>
              </a:defRPr>
            </a:lvl1pPr>
            <a:lvl2pPr lvl="1" algn="ctr" rtl="0">
              <a:spcBef>
                <a:spcPts val="0"/>
              </a:spcBef>
              <a:spcAft>
                <a:spcPts val="0"/>
              </a:spcAft>
              <a:buClr>
                <a:srgbClr val="FFFFFF"/>
              </a:buClr>
              <a:buSzPts val="1400"/>
              <a:buFont typeface="Josefin Sans"/>
              <a:buNone/>
              <a:defRPr sz="1400" b="1">
                <a:solidFill>
                  <a:srgbClr val="FFFFFF"/>
                </a:solidFill>
                <a:latin typeface="Josefin Sans"/>
                <a:ea typeface="Josefin Sans"/>
                <a:cs typeface="Josefin Sans"/>
                <a:sym typeface="Josefin Sans"/>
              </a:defRPr>
            </a:lvl2pPr>
            <a:lvl3pPr lvl="2" algn="ctr" rtl="0">
              <a:spcBef>
                <a:spcPts val="0"/>
              </a:spcBef>
              <a:spcAft>
                <a:spcPts val="0"/>
              </a:spcAft>
              <a:buClr>
                <a:srgbClr val="FFFFFF"/>
              </a:buClr>
              <a:buSzPts val="1400"/>
              <a:buFont typeface="Josefin Sans"/>
              <a:buNone/>
              <a:defRPr sz="1400" b="1">
                <a:solidFill>
                  <a:srgbClr val="FFFFFF"/>
                </a:solidFill>
                <a:latin typeface="Josefin Sans"/>
                <a:ea typeface="Josefin Sans"/>
                <a:cs typeface="Josefin Sans"/>
                <a:sym typeface="Josefin Sans"/>
              </a:defRPr>
            </a:lvl3pPr>
            <a:lvl4pPr lvl="3" algn="ctr" rtl="0">
              <a:spcBef>
                <a:spcPts val="0"/>
              </a:spcBef>
              <a:spcAft>
                <a:spcPts val="0"/>
              </a:spcAft>
              <a:buClr>
                <a:srgbClr val="FFFFFF"/>
              </a:buClr>
              <a:buSzPts val="1400"/>
              <a:buFont typeface="Josefin Sans"/>
              <a:buNone/>
              <a:defRPr sz="1400" b="1">
                <a:solidFill>
                  <a:srgbClr val="FFFFFF"/>
                </a:solidFill>
                <a:latin typeface="Josefin Sans"/>
                <a:ea typeface="Josefin Sans"/>
                <a:cs typeface="Josefin Sans"/>
                <a:sym typeface="Josefin Sans"/>
              </a:defRPr>
            </a:lvl4pPr>
            <a:lvl5pPr lvl="4" algn="ctr" rtl="0">
              <a:spcBef>
                <a:spcPts val="0"/>
              </a:spcBef>
              <a:spcAft>
                <a:spcPts val="0"/>
              </a:spcAft>
              <a:buClr>
                <a:srgbClr val="FFFFFF"/>
              </a:buClr>
              <a:buSzPts val="1400"/>
              <a:buFont typeface="Josefin Sans"/>
              <a:buNone/>
              <a:defRPr sz="1400" b="1">
                <a:solidFill>
                  <a:srgbClr val="FFFFFF"/>
                </a:solidFill>
                <a:latin typeface="Josefin Sans"/>
                <a:ea typeface="Josefin Sans"/>
                <a:cs typeface="Josefin Sans"/>
                <a:sym typeface="Josefin Sans"/>
              </a:defRPr>
            </a:lvl5pPr>
            <a:lvl6pPr lvl="5" algn="ctr" rtl="0">
              <a:spcBef>
                <a:spcPts val="0"/>
              </a:spcBef>
              <a:spcAft>
                <a:spcPts val="0"/>
              </a:spcAft>
              <a:buClr>
                <a:srgbClr val="FFFFFF"/>
              </a:buClr>
              <a:buSzPts val="1400"/>
              <a:buFont typeface="Josefin Sans"/>
              <a:buNone/>
              <a:defRPr sz="1400" b="1">
                <a:solidFill>
                  <a:srgbClr val="FFFFFF"/>
                </a:solidFill>
                <a:latin typeface="Josefin Sans"/>
                <a:ea typeface="Josefin Sans"/>
                <a:cs typeface="Josefin Sans"/>
                <a:sym typeface="Josefin Sans"/>
              </a:defRPr>
            </a:lvl6pPr>
            <a:lvl7pPr lvl="6" algn="ctr" rtl="0">
              <a:spcBef>
                <a:spcPts val="0"/>
              </a:spcBef>
              <a:spcAft>
                <a:spcPts val="0"/>
              </a:spcAft>
              <a:buClr>
                <a:srgbClr val="FFFFFF"/>
              </a:buClr>
              <a:buSzPts val="1400"/>
              <a:buFont typeface="Josefin Sans"/>
              <a:buNone/>
              <a:defRPr sz="1400" b="1">
                <a:solidFill>
                  <a:srgbClr val="FFFFFF"/>
                </a:solidFill>
                <a:latin typeface="Josefin Sans"/>
                <a:ea typeface="Josefin Sans"/>
                <a:cs typeface="Josefin Sans"/>
                <a:sym typeface="Josefin Sans"/>
              </a:defRPr>
            </a:lvl7pPr>
            <a:lvl8pPr lvl="7" algn="ctr" rtl="0">
              <a:spcBef>
                <a:spcPts val="0"/>
              </a:spcBef>
              <a:spcAft>
                <a:spcPts val="0"/>
              </a:spcAft>
              <a:buClr>
                <a:srgbClr val="FFFFFF"/>
              </a:buClr>
              <a:buSzPts val="1400"/>
              <a:buFont typeface="Josefin Sans"/>
              <a:buNone/>
              <a:defRPr sz="1400" b="1">
                <a:solidFill>
                  <a:srgbClr val="FFFFFF"/>
                </a:solidFill>
                <a:latin typeface="Josefin Sans"/>
                <a:ea typeface="Josefin Sans"/>
                <a:cs typeface="Josefin Sans"/>
                <a:sym typeface="Josefin Sans"/>
              </a:defRPr>
            </a:lvl8pPr>
            <a:lvl9pPr lvl="8" algn="ctr" rtl="0">
              <a:spcBef>
                <a:spcPts val="0"/>
              </a:spcBef>
              <a:spcAft>
                <a:spcPts val="0"/>
              </a:spcAft>
              <a:buClr>
                <a:srgbClr val="FFFFFF"/>
              </a:buClr>
              <a:buSzPts val="1400"/>
              <a:buFont typeface="Josefin Sans"/>
              <a:buNone/>
              <a:defRPr sz="1400" b="1">
                <a:solidFill>
                  <a:srgbClr val="FFFFFF"/>
                </a:solidFill>
                <a:latin typeface="Josefin Sans"/>
                <a:ea typeface="Josefin Sans"/>
                <a:cs typeface="Josefin Sans"/>
                <a:sym typeface="Josefin Sans"/>
              </a:defRPr>
            </a:lvl9pPr>
          </a:lstStyle>
          <a:p>
            <a:endParaRPr/>
          </a:p>
        </p:txBody>
      </p:sp>
      <p:sp>
        <p:nvSpPr>
          <p:cNvPr id="58" name="Google Shape;58;p15"/>
          <p:cNvSpPr txBox="1">
            <a:spLocks noGrp="1"/>
          </p:cNvSpPr>
          <p:nvPr>
            <p:ph type="subTitle" idx="1"/>
          </p:nvPr>
        </p:nvSpPr>
        <p:spPr>
          <a:xfrm>
            <a:off x="1943702" y="1690750"/>
            <a:ext cx="5289300" cy="1213800"/>
          </a:xfrm>
          <a:prstGeom prst="rect">
            <a:avLst/>
          </a:prstGeom>
        </p:spPr>
        <p:txBody>
          <a:bodyPr spcFirstLastPara="1" wrap="square" lIns="91425" tIns="274300" rIns="91425" bIns="91425" anchor="ctr" anchorCtr="0">
            <a:noAutofit/>
          </a:bodyPr>
          <a:lstStyle>
            <a:lvl1pPr lvl="0" algn="ctr" rtl="0">
              <a:lnSpc>
                <a:spcPct val="100000"/>
              </a:lnSpc>
              <a:spcBef>
                <a:spcPts val="0"/>
              </a:spcBef>
              <a:spcAft>
                <a:spcPts val="0"/>
              </a:spcAft>
              <a:buNone/>
              <a:defRPr>
                <a:solidFill>
                  <a:srgbClr val="434343"/>
                </a:solidFill>
              </a:defRPr>
            </a:lvl1pPr>
            <a:lvl2pPr lvl="1" algn="ctr" rtl="0">
              <a:lnSpc>
                <a:spcPct val="100000"/>
              </a:lnSpc>
              <a:spcBef>
                <a:spcPts val="1600"/>
              </a:spcBef>
              <a:spcAft>
                <a:spcPts val="0"/>
              </a:spcAft>
              <a:buNone/>
              <a:defRPr>
                <a:solidFill>
                  <a:srgbClr val="434343"/>
                </a:solidFill>
              </a:defRPr>
            </a:lvl2pPr>
            <a:lvl3pPr lvl="2" algn="ctr" rtl="0">
              <a:lnSpc>
                <a:spcPct val="100000"/>
              </a:lnSpc>
              <a:spcBef>
                <a:spcPts val="1600"/>
              </a:spcBef>
              <a:spcAft>
                <a:spcPts val="0"/>
              </a:spcAft>
              <a:buNone/>
              <a:defRPr>
                <a:solidFill>
                  <a:srgbClr val="434343"/>
                </a:solidFill>
              </a:defRPr>
            </a:lvl3pPr>
            <a:lvl4pPr lvl="3" algn="ctr" rtl="0">
              <a:lnSpc>
                <a:spcPct val="100000"/>
              </a:lnSpc>
              <a:spcBef>
                <a:spcPts val="1600"/>
              </a:spcBef>
              <a:spcAft>
                <a:spcPts val="0"/>
              </a:spcAft>
              <a:buNone/>
              <a:defRPr>
                <a:solidFill>
                  <a:srgbClr val="434343"/>
                </a:solidFill>
              </a:defRPr>
            </a:lvl4pPr>
            <a:lvl5pPr lvl="4" algn="ctr" rtl="0">
              <a:lnSpc>
                <a:spcPct val="100000"/>
              </a:lnSpc>
              <a:spcBef>
                <a:spcPts val="1600"/>
              </a:spcBef>
              <a:spcAft>
                <a:spcPts val="0"/>
              </a:spcAft>
              <a:buNone/>
              <a:defRPr>
                <a:solidFill>
                  <a:srgbClr val="434343"/>
                </a:solidFill>
              </a:defRPr>
            </a:lvl5pPr>
            <a:lvl6pPr lvl="5" algn="ctr" rtl="0">
              <a:lnSpc>
                <a:spcPct val="100000"/>
              </a:lnSpc>
              <a:spcBef>
                <a:spcPts val="1600"/>
              </a:spcBef>
              <a:spcAft>
                <a:spcPts val="0"/>
              </a:spcAft>
              <a:buNone/>
              <a:defRPr>
                <a:solidFill>
                  <a:srgbClr val="434343"/>
                </a:solidFill>
              </a:defRPr>
            </a:lvl6pPr>
            <a:lvl7pPr lvl="6" algn="ctr" rtl="0">
              <a:lnSpc>
                <a:spcPct val="100000"/>
              </a:lnSpc>
              <a:spcBef>
                <a:spcPts val="1600"/>
              </a:spcBef>
              <a:spcAft>
                <a:spcPts val="0"/>
              </a:spcAft>
              <a:buNone/>
              <a:defRPr>
                <a:solidFill>
                  <a:srgbClr val="434343"/>
                </a:solidFill>
              </a:defRPr>
            </a:lvl7pPr>
            <a:lvl8pPr lvl="7" algn="ctr" rtl="0">
              <a:lnSpc>
                <a:spcPct val="100000"/>
              </a:lnSpc>
              <a:spcBef>
                <a:spcPts val="1600"/>
              </a:spcBef>
              <a:spcAft>
                <a:spcPts val="0"/>
              </a:spcAft>
              <a:buNone/>
              <a:defRPr>
                <a:solidFill>
                  <a:srgbClr val="434343"/>
                </a:solidFill>
              </a:defRPr>
            </a:lvl8pPr>
            <a:lvl9pPr lvl="8" algn="ctr" rtl="0">
              <a:lnSpc>
                <a:spcPct val="100000"/>
              </a:lnSpc>
              <a:spcBef>
                <a:spcPts val="1600"/>
              </a:spcBef>
              <a:spcAft>
                <a:spcPts val="1600"/>
              </a:spcAft>
              <a:buNone/>
              <a:defRPr>
                <a:solidFill>
                  <a:srgbClr val="434343"/>
                </a:solidFill>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hree columns">
  <p:cSld name="BLANK_2_1">
    <p:bg>
      <p:bgPr>
        <a:solidFill>
          <a:srgbClr val="F3F3F3"/>
        </a:solidFill>
        <a:effectLst/>
      </p:bgPr>
    </p:bg>
    <p:spTree>
      <p:nvGrpSpPr>
        <p:cNvPr id="1" name="Shape 59"/>
        <p:cNvGrpSpPr/>
        <p:nvPr/>
      </p:nvGrpSpPr>
      <p:grpSpPr>
        <a:xfrm>
          <a:off x="0" y="0"/>
          <a:ext cx="0" cy="0"/>
          <a:chOff x="0" y="0"/>
          <a:chExt cx="0" cy="0"/>
        </a:xfrm>
      </p:grpSpPr>
      <p:sp>
        <p:nvSpPr>
          <p:cNvPr id="60" name="Google Shape;60;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
              <a:t>‹#›</a:t>
            </a:fld>
            <a:endParaRPr/>
          </a:p>
        </p:txBody>
      </p:sp>
      <p:sp>
        <p:nvSpPr>
          <p:cNvPr id="61" name="Google Shape;61;p16"/>
          <p:cNvSpPr/>
          <p:nvPr/>
        </p:nvSpPr>
        <p:spPr>
          <a:xfrm>
            <a:off x="6483300" y="-150"/>
            <a:ext cx="2660700" cy="5143500"/>
          </a:xfrm>
          <a:prstGeom prst="rect">
            <a:avLst/>
          </a:prstGeom>
          <a:solidFill>
            <a:srgbClr val="E4DD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16"/>
          <p:cNvSpPr txBox="1">
            <a:spLocks noGrp="1"/>
          </p:cNvSpPr>
          <p:nvPr>
            <p:ph type="subTitle" idx="1"/>
          </p:nvPr>
        </p:nvSpPr>
        <p:spPr>
          <a:xfrm>
            <a:off x="2114350" y="799450"/>
            <a:ext cx="2475900" cy="85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200">
                <a:solidFill>
                  <a:srgbClr val="434343"/>
                </a:solidFill>
              </a:defRPr>
            </a:lvl1pPr>
            <a:lvl2pPr lvl="1" rtl="0">
              <a:lnSpc>
                <a:spcPct val="100000"/>
              </a:lnSpc>
              <a:spcBef>
                <a:spcPts val="1600"/>
              </a:spcBef>
              <a:spcAft>
                <a:spcPts val="0"/>
              </a:spcAft>
              <a:buNone/>
              <a:defRPr sz="1200">
                <a:solidFill>
                  <a:srgbClr val="434343"/>
                </a:solidFill>
              </a:defRPr>
            </a:lvl2pPr>
            <a:lvl3pPr lvl="2" rtl="0">
              <a:lnSpc>
                <a:spcPct val="100000"/>
              </a:lnSpc>
              <a:spcBef>
                <a:spcPts val="1600"/>
              </a:spcBef>
              <a:spcAft>
                <a:spcPts val="0"/>
              </a:spcAft>
              <a:buNone/>
              <a:defRPr sz="1200">
                <a:solidFill>
                  <a:srgbClr val="434343"/>
                </a:solidFill>
              </a:defRPr>
            </a:lvl3pPr>
            <a:lvl4pPr lvl="3" rtl="0">
              <a:lnSpc>
                <a:spcPct val="100000"/>
              </a:lnSpc>
              <a:spcBef>
                <a:spcPts val="1600"/>
              </a:spcBef>
              <a:spcAft>
                <a:spcPts val="0"/>
              </a:spcAft>
              <a:buNone/>
              <a:defRPr sz="1200">
                <a:solidFill>
                  <a:srgbClr val="434343"/>
                </a:solidFill>
              </a:defRPr>
            </a:lvl4pPr>
            <a:lvl5pPr lvl="4" rtl="0">
              <a:lnSpc>
                <a:spcPct val="100000"/>
              </a:lnSpc>
              <a:spcBef>
                <a:spcPts val="1600"/>
              </a:spcBef>
              <a:spcAft>
                <a:spcPts val="0"/>
              </a:spcAft>
              <a:buNone/>
              <a:defRPr sz="1200">
                <a:solidFill>
                  <a:srgbClr val="434343"/>
                </a:solidFill>
              </a:defRPr>
            </a:lvl5pPr>
            <a:lvl6pPr lvl="5" rtl="0">
              <a:lnSpc>
                <a:spcPct val="100000"/>
              </a:lnSpc>
              <a:spcBef>
                <a:spcPts val="1600"/>
              </a:spcBef>
              <a:spcAft>
                <a:spcPts val="0"/>
              </a:spcAft>
              <a:buNone/>
              <a:defRPr sz="1200">
                <a:solidFill>
                  <a:srgbClr val="434343"/>
                </a:solidFill>
              </a:defRPr>
            </a:lvl6pPr>
            <a:lvl7pPr lvl="6" rtl="0">
              <a:lnSpc>
                <a:spcPct val="100000"/>
              </a:lnSpc>
              <a:spcBef>
                <a:spcPts val="1600"/>
              </a:spcBef>
              <a:spcAft>
                <a:spcPts val="0"/>
              </a:spcAft>
              <a:buNone/>
              <a:defRPr sz="1200">
                <a:solidFill>
                  <a:srgbClr val="434343"/>
                </a:solidFill>
              </a:defRPr>
            </a:lvl7pPr>
            <a:lvl8pPr lvl="7" rtl="0">
              <a:lnSpc>
                <a:spcPct val="100000"/>
              </a:lnSpc>
              <a:spcBef>
                <a:spcPts val="1600"/>
              </a:spcBef>
              <a:spcAft>
                <a:spcPts val="0"/>
              </a:spcAft>
              <a:buNone/>
              <a:defRPr sz="1200">
                <a:solidFill>
                  <a:srgbClr val="434343"/>
                </a:solidFill>
              </a:defRPr>
            </a:lvl8pPr>
            <a:lvl9pPr lvl="8" rtl="0">
              <a:lnSpc>
                <a:spcPct val="100000"/>
              </a:lnSpc>
              <a:spcBef>
                <a:spcPts val="1600"/>
              </a:spcBef>
              <a:spcAft>
                <a:spcPts val="1600"/>
              </a:spcAft>
              <a:buNone/>
              <a:defRPr sz="1200">
                <a:solidFill>
                  <a:srgbClr val="434343"/>
                </a:solidFill>
              </a:defRPr>
            </a:lvl9pPr>
          </a:lstStyle>
          <a:p>
            <a:endParaRPr/>
          </a:p>
        </p:txBody>
      </p:sp>
      <p:sp>
        <p:nvSpPr>
          <p:cNvPr id="63" name="Google Shape;63;p16"/>
          <p:cNvSpPr txBox="1">
            <a:spLocks noGrp="1"/>
          </p:cNvSpPr>
          <p:nvPr>
            <p:ph type="ctrTitle"/>
          </p:nvPr>
        </p:nvSpPr>
        <p:spPr>
          <a:xfrm>
            <a:off x="5758300" y="1449300"/>
            <a:ext cx="2660700" cy="2244900"/>
          </a:xfrm>
          <a:prstGeom prst="rect">
            <a:avLst/>
          </a:prstGeom>
          <a:noFill/>
          <a:ln>
            <a:noFill/>
          </a:ln>
        </p:spPr>
        <p:txBody>
          <a:bodyPr spcFirstLastPara="1" wrap="square" lIns="91425" tIns="91425" rIns="91425" bIns="91425" anchor="ctr" anchorCtr="0">
            <a:noAutofit/>
          </a:bodyPr>
          <a:lstStyle>
            <a:lvl1pPr lvl="0" algn="r" rtl="0">
              <a:spcBef>
                <a:spcPts val="0"/>
              </a:spcBef>
              <a:spcAft>
                <a:spcPts val="0"/>
              </a:spcAft>
              <a:buClr>
                <a:srgbClr val="FFFFFF"/>
              </a:buClr>
              <a:buSzPts val="1200"/>
              <a:buFont typeface="Josefin Sans"/>
              <a:buNone/>
              <a:defRPr sz="7200">
                <a:solidFill>
                  <a:srgbClr val="434343"/>
                </a:solidFill>
              </a:defRPr>
            </a:lvl1pPr>
            <a:lvl2pPr lvl="1"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2pPr>
            <a:lvl3pPr lvl="2"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3pPr>
            <a:lvl4pPr lvl="3"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4pPr>
            <a:lvl5pPr lvl="4"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5pPr>
            <a:lvl6pPr lvl="5"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6pPr>
            <a:lvl7pPr lvl="6"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7pPr>
            <a:lvl8pPr lvl="7"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8pPr>
            <a:lvl9pPr lvl="8" algn="r" rtl="0">
              <a:spcBef>
                <a:spcPts val="0"/>
              </a:spcBef>
              <a:spcAft>
                <a:spcPts val="0"/>
              </a:spcAft>
              <a:buClr>
                <a:srgbClr val="FFFFFF"/>
              </a:buClr>
              <a:buSzPts val="1200"/>
              <a:buFont typeface="Josefin Sans"/>
              <a:buNone/>
              <a:defRPr sz="1200" b="1">
                <a:solidFill>
                  <a:srgbClr val="FFFFFF"/>
                </a:solidFill>
                <a:latin typeface="Josefin Sans"/>
                <a:ea typeface="Josefin Sans"/>
                <a:cs typeface="Josefin Sans"/>
                <a:sym typeface="Josefin Sans"/>
              </a:defRPr>
            </a:lvl9pPr>
          </a:lstStyle>
          <a:p>
            <a:endParaRPr/>
          </a:p>
        </p:txBody>
      </p:sp>
      <p:sp>
        <p:nvSpPr>
          <p:cNvPr id="64" name="Google Shape;64;p16"/>
          <p:cNvSpPr txBox="1">
            <a:spLocks noGrp="1"/>
          </p:cNvSpPr>
          <p:nvPr>
            <p:ph type="subTitle" idx="2"/>
          </p:nvPr>
        </p:nvSpPr>
        <p:spPr>
          <a:xfrm>
            <a:off x="2114350" y="2201850"/>
            <a:ext cx="2475900" cy="85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200">
                <a:solidFill>
                  <a:srgbClr val="434343"/>
                </a:solidFill>
              </a:defRPr>
            </a:lvl1pPr>
            <a:lvl2pPr lvl="1" rtl="0">
              <a:lnSpc>
                <a:spcPct val="100000"/>
              </a:lnSpc>
              <a:spcBef>
                <a:spcPts val="1600"/>
              </a:spcBef>
              <a:spcAft>
                <a:spcPts val="0"/>
              </a:spcAft>
              <a:buNone/>
              <a:defRPr sz="1200">
                <a:solidFill>
                  <a:srgbClr val="434343"/>
                </a:solidFill>
              </a:defRPr>
            </a:lvl2pPr>
            <a:lvl3pPr lvl="2" rtl="0">
              <a:lnSpc>
                <a:spcPct val="100000"/>
              </a:lnSpc>
              <a:spcBef>
                <a:spcPts val="1600"/>
              </a:spcBef>
              <a:spcAft>
                <a:spcPts val="0"/>
              </a:spcAft>
              <a:buNone/>
              <a:defRPr sz="1200">
                <a:solidFill>
                  <a:srgbClr val="434343"/>
                </a:solidFill>
              </a:defRPr>
            </a:lvl3pPr>
            <a:lvl4pPr lvl="3" rtl="0">
              <a:lnSpc>
                <a:spcPct val="100000"/>
              </a:lnSpc>
              <a:spcBef>
                <a:spcPts val="1600"/>
              </a:spcBef>
              <a:spcAft>
                <a:spcPts val="0"/>
              </a:spcAft>
              <a:buNone/>
              <a:defRPr sz="1200">
                <a:solidFill>
                  <a:srgbClr val="434343"/>
                </a:solidFill>
              </a:defRPr>
            </a:lvl4pPr>
            <a:lvl5pPr lvl="4" rtl="0">
              <a:lnSpc>
                <a:spcPct val="100000"/>
              </a:lnSpc>
              <a:spcBef>
                <a:spcPts val="1600"/>
              </a:spcBef>
              <a:spcAft>
                <a:spcPts val="0"/>
              </a:spcAft>
              <a:buNone/>
              <a:defRPr sz="1200">
                <a:solidFill>
                  <a:srgbClr val="434343"/>
                </a:solidFill>
              </a:defRPr>
            </a:lvl5pPr>
            <a:lvl6pPr lvl="5" rtl="0">
              <a:lnSpc>
                <a:spcPct val="100000"/>
              </a:lnSpc>
              <a:spcBef>
                <a:spcPts val="1600"/>
              </a:spcBef>
              <a:spcAft>
                <a:spcPts val="0"/>
              </a:spcAft>
              <a:buNone/>
              <a:defRPr sz="1200">
                <a:solidFill>
                  <a:srgbClr val="434343"/>
                </a:solidFill>
              </a:defRPr>
            </a:lvl6pPr>
            <a:lvl7pPr lvl="6" rtl="0">
              <a:lnSpc>
                <a:spcPct val="100000"/>
              </a:lnSpc>
              <a:spcBef>
                <a:spcPts val="1600"/>
              </a:spcBef>
              <a:spcAft>
                <a:spcPts val="0"/>
              </a:spcAft>
              <a:buNone/>
              <a:defRPr sz="1200">
                <a:solidFill>
                  <a:srgbClr val="434343"/>
                </a:solidFill>
              </a:defRPr>
            </a:lvl7pPr>
            <a:lvl8pPr lvl="7" rtl="0">
              <a:lnSpc>
                <a:spcPct val="100000"/>
              </a:lnSpc>
              <a:spcBef>
                <a:spcPts val="1600"/>
              </a:spcBef>
              <a:spcAft>
                <a:spcPts val="0"/>
              </a:spcAft>
              <a:buNone/>
              <a:defRPr sz="1200">
                <a:solidFill>
                  <a:srgbClr val="434343"/>
                </a:solidFill>
              </a:defRPr>
            </a:lvl8pPr>
            <a:lvl9pPr lvl="8" rtl="0">
              <a:lnSpc>
                <a:spcPct val="100000"/>
              </a:lnSpc>
              <a:spcBef>
                <a:spcPts val="1600"/>
              </a:spcBef>
              <a:spcAft>
                <a:spcPts val="1600"/>
              </a:spcAft>
              <a:buNone/>
              <a:defRPr sz="1200">
                <a:solidFill>
                  <a:srgbClr val="434343"/>
                </a:solidFill>
              </a:defRPr>
            </a:lvl9pPr>
          </a:lstStyle>
          <a:p>
            <a:endParaRPr/>
          </a:p>
        </p:txBody>
      </p:sp>
      <p:sp>
        <p:nvSpPr>
          <p:cNvPr id="65" name="Google Shape;65;p16"/>
          <p:cNvSpPr txBox="1">
            <a:spLocks noGrp="1"/>
          </p:cNvSpPr>
          <p:nvPr>
            <p:ph type="subTitle" idx="3"/>
          </p:nvPr>
        </p:nvSpPr>
        <p:spPr>
          <a:xfrm>
            <a:off x="2114350" y="3604550"/>
            <a:ext cx="2475900" cy="85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200">
                <a:solidFill>
                  <a:srgbClr val="434343"/>
                </a:solidFill>
              </a:defRPr>
            </a:lvl1pPr>
            <a:lvl2pPr lvl="1" rtl="0">
              <a:lnSpc>
                <a:spcPct val="100000"/>
              </a:lnSpc>
              <a:spcBef>
                <a:spcPts val="1600"/>
              </a:spcBef>
              <a:spcAft>
                <a:spcPts val="0"/>
              </a:spcAft>
              <a:buNone/>
              <a:defRPr sz="1200">
                <a:solidFill>
                  <a:srgbClr val="434343"/>
                </a:solidFill>
              </a:defRPr>
            </a:lvl2pPr>
            <a:lvl3pPr lvl="2" rtl="0">
              <a:lnSpc>
                <a:spcPct val="100000"/>
              </a:lnSpc>
              <a:spcBef>
                <a:spcPts val="1600"/>
              </a:spcBef>
              <a:spcAft>
                <a:spcPts val="0"/>
              </a:spcAft>
              <a:buNone/>
              <a:defRPr sz="1200">
                <a:solidFill>
                  <a:srgbClr val="434343"/>
                </a:solidFill>
              </a:defRPr>
            </a:lvl3pPr>
            <a:lvl4pPr lvl="3" rtl="0">
              <a:lnSpc>
                <a:spcPct val="100000"/>
              </a:lnSpc>
              <a:spcBef>
                <a:spcPts val="1600"/>
              </a:spcBef>
              <a:spcAft>
                <a:spcPts val="0"/>
              </a:spcAft>
              <a:buNone/>
              <a:defRPr sz="1200">
                <a:solidFill>
                  <a:srgbClr val="434343"/>
                </a:solidFill>
              </a:defRPr>
            </a:lvl4pPr>
            <a:lvl5pPr lvl="4" rtl="0">
              <a:lnSpc>
                <a:spcPct val="100000"/>
              </a:lnSpc>
              <a:spcBef>
                <a:spcPts val="1600"/>
              </a:spcBef>
              <a:spcAft>
                <a:spcPts val="0"/>
              </a:spcAft>
              <a:buNone/>
              <a:defRPr sz="1200">
                <a:solidFill>
                  <a:srgbClr val="434343"/>
                </a:solidFill>
              </a:defRPr>
            </a:lvl5pPr>
            <a:lvl6pPr lvl="5" rtl="0">
              <a:lnSpc>
                <a:spcPct val="100000"/>
              </a:lnSpc>
              <a:spcBef>
                <a:spcPts val="1600"/>
              </a:spcBef>
              <a:spcAft>
                <a:spcPts val="0"/>
              </a:spcAft>
              <a:buNone/>
              <a:defRPr sz="1200">
                <a:solidFill>
                  <a:srgbClr val="434343"/>
                </a:solidFill>
              </a:defRPr>
            </a:lvl6pPr>
            <a:lvl7pPr lvl="6" rtl="0">
              <a:lnSpc>
                <a:spcPct val="100000"/>
              </a:lnSpc>
              <a:spcBef>
                <a:spcPts val="1600"/>
              </a:spcBef>
              <a:spcAft>
                <a:spcPts val="0"/>
              </a:spcAft>
              <a:buNone/>
              <a:defRPr sz="1200">
                <a:solidFill>
                  <a:srgbClr val="434343"/>
                </a:solidFill>
              </a:defRPr>
            </a:lvl7pPr>
            <a:lvl8pPr lvl="7" rtl="0">
              <a:lnSpc>
                <a:spcPct val="100000"/>
              </a:lnSpc>
              <a:spcBef>
                <a:spcPts val="1600"/>
              </a:spcBef>
              <a:spcAft>
                <a:spcPts val="0"/>
              </a:spcAft>
              <a:buNone/>
              <a:defRPr sz="1200">
                <a:solidFill>
                  <a:srgbClr val="434343"/>
                </a:solidFill>
              </a:defRPr>
            </a:lvl8pPr>
            <a:lvl9pPr lvl="8" rtl="0">
              <a:lnSpc>
                <a:spcPct val="100000"/>
              </a:lnSpc>
              <a:spcBef>
                <a:spcPts val="1600"/>
              </a:spcBef>
              <a:spcAft>
                <a:spcPts val="1600"/>
              </a:spcAft>
              <a:buNone/>
              <a:defRPr sz="1200">
                <a:solidFill>
                  <a:srgbClr val="434343"/>
                </a:solidFill>
              </a:defRPr>
            </a:lvl9pPr>
          </a:lstStyle>
          <a:p>
            <a:endParaRPr/>
          </a:p>
        </p:txBody>
      </p:sp>
      <p:sp>
        <p:nvSpPr>
          <p:cNvPr id="66" name="Google Shape;66;p16"/>
          <p:cNvSpPr txBox="1">
            <a:spLocks noGrp="1"/>
          </p:cNvSpPr>
          <p:nvPr>
            <p:ph type="subTitle" idx="4"/>
          </p:nvPr>
        </p:nvSpPr>
        <p:spPr>
          <a:xfrm>
            <a:off x="2114350" y="422100"/>
            <a:ext cx="2475900" cy="657300"/>
          </a:xfrm>
          <a:prstGeom prst="rect">
            <a:avLst/>
          </a:prstGeom>
        </p:spPr>
        <p:txBody>
          <a:bodyPr spcFirstLastPara="1" wrap="square" lIns="91425" tIns="0" rIns="91425" bIns="91425" anchor="b" anchorCtr="0">
            <a:noAutofit/>
          </a:bodyPr>
          <a:lstStyle>
            <a:lvl1pPr lvl="0" rtl="0">
              <a:lnSpc>
                <a:spcPct val="100000"/>
              </a:lnSpc>
              <a:spcBef>
                <a:spcPts val="0"/>
              </a:spcBef>
              <a:spcAft>
                <a:spcPts val="0"/>
              </a:spcAft>
              <a:buNone/>
              <a:defRPr sz="1400">
                <a:solidFill>
                  <a:srgbClr val="434343"/>
                </a:solidFill>
                <a:latin typeface="Playfair Display"/>
                <a:ea typeface="Playfair Display"/>
                <a:cs typeface="Playfair Display"/>
                <a:sym typeface="Playfair Display"/>
              </a:defRPr>
            </a:lvl1pPr>
            <a:lvl2pPr lvl="1"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2pPr>
            <a:lvl3pPr lvl="2"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3pPr>
            <a:lvl4pPr lvl="3"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4pPr>
            <a:lvl5pPr lvl="4"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5pPr>
            <a:lvl6pPr lvl="5"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6pPr>
            <a:lvl7pPr lvl="6"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7pPr>
            <a:lvl8pPr lvl="7"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8pPr>
            <a:lvl9pPr lvl="8" rtl="0">
              <a:lnSpc>
                <a:spcPct val="100000"/>
              </a:lnSpc>
              <a:spcBef>
                <a:spcPts val="1600"/>
              </a:spcBef>
              <a:spcAft>
                <a:spcPts val="1600"/>
              </a:spcAft>
              <a:buNone/>
              <a:defRPr sz="1400">
                <a:solidFill>
                  <a:srgbClr val="434343"/>
                </a:solidFill>
                <a:latin typeface="Playfair Display"/>
                <a:ea typeface="Playfair Display"/>
                <a:cs typeface="Playfair Display"/>
                <a:sym typeface="Playfair Display"/>
              </a:defRPr>
            </a:lvl9pPr>
          </a:lstStyle>
          <a:p>
            <a:endParaRPr/>
          </a:p>
        </p:txBody>
      </p:sp>
      <p:sp>
        <p:nvSpPr>
          <p:cNvPr id="67" name="Google Shape;67;p16"/>
          <p:cNvSpPr txBox="1">
            <a:spLocks noGrp="1"/>
          </p:cNvSpPr>
          <p:nvPr>
            <p:ph type="subTitle" idx="5"/>
          </p:nvPr>
        </p:nvSpPr>
        <p:spPr>
          <a:xfrm>
            <a:off x="2114350" y="1821129"/>
            <a:ext cx="2475900" cy="657300"/>
          </a:xfrm>
          <a:prstGeom prst="rect">
            <a:avLst/>
          </a:prstGeom>
        </p:spPr>
        <p:txBody>
          <a:bodyPr spcFirstLastPara="1" wrap="square" lIns="91425" tIns="0" rIns="91425" bIns="91425" anchor="b" anchorCtr="0">
            <a:noAutofit/>
          </a:bodyPr>
          <a:lstStyle>
            <a:lvl1pPr lvl="0" rtl="0">
              <a:lnSpc>
                <a:spcPct val="100000"/>
              </a:lnSpc>
              <a:spcBef>
                <a:spcPts val="0"/>
              </a:spcBef>
              <a:spcAft>
                <a:spcPts val="0"/>
              </a:spcAft>
              <a:buNone/>
              <a:defRPr sz="1400">
                <a:solidFill>
                  <a:srgbClr val="434343"/>
                </a:solidFill>
                <a:latin typeface="Playfair Display"/>
                <a:ea typeface="Playfair Display"/>
                <a:cs typeface="Playfair Display"/>
                <a:sym typeface="Playfair Display"/>
              </a:defRPr>
            </a:lvl1pPr>
            <a:lvl2pPr lvl="1"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2pPr>
            <a:lvl3pPr lvl="2"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3pPr>
            <a:lvl4pPr lvl="3"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4pPr>
            <a:lvl5pPr lvl="4"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5pPr>
            <a:lvl6pPr lvl="5"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6pPr>
            <a:lvl7pPr lvl="6"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7pPr>
            <a:lvl8pPr lvl="7"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8pPr>
            <a:lvl9pPr lvl="8" rtl="0">
              <a:lnSpc>
                <a:spcPct val="100000"/>
              </a:lnSpc>
              <a:spcBef>
                <a:spcPts val="1600"/>
              </a:spcBef>
              <a:spcAft>
                <a:spcPts val="1600"/>
              </a:spcAft>
              <a:buNone/>
              <a:defRPr sz="1400">
                <a:solidFill>
                  <a:srgbClr val="434343"/>
                </a:solidFill>
                <a:latin typeface="Playfair Display"/>
                <a:ea typeface="Playfair Display"/>
                <a:cs typeface="Playfair Display"/>
                <a:sym typeface="Playfair Display"/>
              </a:defRPr>
            </a:lvl9pPr>
          </a:lstStyle>
          <a:p>
            <a:endParaRPr/>
          </a:p>
        </p:txBody>
      </p:sp>
      <p:sp>
        <p:nvSpPr>
          <p:cNvPr id="68" name="Google Shape;68;p16"/>
          <p:cNvSpPr txBox="1">
            <a:spLocks noGrp="1"/>
          </p:cNvSpPr>
          <p:nvPr>
            <p:ph type="subTitle" idx="6"/>
          </p:nvPr>
        </p:nvSpPr>
        <p:spPr>
          <a:xfrm>
            <a:off x="2114350" y="3225648"/>
            <a:ext cx="2475900" cy="657300"/>
          </a:xfrm>
          <a:prstGeom prst="rect">
            <a:avLst/>
          </a:prstGeom>
        </p:spPr>
        <p:txBody>
          <a:bodyPr spcFirstLastPara="1" wrap="square" lIns="91425" tIns="0" rIns="91425" bIns="91425" anchor="b" anchorCtr="0">
            <a:noAutofit/>
          </a:bodyPr>
          <a:lstStyle>
            <a:lvl1pPr lvl="0" rtl="0">
              <a:lnSpc>
                <a:spcPct val="100000"/>
              </a:lnSpc>
              <a:spcBef>
                <a:spcPts val="0"/>
              </a:spcBef>
              <a:spcAft>
                <a:spcPts val="0"/>
              </a:spcAft>
              <a:buNone/>
              <a:defRPr sz="1400">
                <a:solidFill>
                  <a:srgbClr val="434343"/>
                </a:solidFill>
                <a:latin typeface="Playfair Display"/>
                <a:ea typeface="Playfair Display"/>
                <a:cs typeface="Playfair Display"/>
                <a:sym typeface="Playfair Display"/>
              </a:defRPr>
            </a:lvl1pPr>
            <a:lvl2pPr lvl="1"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2pPr>
            <a:lvl3pPr lvl="2"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3pPr>
            <a:lvl4pPr lvl="3"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4pPr>
            <a:lvl5pPr lvl="4"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5pPr>
            <a:lvl6pPr lvl="5"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6pPr>
            <a:lvl7pPr lvl="6"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7pPr>
            <a:lvl8pPr lvl="7" rtl="0">
              <a:lnSpc>
                <a:spcPct val="100000"/>
              </a:lnSpc>
              <a:spcBef>
                <a:spcPts val="1600"/>
              </a:spcBef>
              <a:spcAft>
                <a:spcPts val="0"/>
              </a:spcAft>
              <a:buNone/>
              <a:defRPr sz="1400">
                <a:solidFill>
                  <a:srgbClr val="434343"/>
                </a:solidFill>
                <a:latin typeface="Playfair Display"/>
                <a:ea typeface="Playfair Display"/>
                <a:cs typeface="Playfair Display"/>
                <a:sym typeface="Playfair Display"/>
              </a:defRPr>
            </a:lvl8pPr>
            <a:lvl9pPr lvl="8" rtl="0">
              <a:lnSpc>
                <a:spcPct val="100000"/>
              </a:lnSpc>
              <a:spcBef>
                <a:spcPts val="1600"/>
              </a:spcBef>
              <a:spcAft>
                <a:spcPts val="1600"/>
              </a:spcAft>
              <a:buNone/>
              <a:defRPr sz="1400">
                <a:solidFill>
                  <a:srgbClr val="434343"/>
                </a:solidFill>
                <a:latin typeface="Playfair Display"/>
                <a:ea typeface="Playfair Display"/>
                <a:cs typeface="Playfair Display"/>
                <a:sym typeface="Playfair Display"/>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Headline">
  <p:cSld name="ONE_COLUMN_TEXT_1">
    <p:bg>
      <p:bgPr>
        <a:solidFill>
          <a:srgbClr val="E4DDDE"/>
        </a:solidFill>
        <a:effectLst/>
      </p:bgPr>
    </p:bg>
    <p:spTree>
      <p:nvGrpSpPr>
        <p:cNvPr id="1" name="Shape 69"/>
        <p:cNvGrpSpPr/>
        <p:nvPr/>
      </p:nvGrpSpPr>
      <p:grpSpPr>
        <a:xfrm>
          <a:off x="0" y="0"/>
          <a:ext cx="0" cy="0"/>
          <a:chOff x="0" y="0"/>
          <a:chExt cx="0" cy="0"/>
        </a:xfrm>
      </p:grpSpPr>
      <p:sp>
        <p:nvSpPr>
          <p:cNvPr id="70" name="Google Shape;70;p17"/>
          <p:cNvSpPr/>
          <p:nvPr/>
        </p:nvSpPr>
        <p:spPr>
          <a:xfrm>
            <a:off x="3241650" y="-150"/>
            <a:ext cx="2660700" cy="51435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17"/>
          <p:cNvSpPr txBox="1">
            <a:spLocks noGrp="1"/>
          </p:cNvSpPr>
          <p:nvPr>
            <p:ph type="ctrTitle"/>
          </p:nvPr>
        </p:nvSpPr>
        <p:spPr>
          <a:xfrm>
            <a:off x="692111" y="2735550"/>
            <a:ext cx="6938400" cy="10305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6000"/>
              <a:buNone/>
              <a:defRPr sz="7200">
                <a:solidFill>
                  <a:srgbClr val="434343"/>
                </a:solidFill>
              </a:defRPr>
            </a:lvl1pPr>
            <a:lvl2pPr lvl="1" algn="ctr"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2pPr>
            <a:lvl3pPr lvl="2" algn="ctr"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3pPr>
            <a:lvl4pPr lvl="3" algn="ctr"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4pPr>
            <a:lvl5pPr lvl="4" algn="ctr"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5pPr>
            <a:lvl6pPr lvl="5" algn="ctr"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6pPr>
            <a:lvl7pPr lvl="6" algn="ctr"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7pPr>
            <a:lvl8pPr lvl="7" algn="ctr"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8pPr>
            <a:lvl9pPr lvl="8" algn="ctr" rtl="0">
              <a:spcBef>
                <a:spcPts val="0"/>
              </a:spcBef>
              <a:spcAft>
                <a:spcPts val="0"/>
              </a:spcAft>
              <a:buClr>
                <a:srgbClr val="434343"/>
              </a:buClr>
              <a:buSzPts val="1800"/>
              <a:buFont typeface="Oswald"/>
              <a:buNone/>
              <a:defRPr sz="1800">
                <a:solidFill>
                  <a:srgbClr val="434343"/>
                </a:solidFill>
                <a:latin typeface="Oswald"/>
                <a:ea typeface="Oswald"/>
                <a:cs typeface="Oswald"/>
                <a:sym typeface="Oswald"/>
              </a:defRPr>
            </a:lvl9pPr>
          </a:lstStyle>
          <a:p>
            <a:endParaRPr/>
          </a:p>
        </p:txBody>
      </p:sp>
      <p:sp>
        <p:nvSpPr>
          <p:cNvPr id="72" name="Google Shape;72;p17"/>
          <p:cNvSpPr txBox="1">
            <a:spLocks noGrp="1"/>
          </p:cNvSpPr>
          <p:nvPr>
            <p:ph type="subTitle" idx="1"/>
          </p:nvPr>
        </p:nvSpPr>
        <p:spPr>
          <a:xfrm>
            <a:off x="692111" y="3980794"/>
            <a:ext cx="3883500" cy="783900"/>
          </a:xfrm>
          <a:prstGeom prst="rect">
            <a:avLst/>
          </a:prstGeom>
        </p:spPr>
        <p:txBody>
          <a:bodyPr spcFirstLastPara="1" wrap="square" lIns="91425" tIns="91425" rIns="378000" bIns="91425" anchor="ctr" anchorCtr="0">
            <a:noAutofit/>
          </a:bodyPr>
          <a:lstStyle>
            <a:lvl1pPr lvl="0" rtl="0">
              <a:lnSpc>
                <a:spcPct val="100000"/>
              </a:lnSpc>
              <a:spcBef>
                <a:spcPts val="0"/>
              </a:spcBef>
              <a:spcAft>
                <a:spcPts val="0"/>
              </a:spcAft>
              <a:buNone/>
              <a:defRPr sz="1400">
                <a:solidFill>
                  <a:srgbClr val="434343"/>
                </a:solidFill>
              </a:defRPr>
            </a:lvl1pPr>
            <a:lvl2pPr lvl="1" rtl="0">
              <a:lnSpc>
                <a:spcPct val="100000"/>
              </a:lnSpc>
              <a:spcBef>
                <a:spcPts val="1600"/>
              </a:spcBef>
              <a:spcAft>
                <a:spcPts val="0"/>
              </a:spcAft>
              <a:buNone/>
              <a:defRPr sz="1400">
                <a:solidFill>
                  <a:srgbClr val="434343"/>
                </a:solidFill>
              </a:defRPr>
            </a:lvl2pPr>
            <a:lvl3pPr lvl="2" rtl="0">
              <a:lnSpc>
                <a:spcPct val="100000"/>
              </a:lnSpc>
              <a:spcBef>
                <a:spcPts val="1600"/>
              </a:spcBef>
              <a:spcAft>
                <a:spcPts val="0"/>
              </a:spcAft>
              <a:buNone/>
              <a:defRPr sz="1400">
                <a:solidFill>
                  <a:srgbClr val="434343"/>
                </a:solidFill>
              </a:defRPr>
            </a:lvl3pPr>
            <a:lvl4pPr lvl="3" rtl="0">
              <a:lnSpc>
                <a:spcPct val="100000"/>
              </a:lnSpc>
              <a:spcBef>
                <a:spcPts val="1600"/>
              </a:spcBef>
              <a:spcAft>
                <a:spcPts val="0"/>
              </a:spcAft>
              <a:buNone/>
              <a:defRPr sz="1400">
                <a:solidFill>
                  <a:srgbClr val="434343"/>
                </a:solidFill>
              </a:defRPr>
            </a:lvl4pPr>
            <a:lvl5pPr lvl="4" rtl="0">
              <a:lnSpc>
                <a:spcPct val="100000"/>
              </a:lnSpc>
              <a:spcBef>
                <a:spcPts val="1600"/>
              </a:spcBef>
              <a:spcAft>
                <a:spcPts val="0"/>
              </a:spcAft>
              <a:buNone/>
              <a:defRPr sz="1400">
                <a:solidFill>
                  <a:srgbClr val="434343"/>
                </a:solidFill>
              </a:defRPr>
            </a:lvl5pPr>
            <a:lvl6pPr lvl="5" rtl="0">
              <a:lnSpc>
                <a:spcPct val="100000"/>
              </a:lnSpc>
              <a:spcBef>
                <a:spcPts val="1600"/>
              </a:spcBef>
              <a:spcAft>
                <a:spcPts val="0"/>
              </a:spcAft>
              <a:buNone/>
              <a:defRPr sz="1400">
                <a:solidFill>
                  <a:srgbClr val="434343"/>
                </a:solidFill>
              </a:defRPr>
            </a:lvl6pPr>
            <a:lvl7pPr lvl="6" rtl="0">
              <a:lnSpc>
                <a:spcPct val="100000"/>
              </a:lnSpc>
              <a:spcBef>
                <a:spcPts val="1600"/>
              </a:spcBef>
              <a:spcAft>
                <a:spcPts val="0"/>
              </a:spcAft>
              <a:buNone/>
              <a:defRPr sz="1400">
                <a:solidFill>
                  <a:srgbClr val="434343"/>
                </a:solidFill>
              </a:defRPr>
            </a:lvl7pPr>
            <a:lvl8pPr lvl="7" rtl="0">
              <a:lnSpc>
                <a:spcPct val="100000"/>
              </a:lnSpc>
              <a:spcBef>
                <a:spcPts val="1600"/>
              </a:spcBef>
              <a:spcAft>
                <a:spcPts val="0"/>
              </a:spcAft>
              <a:buNone/>
              <a:defRPr sz="1400">
                <a:solidFill>
                  <a:srgbClr val="434343"/>
                </a:solidFill>
              </a:defRPr>
            </a:lvl8pPr>
            <a:lvl9pPr lvl="8" rtl="0">
              <a:lnSpc>
                <a:spcPct val="100000"/>
              </a:lnSpc>
              <a:spcBef>
                <a:spcPts val="1600"/>
              </a:spcBef>
              <a:spcAft>
                <a:spcPts val="1600"/>
              </a:spcAft>
              <a:buNone/>
              <a:defRPr sz="1400">
                <a:solidFill>
                  <a:srgbClr val="434343"/>
                </a:solidFill>
              </a:defRPr>
            </a:lvl9pPr>
          </a:lstStyle>
          <a:p>
            <a:endParaRPr/>
          </a:p>
        </p:txBody>
      </p:sp>
      <p:sp>
        <p:nvSpPr>
          <p:cNvPr id="73" name="Google Shape;73;p17"/>
          <p:cNvSpPr/>
          <p:nvPr/>
        </p:nvSpPr>
        <p:spPr>
          <a:xfrm>
            <a:off x="822800" y="4440400"/>
            <a:ext cx="4491300" cy="1473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17"/>
          <p:cNvSpPr txBox="1">
            <a:spLocks noGrp="1"/>
          </p:cNvSpPr>
          <p:nvPr>
            <p:ph type="title" idx="2" hasCustomPrompt="1"/>
          </p:nvPr>
        </p:nvSpPr>
        <p:spPr>
          <a:xfrm>
            <a:off x="6209060" y="3464773"/>
            <a:ext cx="2207700" cy="972600"/>
          </a:xfrm>
          <a:prstGeom prst="rect">
            <a:avLst/>
          </a:prstGeom>
        </p:spPr>
        <p:txBody>
          <a:bodyPr spcFirstLastPara="1" wrap="square" lIns="91425" tIns="91425" rIns="91425" bIns="91425" anchor="t" anchorCtr="0">
            <a:noAutofit/>
          </a:bodyPr>
          <a:lstStyle>
            <a:lvl1pPr lvl="0" algn="r" rtl="0">
              <a:spcBef>
                <a:spcPts val="0"/>
              </a:spcBef>
              <a:spcAft>
                <a:spcPts val="0"/>
              </a:spcAft>
              <a:buSzPts val="6000"/>
              <a:buNone/>
              <a:defRPr sz="72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Numbers and text">
  <p:cSld name="BLANK_2_1_1">
    <p:bg>
      <p:bgPr>
        <a:solidFill>
          <a:srgbClr val="E4DDDE"/>
        </a:solidFill>
        <a:effectLst/>
      </p:bgPr>
    </p:bg>
    <p:spTree>
      <p:nvGrpSpPr>
        <p:cNvPr id="1" name="Shape 75"/>
        <p:cNvGrpSpPr/>
        <p:nvPr/>
      </p:nvGrpSpPr>
      <p:grpSpPr>
        <a:xfrm>
          <a:off x="0" y="0"/>
          <a:ext cx="0" cy="0"/>
          <a:chOff x="0" y="0"/>
          <a:chExt cx="0" cy="0"/>
        </a:xfrm>
      </p:grpSpPr>
      <p:sp>
        <p:nvSpPr>
          <p:cNvPr id="76" name="Google Shape;76;p18"/>
          <p:cNvSpPr/>
          <p:nvPr/>
        </p:nvSpPr>
        <p:spPr>
          <a:xfrm>
            <a:off x="0" y="-150"/>
            <a:ext cx="2660700" cy="51435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18"/>
          <p:cNvSpPr txBox="1">
            <a:spLocks noGrp="1"/>
          </p:cNvSpPr>
          <p:nvPr>
            <p:ph type="title" hasCustomPrompt="1"/>
          </p:nvPr>
        </p:nvSpPr>
        <p:spPr>
          <a:xfrm>
            <a:off x="726909" y="1240038"/>
            <a:ext cx="3660000" cy="807000"/>
          </a:xfrm>
          <a:prstGeom prst="rect">
            <a:avLst/>
          </a:prstGeom>
        </p:spPr>
        <p:txBody>
          <a:bodyPr spcFirstLastPara="1" wrap="square" lIns="91425" tIns="91425" rIns="91425" bIns="198000" anchor="ctr"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78" name="Google Shape;78;p18"/>
          <p:cNvSpPr txBox="1">
            <a:spLocks noGrp="1"/>
          </p:cNvSpPr>
          <p:nvPr>
            <p:ph type="title" idx="2" hasCustomPrompt="1"/>
          </p:nvPr>
        </p:nvSpPr>
        <p:spPr>
          <a:xfrm>
            <a:off x="726909" y="2910338"/>
            <a:ext cx="3660000" cy="807000"/>
          </a:xfrm>
          <a:prstGeom prst="rect">
            <a:avLst/>
          </a:prstGeom>
        </p:spPr>
        <p:txBody>
          <a:bodyPr spcFirstLastPara="1" wrap="square" lIns="91425" tIns="91425" rIns="91425" bIns="198000" anchor="ctr"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79" name="Google Shape;79;p18"/>
          <p:cNvSpPr txBox="1">
            <a:spLocks noGrp="1"/>
          </p:cNvSpPr>
          <p:nvPr>
            <p:ph type="subTitle" idx="1"/>
          </p:nvPr>
        </p:nvSpPr>
        <p:spPr>
          <a:xfrm>
            <a:off x="726937" y="2128537"/>
            <a:ext cx="3687900" cy="252300"/>
          </a:xfrm>
          <a:prstGeom prst="rect">
            <a:avLst/>
          </a:prstGeom>
        </p:spPr>
        <p:txBody>
          <a:bodyPr spcFirstLastPara="1" wrap="square" lIns="91425" tIns="137150" rIns="91425" bIns="0" anchor="ctr" anchorCtr="0">
            <a:noAutofit/>
          </a:bodyPr>
          <a:lstStyle>
            <a:lvl1pPr lvl="0" rtl="0">
              <a:lnSpc>
                <a:spcPct val="100000"/>
              </a:lnSpc>
              <a:spcBef>
                <a:spcPts val="0"/>
              </a:spcBef>
              <a:spcAft>
                <a:spcPts val="0"/>
              </a:spcAft>
              <a:buNone/>
              <a:defRPr sz="1200">
                <a:solidFill>
                  <a:srgbClr val="434343"/>
                </a:solidFill>
              </a:defRPr>
            </a:lvl1pPr>
            <a:lvl2pPr lvl="1" rtl="0">
              <a:lnSpc>
                <a:spcPct val="100000"/>
              </a:lnSpc>
              <a:spcBef>
                <a:spcPts val="1600"/>
              </a:spcBef>
              <a:spcAft>
                <a:spcPts val="0"/>
              </a:spcAft>
              <a:buNone/>
              <a:defRPr sz="1200">
                <a:solidFill>
                  <a:srgbClr val="434343"/>
                </a:solidFill>
              </a:defRPr>
            </a:lvl2pPr>
            <a:lvl3pPr lvl="2" rtl="0">
              <a:lnSpc>
                <a:spcPct val="100000"/>
              </a:lnSpc>
              <a:spcBef>
                <a:spcPts val="1600"/>
              </a:spcBef>
              <a:spcAft>
                <a:spcPts val="0"/>
              </a:spcAft>
              <a:buNone/>
              <a:defRPr sz="1200">
                <a:solidFill>
                  <a:srgbClr val="434343"/>
                </a:solidFill>
              </a:defRPr>
            </a:lvl3pPr>
            <a:lvl4pPr lvl="3" rtl="0">
              <a:lnSpc>
                <a:spcPct val="100000"/>
              </a:lnSpc>
              <a:spcBef>
                <a:spcPts val="1600"/>
              </a:spcBef>
              <a:spcAft>
                <a:spcPts val="0"/>
              </a:spcAft>
              <a:buNone/>
              <a:defRPr sz="1200">
                <a:solidFill>
                  <a:srgbClr val="434343"/>
                </a:solidFill>
              </a:defRPr>
            </a:lvl4pPr>
            <a:lvl5pPr lvl="4" rtl="0">
              <a:lnSpc>
                <a:spcPct val="100000"/>
              </a:lnSpc>
              <a:spcBef>
                <a:spcPts val="1600"/>
              </a:spcBef>
              <a:spcAft>
                <a:spcPts val="0"/>
              </a:spcAft>
              <a:buNone/>
              <a:defRPr sz="1200">
                <a:solidFill>
                  <a:srgbClr val="434343"/>
                </a:solidFill>
              </a:defRPr>
            </a:lvl5pPr>
            <a:lvl6pPr lvl="5" rtl="0">
              <a:lnSpc>
                <a:spcPct val="100000"/>
              </a:lnSpc>
              <a:spcBef>
                <a:spcPts val="1600"/>
              </a:spcBef>
              <a:spcAft>
                <a:spcPts val="0"/>
              </a:spcAft>
              <a:buNone/>
              <a:defRPr sz="1200">
                <a:solidFill>
                  <a:srgbClr val="434343"/>
                </a:solidFill>
              </a:defRPr>
            </a:lvl6pPr>
            <a:lvl7pPr lvl="6" rtl="0">
              <a:lnSpc>
                <a:spcPct val="100000"/>
              </a:lnSpc>
              <a:spcBef>
                <a:spcPts val="1600"/>
              </a:spcBef>
              <a:spcAft>
                <a:spcPts val="0"/>
              </a:spcAft>
              <a:buNone/>
              <a:defRPr sz="1200">
                <a:solidFill>
                  <a:srgbClr val="434343"/>
                </a:solidFill>
              </a:defRPr>
            </a:lvl7pPr>
            <a:lvl8pPr lvl="7" rtl="0">
              <a:lnSpc>
                <a:spcPct val="100000"/>
              </a:lnSpc>
              <a:spcBef>
                <a:spcPts val="1600"/>
              </a:spcBef>
              <a:spcAft>
                <a:spcPts val="0"/>
              </a:spcAft>
              <a:buNone/>
              <a:defRPr sz="1200">
                <a:solidFill>
                  <a:srgbClr val="434343"/>
                </a:solidFill>
              </a:defRPr>
            </a:lvl8pPr>
            <a:lvl9pPr lvl="8" rtl="0">
              <a:lnSpc>
                <a:spcPct val="100000"/>
              </a:lnSpc>
              <a:spcBef>
                <a:spcPts val="1600"/>
              </a:spcBef>
              <a:spcAft>
                <a:spcPts val="1600"/>
              </a:spcAft>
              <a:buNone/>
              <a:defRPr sz="1200">
                <a:solidFill>
                  <a:srgbClr val="434343"/>
                </a:solidFill>
              </a:defRPr>
            </a:lvl9pPr>
          </a:lstStyle>
          <a:p>
            <a:endParaRPr/>
          </a:p>
        </p:txBody>
      </p:sp>
      <p:sp>
        <p:nvSpPr>
          <p:cNvPr id="80" name="Google Shape;80;p18"/>
          <p:cNvSpPr txBox="1">
            <a:spLocks noGrp="1"/>
          </p:cNvSpPr>
          <p:nvPr>
            <p:ph type="subTitle" idx="3"/>
          </p:nvPr>
        </p:nvSpPr>
        <p:spPr>
          <a:xfrm>
            <a:off x="726937" y="3790613"/>
            <a:ext cx="3687900" cy="252300"/>
          </a:xfrm>
          <a:prstGeom prst="rect">
            <a:avLst/>
          </a:prstGeom>
        </p:spPr>
        <p:txBody>
          <a:bodyPr spcFirstLastPara="1" wrap="square" lIns="91425" tIns="137150" rIns="91425" bIns="0" anchor="ctr" anchorCtr="0">
            <a:noAutofit/>
          </a:bodyPr>
          <a:lstStyle>
            <a:lvl1pPr lvl="0" rtl="0">
              <a:lnSpc>
                <a:spcPct val="100000"/>
              </a:lnSpc>
              <a:spcBef>
                <a:spcPts val="0"/>
              </a:spcBef>
              <a:spcAft>
                <a:spcPts val="0"/>
              </a:spcAft>
              <a:buNone/>
              <a:defRPr sz="1200">
                <a:solidFill>
                  <a:srgbClr val="434343"/>
                </a:solidFill>
              </a:defRPr>
            </a:lvl1pPr>
            <a:lvl2pPr lvl="1" rtl="0">
              <a:lnSpc>
                <a:spcPct val="100000"/>
              </a:lnSpc>
              <a:spcBef>
                <a:spcPts val="1600"/>
              </a:spcBef>
              <a:spcAft>
                <a:spcPts val="0"/>
              </a:spcAft>
              <a:buNone/>
              <a:defRPr sz="1200">
                <a:solidFill>
                  <a:srgbClr val="434343"/>
                </a:solidFill>
              </a:defRPr>
            </a:lvl2pPr>
            <a:lvl3pPr lvl="2" rtl="0">
              <a:lnSpc>
                <a:spcPct val="100000"/>
              </a:lnSpc>
              <a:spcBef>
                <a:spcPts val="1600"/>
              </a:spcBef>
              <a:spcAft>
                <a:spcPts val="0"/>
              </a:spcAft>
              <a:buNone/>
              <a:defRPr sz="1200">
                <a:solidFill>
                  <a:srgbClr val="434343"/>
                </a:solidFill>
              </a:defRPr>
            </a:lvl3pPr>
            <a:lvl4pPr lvl="3" rtl="0">
              <a:lnSpc>
                <a:spcPct val="100000"/>
              </a:lnSpc>
              <a:spcBef>
                <a:spcPts val="1600"/>
              </a:spcBef>
              <a:spcAft>
                <a:spcPts val="0"/>
              </a:spcAft>
              <a:buNone/>
              <a:defRPr sz="1200">
                <a:solidFill>
                  <a:srgbClr val="434343"/>
                </a:solidFill>
              </a:defRPr>
            </a:lvl4pPr>
            <a:lvl5pPr lvl="4" rtl="0">
              <a:lnSpc>
                <a:spcPct val="100000"/>
              </a:lnSpc>
              <a:spcBef>
                <a:spcPts val="1600"/>
              </a:spcBef>
              <a:spcAft>
                <a:spcPts val="0"/>
              </a:spcAft>
              <a:buNone/>
              <a:defRPr sz="1200">
                <a:solidFill>
                  <a:srgbClr val="434343"/>
                </a:solidFill>
              </a:defRPr>
            </a:lvl5pPr>
            <a:lvl6pPr lvl="5" rtl="0">
              <a:lnSpc>
                <a:spcPct val="100000"/>
              </a:lnSpc>
              <a:spcBef>
                <a:spcPts val="1600"/>
              </a:spcBef>
              <a:spcAft>
                <a:spcPts val="0"/>
              </a:spcAft>
              <a:buNone/>
              <a:defRPr sz="1200">
                <a:solidFill>
                  <a:srgbClr val="434343"/>
                </a:solidFill>
              </a:defRPr>
            </a:lvl6pPr>
            <a:lvl7pPr lvl="6" rtl="0">
              <a:lnSpc>
                <a:spcPct val="100000"/>
              </a:lnSpc>
              <a:spcBef>
                <a:spcPts val="1600"/>
              </a:spcBef>
              <a:spcAft>
                <a:spcPts val="0"/>
              </a:spcAft>
              <a:buNone/>
              <a:defRPr sz="1200">
                <a:solidFill>
                  <a:srgbClr val="434343"/>
                </a:solidFill>
              </a:defRPr>
            </a:lvl7pPr>
            <a:lvl8pPr lvl="7" rtl="0">
              <a:lnSpc>
                <a:spcPct val="100000"/>
              </a:lnSpc>
              <a:spcBef>
                <a:spcPts val="1600"/>
              </a:spcBef>
              <a:spcAft>
                <a:spcPts val="0"/>
              </a:spcAft>
              <a:buNone/>
              <a:defRPr sz="1200">
                <a:solidFill>
                  <a:srgbClr val="434343"/>
                </a:solidFill>
              </a:defRPr>
            </a:lvl8pPr>
            <a:lvl9pPr lvl="8" rtl="0">
              <a:lnSpc>
                <a:spcPct val="100000"/>
              </a:lnSpc>
              <a:spcBef>
                <a:spcPts val="1600"/>
              </a:spcBef>
              <a:spcAft>
                <a:spcPts val="1600"/>
              </a:spcAft>
              <a:buNone/>
              <a:defRPr sz="1200">
                <a:solidFill>
                  <a:srgbClr val="434343"/>
                </a:solidFill>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hanks">
  <p:cSld name="BLANK_1">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19"/>
          <p:cNvSpPr/>
          <p:nvPr/>
        </p:nvSpPr>
        <p:spPr>
          <a:xfrm flipH="1">
            <a:off x="3296900" y="0"/>
            <a:ext cx="5845200" cy="5143500"/>
          </a:xfrm>
          <a:prstGeom prst="rect">
            <a:avLst/>
          </a:prstGeom>
          <a:gradFill>
            <a:gsLst>
              <a:gs pos="0">
                <a:srgbClr val="25184D">
                  <a:alpha val="38823"/>
                </a:srgbClr>
              </a:gs>
              <a:gs pos="100000">
                <a:srgbClr val="FFFFFF">
                  <a:alpha val="0"/>
                </a:srgbClr>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19"/>
          <p:cNvSpPr txBox="1">
            <a:spLocks noGrp="1"/>
          </p:cNvSpPr>
          <p:nvPr>
            <p:ph type="ctrTitle"/>
          </p:nvPr>
        </p:nvSpPr>
        <p:spPr>
          <a:xfrm>
            <a:off x="1600875" y="1053200"/>
            <a:ext cx="6809700" cy="946800"/>
          </a:xfrm>
          <a:prstGeom prst="rect">
            <a:avLst/>
          </a:prstGeom>
          <a:noFill/>
          <a:ln>
            <a:noFill/>
          </a:ln>
        </p:spPr>
        <p:txBody>
          <a:bodyPr spcFirstLastPara="1" wrap="square" lIns="91425" tIns="91425" rIns="91425" bIns="91425" anchor="ctr" anchorCtr="0">
            <a:noAutofit/>
          </a:bodyPr>
          <a:lstStyle>
            <a:lvl1pPr lvl="0" algn="r" rtl="0">
              <a:spcBef>
                <a:spcPts val="0"/>
              </a:spcBef>
              <a:spcAft>
                <a:spcPts val="0"/>
              </a:spcAft>
              <a:buClr>
                <a:srgbClr val="FFFFFF"/>
              </a:buClr>
              <a:buSzPts val="3600"/>
              <a:buFont typeface="Josefin Sans"/>
              <a:buNone/>
              <a:defRPr sz="7200" b="1">
                <a:solidFill>
                  <a:srgbClr val="F3F3F3"/>
                </a:solidFill>
              </a:defRPr>
            </a:lvl1pPr>
            <a:lvl2pPr lvl="1"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2pPr>
            <a:lvl3pPr lvl="2"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3pPr>
            <a:lvl4pPr lvl="3"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4pPr>
            <a:lvl5pPr lvl="4"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5pPr>
            <a:lvl6pPr lvl="5"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6pPr>
            <a:lvl7pPr lvl="6"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7pPr>
            <a:lvl8pPr lvl="7"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8pPr>
            <a:lvl9pPr lvl="8" algn="r" rtl="0">
              <a:spcBef>
                <a:spcPts val="0"/>
              </a:spcBef>
              <a:spcAft>
                <a:spcPts val="0"/>
              </a:spcAft>
              <a:buClr>
                <a:srgbClr val="FFFFFF"/>
              </a:buClr>
              <a:buSzPts val="7200"/>
              <a:buFont typeface="Josefin Sans"/>
              <a:buNone/>
              <a:defRPr sz="7200" b="1">
                <a:solidFill>
                  <a:srgbClr val="FFFFFF"/>
                </a:solidFill>
                <a:latin typeface="Josefin Sans"/>
                <a:ea typeface="Josefin Sans"/>
                <a:cs typeface="Josefin Sans"/>
                <a:sym typeface="Josefin Sans"/>
              </a:defRPr>
            </a:lvl9pPr>
          </a:lstStyle>
          <a:p>
            <a:endParaRPr/>
          </a:p>
        </p:txBody>
      </p:sp>
      <p:sp>
        <p:nvSpPr>
          <p:cNvPr id="84" name="Google Shape;84;p19"/>
          <p:cNvSpPr txBox="1">
            <a:spLocks noGrp="1"/>
          </p:cNvSpPr>
          <p:nvPr>
            <p:ph type="subTitle" idx="1"/>
          </p:nvPr>
        </p:nvSpPr>
        <p:spPr>
          <a:xfrm>
            <a:off x="3024094" y="2360425"/>
            <a:ext cx="5386500" cy="7863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sz="1200">
                <a:solidFill>
                  <a:srgbClr val="FFFFFF"/>
                </a:solidFill>
              </a:defRPr>
            </a:lvl1pPr>
            <a:lvl2pPr lvl="1" algn="r" rtl="0">
              <a:lnSpc>
                <a:spcPct val="100000"/>
              </a:lnSpc>
              <a:spcBef>
                <a:spcPts val="0"/>
              </a:spcBef>
              <a:spcAft>
                <a:spcPts val="0"/>
              </a:spcAft>
              <a:buNone/>
              <a:defRPr sz="1200">
                <a:solidFill>
                  <a:srgbClr val="FFFFFF"/>
                </a:solidFill>
              </a:defRPr>
            </a:lvl2pPr>
            <a:lvl3pPr lvl="2" algn="r" rtl="0">
              <a:lnSpc>
                <a:spcPct val="100000"/>
              </a:lnSpc>
              <a:spcBef>
                <a:spcPts val="0"/>
              </a:spcBef>
              <a:spcAft>
                <a:spcPts val="0"/>
              </a:spcAft>
              <a:buNone/>
              <a:defRPr sz="1200">
                <a:solidFill>
                  <a:srgbClr val="FFFFFF"/>
                </a:solidFill>
              </a:defRPr>
            </a:lvl3pPr>
            <a:lvl4pPr lvl="3" algn="r" rtl="0">
              <a:lnSpc>
                <a:spcPct val="100000"/>
              </a:lnSpc>
              <a:spcBef>
                <a:spcPts val="0"/>
              </a:spcBef>
              <a:spcAft>
                <a:spcPts val="0"/>
              </a:spcAft>
              <a:buNone/>
              <a:defRPr sz="1200">
                <a:solidFill>
                  <a:srgbClr val="FFFFFF"/>
                </a:solidFill>
              </a:defRPr>
            </a:lvl4pPr>
            <a:lvl5pPr lvl="4" algn="r" rtl="0">
              <a:lnSpc>
                <a:spcPct val="100000"/>
              </a:lnSpc>
              <a:spcBef>
                <a:spcPts val="0"/>
              </a:spcBef>
              <a:spcAft>
                <a:spcPts val="0"/>
              </a:spcAft>
              <a:buNone/>
              <a:defRPr sz="1200">
                <a:solidFill>
                  <a:srgbClr val="FFFFFF"/>
                </a:solidFill>
              </a:defRPr>
            </a:lvl5pPr>
            <a:lvl6pPr lvl="5" algn="r" rtl="0">
              <a:lnSpc>
                <a:spcPct val="100000"/>
              </a:lnSpc>
              <a:spcBef>
                <a:spcPts val="0"/>
              </a:spcBef>
              <a:spcAft>
                <a:spcPts val="0"/>
              </a:spcAft>
              <a:buNone/>
              <a:defRPr sz="1200">
                <a:solidFill>
                  <a:srgbClr val="FFFFFF"/>
                </a:solidFill>
              </a:defRPr>
            </a:lvl6pPr>
            <a:lvl7pPr lvl="6" algn="r" rtl="0">
              <a:lnSpc>
                <a:spcPct val="100000"/>
              </a:lnSpc>
              <a:spcBef>
                <a:spcPts val="0"/>
              </a:spcBef>
              <a:spcAft>
                <a:spcPts val="0"/>
              </a:spcAft>
              <a:buNone/>
              <a:defRPr sz="1200">
                <a:solidFill>
                  <a:srgbClr val="FFFFFF"/>
                </a:solidFill>
              </a:defRPr>
            </a:lvl7pPr>
            <a:lvl8pPr lvl="7" algn="r" rtl="0">
              <a:lnSpc>
                <a:spcPct val="100000"/>
              </a:lnSpc>
              <a:spcBef>
                <a:spcPts val="0"/>
              </a:spcBef>
              <a:spcAft>
                <a:spcPts val="0"/>
              </a:spcAft>
              <a:buNone/>
              <a:defRPr sz="1200">
                <a:solidFill>
                  <a:srgbClr val="FFFFFF"/>
                </a:solidFill>
              </a:defRPr>
            </a:lvl8pPr>
            <a:lvl9pPr lvl="8" algn="r" rtl="0">
              <a:lnSpc>
                <a:spcPct val="100000"/>
              </a:lnSpc>
              <a:spcBef>
                <a:spcPts val="0"/>
              </a:spcBef>
              <a:spcAft>
                <a:spcPts val="0"/>
              </a:spcAft>
              <a:buNone/>
              <a:defRPr sz="1200">
                <a:solidFill>
                  <a:srgbClr val="FFFFFF"/>
                </a:solidFill>
              </a:defRPr>
            </a:lvl9pPr>
          </a:lstStyle>
          <a:p>
            <a:endParaRPr/>
          </a:p>
        </p:txBody>
      </p:sp>
      <p:sp>
        <p:nvSpPr>
          <p:cNvPr id="85" name="Google Shape;85;p19"/>
          <p:cNvSpPr txBox="1"/>
          <p:nvPr/>
        </p:nvSpPr>
        <p:spPr>
          <a:xfrm>
            <a:off x="4466075" y="4090950"/>
            <a:ext cx="3944400" cy="332400"/>
          </a:xfrm>
          <a:prstGeom prst="rect">
            <a:avLst/>
          </a:prstGeom>
          <a:noFill/>
          <a:ln>
            <a:noFill/>
          </a:ln>
        </p:spPr>
        <p:txBody>
          <a:bodyPr spcFirstLastPara="1" wrap="square" lIns="91425" tIns="91425" rIns="91425" bIns="91425" anchor="b" anchorCtr="0">
            <a:noAutofit/>
          </a:bodyPr>
          <a:lstStyle/>
          <a:p>
            <a:pPr marL="0" lvl="0" indent="0" algn="r" rtl="0">
              <a:spcBef>
                <a:spcPts val="300"/>
              </a:spcBef>
              <a:spcAft>
                <a:spcPts val="0"/>
              </a:spcAft>
              <a:buNone/>
            </a:pPr>
            <a:r>
              <a:rPr lang="en" sz="900">
                <a:solidFill>
                  <a:srgbClr val="F3F3F3"/>
                </a:solidFill>
                <a:latin typeface="Barlow"/>
                <a:ea typeface="Barlow"/>
                <a:cs typeface="Barlow"/>
                <a:sym typeface="Barlow"/>
              </a:rPr>
              <a:t>CREDITS: This presentation template was created by </a:t>
            </a:r>
            <a:r>
              <a:rPr lang="en" sz="900" b="1">
                <a:solidFill>
                  <a:srgbClr val="F3F3F3"/>
                </a:solidFill>
                <a:uFill>
                  <a:noFill/>
                </a:uFill>
                <a:latin typeface="Barlow"/>
                <a:ea typeface="Barlow"/>
                <a:cs typeface="Barlow"/>
                <a:sym typeface="Barlow"/>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Slidesgo</a:t>
            </a:r>
            <a:r>
              <a:rPr lang="en" sz="900">
                <a:solidFill>
                  <a:srgbClr val="F3F3F3"/>
                </a:solidFill>
                <a:latin typeface="Barlow"/>
                <a:ea typeface="Barlow"/>
                <a:cs typeface="Barlow"/>
                <a:sym typeface="Barlow"/>
              </a:rPr>
              <a:t>, including icons by </a:t>
            </a:r>
            <a:r>
              <a:rPr lang="en" sz="900" b="1">
                <a:solidFill>
                  <a:srgbClr val="F3F3F3"/>
                </a:solidFill>
                <a:uFill>
                  <a:noFill/>
                </a:uFill>
                <a:latin typeface="Barlow"/>
                <a:ea typeface="Barlow"/>
                <a:cs typeface="Barlow"/>
                <a:sym typeface="Barlow"/>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Flaticon</a:t>
            </a:r>
            <a:r>
              <a:rPr lang="en" sz="900">
                <a:solidFill>
                  <a:srgbClr val="F3F3F3"/>
                </a:solidFill>
                <a:latin typeface="Barlow"/>
                <a:ea typeface="Barlow"/>
                <a:cs typeface="Barlow"/>
                <a:sym typeface="Barlow"/>
              </a:rPr>
              <a:t>, and infographics &amp; images by </a:t>
            </a:r>
            <a:r>
              <a:rPr lang="en" sz="900" b="1">
                <a:solidFill>
                  <a:srgbClr val="F3F3F3"/>
                </a:solidFill>
                <a:uFill>
                  <a:noFill/>
                </a:uFill>
                <a:latin typeface="Barlow"/>
                <a:ea typeface="Barlow"/>
                <a:cs typeface="Barlow"/>
                <a:sym typeface="Barlow"/>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Freepik</a:t>
            </a:r>
            <a:r>
              <a:rPr lang="en" sz="900">
                <a:solidFill>
                  <a:srgbClr val="F3F3F3"/>
                </a:solidFill>
                <a:latin typeface="Barlow"/>
                <a:ea typeface="Barlow"/>
                <a:cs typeface="Barlow"/>
                <a:sym typeface="Barlow"/>
              </a:rPr>
              <a:t>. </a:t>
            </a:r>
            <a:endParaRPr sz="900">
              <a:solidFill>
                <a:srgbClr val="F3F3F3"/>
              </a:solidFill>
              <a:latin typeface="Barlow"/>
              <a:ea typeface="Barlow"/>
              <a:cs typeface="Barlow"/>
              <a:sym typeface="Barlow"/>
            </a:endParaRPr>
          </a:p>
        </p:txBody>
      </p:sp>
      <p:sp>
        <p:nvSpPr>
          <p:cNvPr id="86" name="Google Shape;86;p19"/>
          <p:cNvSpPr txBox="1">
            <a:spLocks noGrp="1"/>
          </p:cNvSpPr>
          <p:nvPr>
            <p:ph type="subTitle" idx="2"/>
          </p:nvPr>
        </p:nvSpPr>
        <p:spPr>
          <a:xfrm>
            <a:off x="5425899" y="439700"/>
            <a:ext cx="2993100" cy="477600"/>
          </a:xfrm>
          <a:prstGeom prst="rect">
            <a:avLst/>
          </a:prstGeom>
        </p:spPr>
        <p:txBody>
          <a:bodyPr spcFirstLastPara="1" wrap="square" lIns="91425" tIns="91425" rIns="91425" bIns="0" anchor="ctr" anchorCtr="0">
            <a:noAutofit/>
          </a:bodyPr>
          <a:lstStyle>
            <a:lvl1pPr lvl="0" algn="r" rtl="0">
              <a:lnSpc>
                <a:spcPct val="100000"/>
              </a:lnSpc>
              <a:spcBef>
                <a:spcPts val="0"/>
              </a:spcBef>
              <a:spcAft>
                <a:spcPts val="0"/>
              </a:spcAft>
              <a:buNone/>
              <a:defRPr sz="1200" b="1">
                <a:solidFill>
                  <a:srgbClr val="FFFFFF"/>
                </a:solidFill>
                <a:latin typeface="Barlow"/>
                <a:ea typeface="Barlow"/>
                <a:cs typeface="Barlow"/>
                <a:sym typeface="Barlow"/>
              </a:defRPr>
            </a:lvl1pPr>
            <a:lvl2pPr lvl="1" algn="r" rtl="0">
              <a:lnSpc>
                <a:spcPct val="100000"/>
              </a:lnSpc>
              <a:spcBef>
                <a:spcPts val="1600"/>
              </a:spcBef>
              <a:spcAft>
                <a:spcPts val="0"/>
              </a:spcAft>
              <a:buNone/>
              <a:defRPr sz="1200" b="1">
                <a:solidFill>
                  <a:srgbClr val="FFFFFF"/>
                </a:solidFill>
                <a:latin typeface="Barlow"/>
                <a:ea typeface="Barlow"/>
                <a:cs typeface="Barlow"/>
                <a:sym typeface="Barlow"/>
              </a:defRPr>
            </a:lvl2pPr>
            <a:lvl3pPr lvl="2" algn="r" rtl="0">
              <a:lnSpc>
                <a:spcPct val="100000"/>
              </a:lnSpc>
              <a:spcBef>
                <a:spcPts val="1600"/>
              </a:spcBef>
              <a:spcAft>
                <a:spcPts val="0"/>
              </a:spcAft>
              <a:buNone/>
              <a:defRPr sz="1200" b="1">
                <a:solidFill>
                  <a:srgbClr val="FFFFFF"/>
                </a:solidFill>
                <a:latin typeface="Barlow"/>
                <a:ea typeface="Barlow"/>
                <a:cs typeface="Barlow"/>
                <a:sym typeface="Barlow"/>
              </a:defRPr>
            </a:lvl3pPr>
            <a:lvl4pPr lvl="3" algn="r" rtl="0">
              <a:lnSpc>
                <a:spcPct val="100000"/>
              </a:lnSpc>
              <a:spcBef>
                <a:spcPts val="1600"/>
              </a:spcBef>
              <a:spcAft>
                <a:spcPts val="0"/>
              </a:spcAft>
              <a:buNone/>
              <a:defRPr sz="1200" b="1">
                <a:solidFill>
                  <a:srgbClr val="FFFFFF"/>
                </a:solidFill>
                <a:latin typeface="Barlow"/>
                <a:ea typeface="Barlow"/>
                <a:cs typeface="Barlow"/>
                <a:sym typeface="Barlow"/>
              </a:defRPr>
            </a:lvl4pPr>
            <a:lvl5pPr lvl="4" algn="r" rtl="0">
              <a:lnSpc>
                <a:spcPct val="100000"/>
              </a:lnSpc>
              <a:spcBef>
                <a:spcPts val="1600"/>
              </a:spcBef>
              <a:spcAft>
                <a:spcPts val="0"/>
              </a:spcAft>
              <a:buNone/>
              <a:defRPr sz="1200" b="1">
                <a:solidFill>
                  <a:srgbClr val="FFFFFF"/>
                </a:solidFill>
                <a:latin typeface="Barlow"/>
                <a:ea typeface="Barlow"/>
                <a:cs typeface="Barlow"/>
                <a:sym typeface="Barlow"/>
              </a:defRPr>
            </a:lvl5pPr>
            <a:lvl6pPr lvl="5" algn="r" rtl="0">
              <a:lnSpc>
                <a:spcPct val="100000"/>
              </a:lnSpc>
              <a:spcBef>
                <a:spcPts val="1600"/>
              </a:spcBef>
              <a:spcAft>
                <a:spcPts val="0"/>
              </a:spcAft>
              <a:buNone/>
              <a:defRPr sz="1200" b="1">
                <a:solidFill>
                  <a:srgbClr val="FFFFFF"/>
                </a:solidFill>
                <a:latin typeface="Barlow"/>
                <a:ea typeface="Barlow"/>
                <a:cs typeface="Barlow"/>
                <a:sym typeface="Barlow"/>
              </a:defRPr>
            </a:lvl6pPr>
            <a:lvl7pPr lvl="6" algn="r" rtl="0">
              <a:lnSpc>
                <a:spcPct val="100000"/>
              </a:lnSpc>
              <a:spcBef>
                <a:spcPts val="1600"/>
              </a:spcBef>
              <a:spcAft>
                <a:spcPts val="0"/>
              </a:spcAft>
              <a:buNone/>
              <a:defRPr sz="1200" b="1">
                <a:solidFill>
                  <a:srgbClr val="FFFFFF"/>
                </a:solidFill>
                <a:latin typeface="Barlow"/>
                <a:ea typeface="Barlow"/>
                <a:cs typeface="Barlow"/>
                <a:sym typeface="Barlow"/>
              </a:defRPr>
            </a:lvl7pPr>
            <a:lvl8pPr lvl="7" algn="r" rtl="0">
              <a:lnSpc>
                <a:spcPct val="100000"/>
              </a:lnSpc>
              <a:spcBef>
                <a:spcPts val="1600"/>
              </a:spcBef>
              <a:spcAft>
                <a:spcPts val="0"/>
              </a:spcAft>
              <a:buNone/>
              <a:defRPr sz="1200" b="1">
                <a:solidFill>
                  <a:srgbClr val="FFFFFF"/>
                </a:solidFill>
                <a:latin typeface="Barlow"/>
                <a:ea typeface="Barlow"/>
                <a:cs typeface="Barlow"/>
                <a:sym typeface="Barlow"/>
              </a:defRPr>
            </a:lvl8pPr>
            <a:lvl9pPr lvl="8" algn="r" rtl="0">
              <a:lnSpc>
                <a:spcPct val="100000"/>
              </a:lnSpc>
              <a:spcBef>
                <a:spcPts val="1600"/>
              </a:spcBef>
              <a:spcAft>
                <a:spcPts val="1600"/>
              </a:spcAft>
              <a:buNone/>
              <a:defRPr sz="1200" b="1">
                <a:solidFill>
                  <a:srgbClr val="FFFFFF"/>
                </a:solidFill>
                <a:latin typeface="Barlow"/>
                <a:ea typeface="Barlow"/>
                <a:cs typeface="Barlow"/>
                <a:sym typeface="Barlow"/>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ackground ">
  <p:cSld name="BLANK_1_1">
    <p:bg>
      <p:bgPr>
        <a:solidFill>
          <a:srgbClr val="E4DDDE"/>
        </a:solidFill>
        <a:effectLst/>
      </p:bgPr>
    </p:bg>
    <p:spTree>
      <p:nvGrpSpPr>
        <p:cNvPr id="1" name="Shape 87"/>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ackground 1">
  <p:cSld name="BLANK_1_1_1">
    <p:bg>
      <p:bgPr>
        <a:solidFill>
          <a:srgbClr val="F3F3F3"/>
        </a:solidFill>
        <a:effectLst/>
      </p:bgPr>
    </p:bg>
    <p:spTree>
      <p:nvGrpSpPr>
        <p:cNvPr id="1" name="Shape 8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F3F3F3"/>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434343"/>
              </a:buClr>
              <a:buSzPts val="2800"/>
              <a:buFont typeface="Playfair Display"/>
              <a:buNone/>
              <a:defRPr sz="2800">
                <a:solidFill>
                  <a:srgbClr val="434343"/>
                </a:solidFill>
                <a:latin typeface="Playfair Display"/>
                <a:ea typeface="Playfair Display"/>
                <a:cs typeface="Playfair Display"/>
                <a:sym typeface="Playfair Display"/>
              </a:defRPr>
            </a:lvl1pPr>
            <a:lvl2pPr lvl="1">
              <a:spcBef>
                <a:spcPts val="0"/>
              </a:spcBef>
              <a:spcAft>
                <a:spcPts val="0"/>
              </a:spcAft>
              <a:buClr>
                <a:srgbClr val="434343"/>
              </a:buClr>
              <a:buSzPts val="2800"/>
              <a:buNone/>
              <a:defRPr sz="2800">
                <a:solidFill>
                  <a:srgbClr val="434343"/>
                </a:solidFill>
              </a:defRPr>
            </a:lvl2pPr>
            <a:lvl3pPr lvl="2">
              <a:spcBef>
                <a:spcPts val="0"/>
              </a:spcBef>
              <a:spcAft>
                <a:spcPts val="0"/>
              </a:spcAft>
              <a:buClr>
                <a:srgbClr val="434343"/>
              </a:buClr>
              <a:buSzPts val="2800"/>
              <a:buNone/>
              <a:defRPr sz="2800">
                <a:solidFill>
                  <a:srgbClr val="434343"/>
                </a:solidFill>
              </a:defRPr>
            </a:lvl3pPr>
            <a:lvl4pPr lvl="3">
              <a:spcBef>
                <a:spcPts val="0"/>
              </a:spcBef>
              <a:spcAft>
                <a:spcPts val="0"/>
              </a:spcAft>
              <a:buClr>
                <a:srgbClr val="434343"/>
              </a:buClr>
              <a:buSzPts val="2800"/>
              <a:buNone/>
              <a:defRPr sz="2800">
                <a:solidFill>
                  <a:srgbClr val="434343"/>
                </a:solidFill>
              </a:defRPr>
            </a:lvl4pPr>
            <a:lvl5pPr lvl="4">
              <a:spcBef>
                <a:spcPts val="0"/>
              </a:spcBef>
              <a:spcAft>
                <a:spcPts val="0"/>
              </a:spcAft>
              <a:buClr>
                <a:srgbClr val="434343"/>
              </a:buClr>
              <a:buSzPts val="2800"/>
              <a:buNone/>
              <a:defRPr sz="2800">
                <a:solidFill>
                  <a:srgbClr val="434343"/>
                </a:solidFill>
              </a:defRPr>
            </a:lvl5pPr>
            <a:lvl6pPr lvl="5">
              <a:spcBef>
                <a:spcPts val="0"/>
              </a:spcBef>
              <a:spcAft>
                <a:spcPts val="0"/>
              </a:spcAft>
              <a:buClr>
                <a:srgbClr val="434343"/>
              </a:buClr>
              <a:buSzPts val="2800"/>
              <a:buNone/>
              <a:defRPr sz="2800">
                <a:solidFill>
                  <a:srgbClr val="434343"/>
                </a:solidFill>
              </a:defRPr>
            </a:lvl6pPr>
            <a:lvl7pPr lvl="6">
              <a:spcBef>
                <a:spcPts val="0"/>
              </a:spcBef>
              <a:spcAft>
                <a:spcPts val="0"/>
              </a:spcAft>
              <a:buClr>
                <a:srgbClr val="434343"/>
              </a:buClr>
              <a:buSzPts val="2800"/>
              <a:buNone/>
              <a:defRPr sz="2800">
                <a:solidFill>
                  <a:srgbClr val="434343"/>
                </a:solidFill>
              </a:defRPr>
            </a:lvl7pPr>
            <a:lvl8pPr lvl="7">
              <a:spcBef>
                <a:spcPts val="0"/>
              </a:spcBef>
              <a:spcAft>
                <a:spcPts val="0"/>
              </a:spcAft>
              <a:buClr>
                <a:srgbClr val="434343"/>
              </a:buClr>
              <a:buSzPts val="2800"/>
              <a:buNone/>
              <a:defRPr sz="2800">
                <a:solidFill>
                  <a:srgbClr val="434343"/>
                </a:solidFill>
              </a:defRPr>
            </a:lvl8pPr>
            <a:lvl9pPr lvl="8">
              <a:spcBef>
                <a:spcPts val="0"/>
              </a:spcBef>
              <a:spcAft>
                <a:spcPts val="0"/>
              </a:spcAft>
              <a:buClr>
                <a:srgbClr val="434343"/>
              </a:buClr>
              <a:buSzPts val="2800"/>
              <a:buNone/>
              <a:defRPr sz="2800">
                <a:solidFill>
                  <a:srgbClr val="434343"/>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rgbClr val="434343"/>
              </a:buClr>
              <a:buSzPts val="1800"/>
              <a:buFont typeface="Barlow Light"/>
              <a:buChar char="●"/>
              <a:defRPr sz="1800">
                <a:solidFill>
                  <a:srgbClr val="434343"/>
                </a:solidFill>
                <a:latin typeface="Barlow Light"/>
                <a:ea typeface="Barlow Light"/>
                <a:cs typeface="Barlow Light"/>
                <a:sym typeface="Barlow Light"/>
              </a:defRPr>
            </a:lvl1pPr>
            <a:lvl2pPr marL="914400" lvl="1" indent="-317500">
              <a:lnSpc>
                <a:spcPct val="115000"/>
              </a:lnSpc>
              <a:spcBef>
                <a:spcPts val="1600"/>
              </a:spcBef>
              <a:spcAft>
                <a:spcPts val="0"/>
              </a:spcAft>
              <a:buClr>
                <a:srgbClr val="434343"/>
              </a:buClr>
              <a:buSzPts val="1400"/>
              <a:buFont typeface="Barlow Light"/>
              <a:buChar char="○"/>
              <a:defRPr>
                <a:solidFill>
                  <a:srgbClr val="434343"/>
                </a:solidFill>
                <a:latin typeface="Barlow Light"/>
                <a:ea typeface="Barlow Light"/>
                <a:cs typeface="Barlow Light"/>
                <a:sym typeface="Barlow Light"/>
              </a:defRPr>
            </a:lvl2pPr>
            <a:lvl3pPr marL="1371600" lvl="2" indent="-317500">
              <a:lnSpc>
                <a:spcPct val="115000"/>
              </a:lnSpc>
              <a:spcBef>
                <a:spcPts val="1600"/>
              </a:spcBef>
              <a:spcAft>
                <a:spcPts val="0"/>
              </a:spcAft>
              <a:buClr>
                <a:srgbClr val="434343"/>
              </a:buClr>
              <a:buSzPts val="1400"/>
              <a:buFont typeface="Barlow Light"/>
              <a:buChar char="■"/>
              <a:defRPr>
                <a:solidFill>
                  <a:srgbClr val="434343"/>
                </a:solidFill>
                <a:latin typeface="Barlow Light"/>
                <a:ea typeface="Barlow Light"/>
                <a:cs typeface="Barlow Light"/>
                <a:sym typeface="Barlow Light"/>
              </a:defRPr>
            </a:lvl3pPr>
            <a:lvl4pPr marL="1828800" lvl="3" indent="-317500">
              <a:lnSpc>
                <a:spcPct val="115000"/>
              </a:lnSpc>
              <a:spcBef>
                <a:spcPts val="1600"/>
              </a:spcBef>
              <a:spcAft>
                <a:spcPts val="0"/>
              </a:spcAft>
              <a:buClr>
                <a:srgbClr val="434343"/>
              </a:buClr>
              <a:buSzPts val="1400"/>
              <a:buFont typeface="Barlow Light"/>
              <a:buChar char="●"/>
              <a:defRPr>
                <a:solidFill>
                  <a:srgbClr val="434343"/>
                </a:solidFill>
                <a:latin typeface="Barlow Light"/>
                <a:ea typeface="Barlow Light"/>
                <a:cs typeface="Barlow Light"/>
                <a:sym typeface="Barlow Light"/>
              </a:defRPr>
            </a:lvl4pPr>
            <a:lvl5pPr marL="2286000" lvl="4" indent="-317500">
              <a:lnSpc>
                <a:spcPct val="115000"/>
              </a:lnSpc>
              <a:spcBef>
                <a:spcPts val="1600"/>
              </a:spcBef>
              <a:spcAft>
                <a:spcPts val="0"/>
              </a:spcAft>
              <a:buClr>
                <a:srgbClr val="434343"/>
              </a:buClr>
              <a:buSzPts val="1400"/>
              <a:buFont typeface="Barlow Light"/>
              <a:buChar char="○"/>
              <a:defRPr>
                <a:solidFill>
                  <a:srgbClr val="434343"/>
                </a:solidFill>
                <a:latin typeface="Barlow Light"/>
                <a:ea typeface="Barlow Light"/>
                <a:cs typeface="Barlow Light"/>
                <a:sym typeface="Barlow Light"/>
              </a:defRPr>
            </a:lvl5pPr>
            <a:lvl6pPr marL="2743200" lvl="5" indent="-317500">
              <a:lnSpc>
                <a:spcPct val="115000"/>
              </a:lnSpc>
              <a:spcBef>
                <a:spcPts val="1600"/>
              </a:spcBef>
              <a:spcAft>
                <a:spcPts val="0"/>
              </a:spcAft>
              <a:buClr>
                <a:srgbClr val="434343"/>
              </a:buClr>
              <a:buSzPts val="1400"/>
              <a:buFont typeface="Barlow Light"/>
              <a:buChar char="■"/>
              <a:defRPr>
                <a:solidFill>
                  <a:srgbClr val="434343"/>
                </a:solidFill>
                <a:latin typeface="Barlow Light"/>
                <a:ea typeface="Barlow Light"/>
                <a:cs typeface="Barlow Light"/>
                <a:sym typeface="Barlow Light"/>
              </a:defRPr>
            </a:lvl6pPr>
            <a:lvl7pPr marL="3200400" lvl="6" indent="-317500">
              <a:lnSpc>
                <a:spcPct val="115000"/>
              </a:lnSpc>
              <a:spcBef>
                <a:spcPts val="1600"/>
              </a:spcBef>
              <a:spcAft>
                <a:spcPts val="0"/>
              </a:spcAft>
              <a:buClr>
                <a:srgbClr val="434343"/>
              </a:buClr>
              <a:buSzPts val="1400"/>
              <a:buFont typeface="Barlow Light"/>
              <a:buChar char="●"/>
              <a:defRPr>
                <a:solidFill>
                  <a:srgbClr val="434343"/>
                </a:solidFill>
                <a:latin typeface="Barlow Light"/>
                <a:ea typeface="Barlow Light"/>
                <a:cs typeface="Barlow Light"/>
                <a:sym typeface="Barlow Light"/>
              </a:defRPr>
            </a:lvl7pPr>
            <a:lvl8pPr marL="3657600" lvl="7" indent="-317500">
              <a:lnSpc>
                <a:spcPct val="115000"/>
              </a:lnSpc>
              <a:spcBef>
                <a:spcPts val="1600"/>
              </a:spcBef>
              <a:spcAft>
                <a:spcPts val="0"/>
              </a:spcAft>
              <a:buClr>
                <a:srgbClr val="434343"/>
              </a:buClr>
              <a:buSzPts val="1400"/>
              <a:buFont typeface="Barlow Light"/>
              <a:buChar char="○"/>
              <a:defRPr>
                <a:solidFill>
                  <a:srgbClr val="434343"/>
                </a:solidFill>
                <a:latin typeface="Barlow Light"/>
                <a:ea typeface="Barlow Light"/>
                <a:cs typeface="Barlow Light"/>
                <a:sym typeface="Barlow Light"/>
              </a:defRPr>
            </a:lvl8pPr>
            <a:lvl9pPr marL="4114800" lvl="8" indent="-317500">
              <a:lnSpc>
                <a:spcPct val="115000"/>
              </a:lnSpc>
              <a:spcBef>
                <a:spcPts val="1600"/>
              </a:spcBef>
              <a:spcAft>
                <a:spcPts val="1600"/>
              </a:spcAft>
              <a:buClr>
                <a:srgbClr val="434343"/>
              </a:buClr>
              <a:buSzPts val="1400"/>
              <a:buFont typeface="Barlow Light"/>
              <a:buChar char="■"/>
              <a:defRPr>
                <a:solidFill>
                  <a:srgbClr val="434343"/>
                </a:solidFill>
                <a:latin typeface="Barlow Light"/>
                <a:ea typeface="Barlow Light"/>
                <a:cs typeface="Barlow Light"/>
                <a:sym typeface="Barlow Ligh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22"/>
          <p:cNvSpPr/>
          <p:nvPr/>
        </p:nvSpPr>
        <p:spPr>
          <a:xfrm>
            <a:off x="2871125" y="1732400"/>
            <a:ext cx="2846700" cy="1473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22"/>
          <p:cNvSpPr txBox="1">
            <a:spLocks noGrp="1"/>
          </p:cNvSpPr>
          <p:nvPr>
            <p:ph type="ctrTitle"/>
          </p:nvPr>
        </p:nvSpPr>
        <p:spPr>
          <a:xfrm>
            <a:off x="715875" y="889175"/>
            <a:ext cx="7833300" cy="3872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5800">
                <a:solidFill>
                  <a:srgbClr val="000000"/>
                </a:solidFill>
              </a:rPr>
              <a:t>Lost</a:t>
            </a:r>
            <a:r>
              <a:rPr lang="en" sz="9100">
                <a:solidFill>
                  <a:srgbClr val="000000"/>
                </a:solidFill>
              </a:rPr>
              <a:t> </a:t>
            </a:r>
            <a:r>
              <a:rPr lang="en" sz="5400">
                <a:solidFill>
                  <a:srgbClr val="000000"/>
                </a:solidFill>
              </a:rPr>
              <a:t>Words Whole School Display Autumn Term 2020</a:t>
            </a:r>
            <a:endParaRPr sz="5400">
              <a:solidFill>
                <a:srgbClr val="00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8"/>
        <p:cNvGrpSpPr/>
        <p:nvPr/>
      </p:nvGrpSpPr>
      <p:grpSpPr>
        <a:xfrm>
          <a:off x="0" y="0"/>
          <a:ext cx="0" cy="0"/>
          <a:chOff x="0" y="0"/>
          <a:chExt cx="0" cy="0"/>
        </a:xfrm>
      </p:grpSpPr>
      <p:sp>
        <p:nvSpPr>
          <p:cNvPr id="99" name="Google Shape;99;p23"/>
          <p:cNvSpPr txBox="1">
            <a:spLocks noGrp="1"/>
          </p:cNvSpPr>
          <p:nvPr>
            <p:ph type="subTitle" idx="1"/>
          </p:nvPr>
        </p:nvSpPr>
        <p:spPr>
          <a:xfrm>
            <a:off x="1978450" y="492300"/>
            <a:ext cx="5289300" cy="4651200"/>
          </a:xfrm>
          <a:prstGeom prst="rect">
            <a:avLst/>
          </a:prstGeom>
          <a:ln w="19050" cap="flat" cmpd="sng">
            <a:solidFill>
              <a:srgbClr val="000000"/>
            </a:solidFill>
            <a:prstDash val="solid"/>
            <a:round/>
            <a:headEnd type="none" w="sm" len="sm"/>
            <a:tailEnd type="none" w="sm" len="sm"/>
          </a:ln>
        </p:spPr>
        <p:txBody>
          <a:bodyPr spcFirstLastPara="1" wrap="square" lIns="91425" tIns="274300" rIns="91425" bIns="91425" anchor="ctr" anchorCtr="0">
            <a:noAutofit/>
          </a:bodyPr>
          <a:lstStyle/>
          <a:p>
            <a:pPr marL="0" lvl="0" indent="0" algn="ctr" rtl="0">
              <a:spcBef>
                <a:spcPts val="0"/>
              </a:spcBef>
              <a:spcAft>
                <a:spcPts val="0"/>
              </a:spcAft>
              <a:buNone/>
            </a:pPr>
            <a:r>
              <a:rPr lang="en" b="1">
                <a:latin typeface="Barlow"/>
                <a:ea typeface="Barlow"/>
                <a:cs typeface="Barlow"/>
                <a:sym typeface="Barlow"/>
              </a:rPr>
              <a:t>At the beginning of January 2020 we had an INSET with our Artist in residence Pam Smyth. She introduced us to the text ‘Lost Words’ by Robert Macfarlene and Jackie Morris. We then had the opportunity to explore through Art, Drama and English a </a:t>
            </a:r>
            <a:r>
              <a:rPr lang="en" b="1">
                <a:solidFill>
                  <a:schemeClr val="dk1"/>
                </a:solidFill>
                <a:latin typeface="Barlow"/>
                <a:ea typeface="Barlow"/>
                <a:cs typeface="Barlow"/>
                <a:sym typeface="Barlow"/>
              </a:rPr>
              <a:t>variety of activities using the text as a starting point.</a:t>
            </a:r>
            <a:endParaRPr b="1">
              <a:solidFill>
                <a:schemeClr val="dk1"/>
              </a:solidFill>
              <a:latin typeface="Barlow"/>
              <a:ea typeface="Barlow"/>
              <a:cs typeface="Barlow"/>
              <a:sym typeface="Barlow"/>
            </a:endParaRPr>
          </a:p>
          <a:p>
            <a:pPr marL="0" lvl="0" indent="0" algn="ctr" rtl="0">
              <a:spcBef>
                <a:spcPts val="1600"/>
              </a:spcBef>
              <a:spcAft>
                <a:spcPts val="0"/>
              </a:spcAft>
              <a:buNone/>
            </a:pPr>
            <a:r>
              <a:rPr lang="en" b="1">
                <a:latin typeface="Barlow"/>
                <a:ea typeface="Barlow"/>
                <a:cs typeface="Barlow"/>
                <a:sym typeface="Barlow"/>
              </a:rPr>
              <a:t> Lockdown happened, we know the narrative! In the Autumn term of 2020 we studied the text in class and each year group have displayed their outcomes through this portfolio.</a:t>
            </a:r>
            <a:endParaRPr b="1">
              <a:latin typeface="Barlow"/>
              <a:ea typeface="Barlow"/>
              <a:cs typeface="Barlow"/>
              <a:sym typeface="Barlow"/>
            </a:endParaRPr>
          </a:p>
          <a:p>
            <a:pPr marL="0" lvl="0" indent="0" algn="ctr" rtl="0">
              <a:spcBef>
                <a:spcPts val="1600"/>
              </a:spcBef>
              <a:spcAft>
                <a:spcPts val="1600"/>
              </a:spcAft>
              <a:buNone/>
            </a:pPr>
            <a:r>
              <a:rPr lang="en" b="1">
                <a:latin typeface="Barlow"/>
                <a:ea typeface="Barlow"/>
                <a:cs typeface="Barlow"/>
                <a:sym typeface="Barlow"/>
              </a:rPr>
              <a:t>Poetry, stories, watercolour, line drawing are to name a few of our Artsmark journey through a text of beauty.</a:t>
            </a:r>
            <a:endParaRPr b="1">
              <a:latin typeface="Barlow"/>
              <a:ea typeface="Barlow"/>
              <a:cs typeface="Barlow"/>
              <a:sym typeface="Barlow"/>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4"/>
          <p:cNvSpPr txBox="1">
            <a:spLocks noGrp="1"/>
          </p:cNvSpPr>
          <p:nvPr>
            <p:ph type="subTitle" idx="2"/>
          </p:nvPr>
        </p:nvSpPr>
        <p:spPr>
          <a:xfrm>
            <a:off x="724950" y="439700"/>
            <a:ext cx="7291800" cy="477600"/>
          </a:xfrm>
          <a:prstGeom prst="rect">
            <a:avLst/>
          </a:prstGeom>
        </p:spPr>
        <p:txBody>
          <a:bodyPr spcFirstLastPara="1" wrap="square" lIns="91425" tIns="91425" rIns="91425" bIns="0" anchor="ctr" anchorCtr="0">
            <a:noAutofit/>
          </a:bodyPr>
          <a:lstStyle/>
          <a:p>
            <a:pPr marL="0" lvl="0" indent="0" algn="ctr" rtl="0">
              <a:spcBef>
                <a:spcPts val="0"/>
              </a:spcBef>
              <a:spcAft>
                <a:spcPts val="1600"/>
              </a:spcAft>
              <a:buNone/>
            </a:pPr>
            <a:r>
              <a:rPr lang="en" sz="2200">
                <a:solidFill>
                  <a:srgbClr val="000000"/>
                </a:solidFill>
              </a:rPr>
              <a:t>Year 1 - Hazel and Holly</a:t>
            </a:r>
            <a:endParaRPr sz="2200">
              <a:solidFill>
                <a:srgbClr val="000000"/>
              </a:solidFill>
            </a:endParaRPr>
          </a:p>
        </p:txBody>
      </p:sp>
      <p:pic>
        <p:nvPicPr>
          <p:cNvPr id="105" name="Google Shape;105;p24"/>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5820000" y="120100"/>
            <a:ext cx="1432276" cy="1797477"/>
          </a:xfrm>
          <a:prstGeom prst="rect">
            <a:avLst/>
          </a:prstGeom>
          <a:noFill/>
          <a:ln>
            <a:noFill/>
          </a:ln>
        </p:spPr>
      </p:pic>
      <p:pic>
        <p:nvPicPr>
          <p:cNvPr id="106" name="Google Shape;106;p24"/>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4850525" y="2312400"/>
            <a:ext cx="4293474" cy="2831100"/>
          </a:xfrm>
          <a:prstGeom prst="rect">
            <a:avLst/>
          </a:prstGeom>
          <a:noFill/>
          <a:ln>
            <a:noFill/>
          </a:ln>
        </p:spPr>
      </p:pic>
      <p:pic>
        <p:nvPicPr>
          <p:cNvPr id="107" name="Google Shape;107;p24"/>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1489725" y="120100"/>
            <a:ext cx="1432276" cy="1909701"/>
          </a:xfrm>
          <a:prstGeom prst="rect">
            <a:avLst/>
          </a:prstGeom>
          <a:noFill/>
          <a:ln>
            <a:noFill/>
          </a:ln>
        </p:spPr>
      </p:pic>
      <p:pic>
        <p:nvPicPr>
          <p:cNvPr id="108" name="Google Shape;108;p24"/>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0" y="2312400"/>
            <a:ext cx="4169997" cy="28311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5"/>
          <p:cNvSpPr txBox="1">
            <a:spLocks noGrp="1"/>
          </p:cNvSpPr>
          <p:nvPr>
            <p:ph type="subTitle" idx="2"/>
          </p:nvPr>
        </p:nvSpPr>
        <p:spPr>
          <a:xfrm>
            <a:off x="724950" y="439700"/>
            <a:ext cx="7291800" cy="477600"/>
          </a:xfrm>
          <a:prstGeom prst="rect">
            <a:avLst/>
          </a:prstGeom>
        </p:spPr>
        <p:txBody>
          <a:bodyPr spcFirstLastPara="1" wrap="square" lIns="91425" tIns="91425" rIns="91425" bIns="0" anchor="ctr" anchorCtr="0">
            <a:noAutofit/>
          </a:bodyPr>
          <a:lstStyle/>
          <a:p>
            <a:pPr marL="0" lvl="0" indent="0" algn="ctr" rtl="0">
              <a:spcBef>
                <a:spcPts val="0"/>
              </a:spcBef>
              <a:spcAft>
                <a:spcPts val="1600"/>
              </a:spcAft>
              <a:buNone/>
            </a:pPr>
            <a:r>
              <a:rPr lang="en" sz="2200">
                <a:solidFill>
                  <a:srgbClr val="000000"/>
                </a:solidFill>
              </a:rPr>
              <a:t>Year 2 - Cedar and Chestnut</a:t>
            </a:r>
            <a:endParaRPr sz="2200">
              <a:solidFill>
                <a:srgbClr val="000000"/>
              </a:solidFill>
            </a:endParaRPr>
          </a:p>
        </p:txBody>
      </p:sp>
      <p:pic>
        <p:nvPicPr>
          <p:cNvPr id="114" name="Google Shape;114;p25"/>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447721" y="1042355"/>
            <a:ext cx="2941052" cy="3921402"/>
          </a:xfrm>
          <a:prstGeom prst="rect">
            <a:avLst/>
          </a:prstGeom>
          <a:noFill/>
          <a:ln>
            <a:noFill/>
          </a:ln>
        </p:spPr>
      </p:pic>
      <p:pic>
        <p:nvPicPr>
          <p:cNvPr id="115" name="Google Shape;115;p25"/>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541174" y="3066326"/>
            <a:ext cx="1443573" cy="1924773"/>
          </a:xfrm>
          <a:prstGeom prst="rect">
            <a:avLst/>
          </a:prstGeom>
          <a:noFill/>
          <a:ln>
            <a:noFill/>
          </a:ln>
        </p:spPr>
      </p:pic>
      <p:pic>
        <p:nvPicPr>
          <p:cNvPr id="116" name="Google Shape;116;p25"/>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3541174" y="1182050"/>
            <a:ext cx="1350451" cy="1800602"/>
          </a:xfrm>
          <a:prstGeom prst="rect">
            <a:avLst/>
          </a:prstGeom>
          <a:noFill/>
          <a:ln>
            <a:noFill/>
          </a:ln>
        </p:spPr>
      </p:pic>
      <p:pic>
        <p:nvPicPr>
          <p:cNvPr id="117" name="Google Shape;117;p25"/>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5137148" y="3066335"/>
            <a:ext cx="1443573" cy="1924764"/>
          </a:xfrm>
          <a:prstGeom prst="rect">
            <a:avLst/>
          </a:prstGeom>
          <a:noFill/>
          <a:ln>
            <a:noFill/>
          </a:ln>
        </p:spPr>
      </p:pic>
      <p:pic>
        <p:nvPicPr>
          <p:cNvPr id="118" name="Google Shape;118;p25"/>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5044024" y="917288"/>
            <a:ext cx="1283627" cy="171150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6"/>
          <p:cNvSpPr txBox="1">
            <a:spLocks noGrp="1"/>
          </p:cNvSpPr>
          <p:nvPr>
            <p:ph type="subTitle" idx="2"/>
          </p:nvPr>
        </p:nvSpPr>
        <p:spPr>
          <a:xfrm>
            <a:off x="724950" y="439700"/>
            <a:ext cx="7291800" cy="477600"/>
          </a:xfrm>
          <a:prstGeom prst="rect">
            <a:avLst/>
          </a:prstGeom>
        </p:spPr>
        <p:txBody>
          <a:bodyPr spcFirstLastPara="1" wrap="square" lIns="91425" tIns="91425" rIns="91425" bIns="0" anchor="ctr" anchorCtr="0">
            <a:noAutofit/>
          </a:bodyPr>
          <a:lstStyle/>
          <a:p>
            <a:pPr marL="0" lvl="0" indent="0" algn="ctr" rtl="0">
              <a:spcBef>
                <a:spcPts val="0"/>
              </a:spcBef>
              <a:spcAft>
                <a:spcPts val="1600"/>
              </a:spcAft>
              <a:buNone/>
            </a:pPr>
            <a:r>
              <a:rPr lang="en" sz="2200">
                <a:solidFill>
                  <a:srgbClr val="000000"/>
                </a:solidFill>
              </a:rPr>
              <a:t>Year 3 - Beech and Birch</a:t>
            </a:r>
            <a:endParaRPr sz="2200">
              <a:solidFill>
                <a:srgbClr val="000000"/>
              </a:solidFill>
            </a:endParaRPr>
          </a:p>
        </p:txBody>
      </p:sp>
      <p:pic>
        <p:nvPicPr>
          <p:cNvPr id="124" name="Google Shape;124;p26"/>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152400" y="1069700"/>
            <a:ext cx="2941052" cy="3921402"/>
          </a:xfrm>
          <a:prstGeom prst="rect">
            <a:avLst/>
          </a:prstGeom>
          <a:noFill/>
          <a:ln>
            <a:noFill/>
          </a:ln>
        </p:spPr>
      </p:pic>
      <p:pic>
        <p:nvPicPr>
          <p:cNvPr id="125" name="Google Shape;125;p26"/>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7434676" y="1"/>
            <a:ext cx="1709322" cy="2279096"/>
          </a:xfrm>
          <a:prstGeom prst="rect">
            <a:avLst/>
          </a:prstGeom>
          <a:noFill/>
          <a:ln>
            <a:noFill/>
          </a:ln>
        </p:spPr>
      </p:pic>
      <p:pic>
        <p:nvPicPr>
          <p:cNvPr id="126" name="Google Shape;126;p26"/>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7521600" y="2850000"/>
            <a:ext cx="1535477" cy="2047303"/>
          </a:xfrm>
          <a:prstGeom prst="rect">
            <a:avLst/>
          </a:prstGeom>
          <a:noFill/>
          <a:ln>
            <a:noFill/>
          </a:ln>
        </p:spPr>
      </p:pic>
      <p:pic>
        <p:nvPicPr>
          <p:cNvPr id="127" name="Google Shape;127;p26"/>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3245849" y="834000"/>
            <a:ext cx="3922275" cy="2141027"/>
          </a:xfrm>
          <a:prstGeom prst="rect">
            <a:avLst/>
          </a:prstGeom>
          <a:noFill/>
          <a:ln>
            <a:noFill/>
          </a:ln>
        </p:spPr>
      </p:pic>
      <p:pic>
        <p:nvPicPr>
          <p:cNvPr id="128" name="Google Shape;128;p26"/>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5658000" y="3097425"/>
            <a:ext cx="1776677" cy="1893675"/>
          </a:xfrm>
          <a:prstGeom prst="rect">
            <a:avLst/>
          </a:prstGeom>
          <a:noFill/>
          <a:ln>
            <a:noFill/>
          </a:ln>
        </p:spPr>
      </p:pic>
      <p:pic>
        <p:nvPicPr>
          <p:cNvPr id="129" name="Google Shape;129;p26"/>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3245852" y="3296300"/>
            <a:ext cx="2259749" cy="169481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7"/>
          <p:cNvSpPr txBox="1">
            <a:spLocks noGrp="1"/>
          </p:cNvSpPr>
          <p:nvPr>
            <p:ph type="subTitle" idx="2"/>
          </p:nvPr>
        </p:nvSpPr>
        <p:spPr>
          <a:xfrm>
            <a:off x="724950" y="439700"/>
            <a:ext cx="7291800" cy="477600"/>
          </a:xfrm>
          <a:prstGeom prst="rect">
            <a:avLst/>
          </a:prstGeom>
        </p:spPr>
        <p:txBody>
          <a:bodyPr spcFirstLastPara="1" wrap="square" lIns="91425" tIns="91425" rIns="91425" bIns="0" anchor="ctr" anchorCtr="0">
            <a:noAutofit/>
          </a:bodyPr>
          <a:lstStyle/>
          <a:p>
            <a:pPr marL="0" lvl="0" indent="0" algn="ctr" rtl="0">
              <a:spcBef>
                <a:spcPts val="0"/>
              </a:spcBef>
              <a:spcAft>
                <a:spcPts val="1600"/>
              </a:spcAft>
              <a:buNone/>
            </a:pPr>
            <a:r>
              <a:rPr lang="en" sz="2200">
                <a:solidFill>
                  <a:srgbClr val="000000"/>
                </a:solidFill>
              </a:rPr>
              <a:t>Year 4 - Fig and Fir</a:t>
            </a:r>
            <a:endParaRPr sz="2200">
              <a:solidFill>
                <a:srgbClr val="000000"/>
              </a:solidFill>
            </a:endParaRPr>
          </a:p>
        </p:txBody>
      </p:sp>
      <p:pic>
        <p:nvPicPr>
          <p:cNvPr id="135" name="Google Shape;135;p27"/>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152400" y="1069700"/>
            <a:ext cx="5228528" cy="3921396"/>
          </a:xfrm>
          <a:prstGeom prst="rect">
            <a:avLst/>
          </a:prstGeom>
          <a:noFill/>
          <a:ln>
            <a:noFill/>
          </a:ln>
        </p:spPr>
      </p:pic>
      <p:pic>
        <p:nvPicPr>
          <p:cNvPr id="136" name="Google Shape;136;p27"/>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rot="14">
            <a:off x="6874868" y="-4"/>
            <a:ext cx="2016230" cy="1512191"/>
          </a:xfrm>
          <a:prstGeom prst="rect">
            <a:avLst/>
          </a:prstGeom>
          <a:noFill/>
          <a:ln>
            <a:noFill/>
          </a:ln>
        </p:spPr>
      </p:pic>
      <p:pic>
        <p:nvPicPr>
          <p:cNvPr id="137" name="Google Shape;137;p27"/>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7129785" y="3730307"/>
            <a:ext cx="1884250" cy="1413188"/>
          </a:xfrm>
          <a:prstGeom prst="rect">
            <a:avLst/>
          </a:prstGeom>
          <a:noFill/>
          <a:ln>
            <a:noFill/>
          </a:ln>
        </p:spPr>
      </p:pic>
      <p:pic>
        <p:nvPicPr>
          <p:cNvPr id="138" name="Google Shape;138;p27"/>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7499280" y="1755769"/>
            <a:ext cx="1514749" cy="1136062"/>
          </a:xfrm>
          <a:prstGeom prst="rect">
            <a:avLst/>
          </a:prstGeom>
          <a:noFill/>
          <a:ln>
            <a:noFill/>
          </a:ln>
        </p:spPr>
      </p:pic>
      <p:pic>
        <p:nvPicPr>
          <p:cNvPr id="139" name="Google Shape;139;p27"/>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5682725" y="2393437"/>
            <a:ext cx="1514749" cy="113606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28"/>
          <p:cNvSpPr txBox="1">
            <a:spLocks noGrp="1"/>
          </p:cNvSpPr>
          <p:nvPr>
            <p:ph type="subTitle" idx="2"/>
          </p:nvPr>
        </p:nvSpPr>
        <p:spPr>
          <a:xfrm>
            <a:off x="724950" y="439700"/>
            <a:ext cx="7291800" cy="477600"/>
          </a:xfrm>
          <a:prstGeom prst="rect">
            <a:avLst/>
          </a:prstGeom>
        </p:spPr>
        <p:txBody>
          <a:bodyPr spcFirstLastPara="1" wrap="square" lIns="91425" tIns="91425" rIns="91425" bIns="0" anchor="ctr" anchorCtr="0">
            <a:noAutofit/>
          </a:bodyPr>
          <a:lstStyle/>
          <a:p>
            <a:pPr marL="0" lvl="0" indent="0" algn="ctr" rtl="0">
              <a:spcBef>
                <a:spcPts val="0"/>
              </a:spcBef>
              <a:spcAft>
                <a:spcPts val="1600"/>
              </a:spcAft>
              <a:buNone/>
            </a:pPr>
            <a:r>
              <a:rPr lang="en" sz="2200">
                <a:solidFill>
                  <a:srgbClr val="000000"/>
                </a:solidFill>
              </a:rPr>
              <a:t>Year 5 - Elm and Elder</a:t>
            </a:r>
            <a:endParaRPr sz="2200">
              <a:solidFill>
                <a:srgbClr val="000000"/>
              </a:solidFill>
            </a:endParaRPr>
          </a:p>
        </p:txBody>
      </p:sp>
      <p:pic>
        <p:nvPicPr>
          <p:cNvPr id="145" name="Google Shape;145;p2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23800" y="35750"/>
            <a:ext cx="2703299" cy="3903124"/>
          </a:xfrm>
          <a:prstGeom prst="rect">
            <a:avLst/>
          </a:prstGeom>
          <a:noFill/>
          <a:ln>
            <a:noFill/>
          </a:ln>
        </p:spPr>
      </p:pic>
      <p:pic>
        <p:nvPicPr>
          <p:cNvPr id="146" name="Google Shape;146;p2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986600" y="793450"/>
            <a:ext cx="3203674" cy="2387725"/>
          </a:xfrm>
          <a:prstGeom prst="rect">
            <a:avLst/>
          </a:prstGeom>
          <a:noFill/>
          <a:ln>
            <a:noFill/>
          </a:ln>
        </p:spPr>
      </p:pic>
      <p:pic>
        <p:nvPicPr>
          <p:cNvPr id="147" name="Google Shape;147;p2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190275" y="1319515"/>
            <a:ext cx="2877850" cy="3631585"/>
          </a:xfrm>
          <a:prstGeom prst="rect">
            <a:avLst/>
          </a:prstGeom>
          <a:noFill/>
          <a:ln>
            <a:noFill/>
          </a:ln>
        </p:spPr>
      </p:pic>
      <p:pic>
        <p:nvPicPr>
          <p:cNvPr id="148" name="Google Shape;148;p2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3458937" y="3231775"/>
            <a:ext cx="2443501" cy="1824850"/>
          </a:xfrm>
          <a:prstGeom prst="rect">
            <a:avLst/>
          </a:prstGeom>
          <a:noFill/>
          <a:ln>
            <a:noFill/>
          </a:ln>
        </p:spPr>
      </p:pic>
      <p:pic>
        <p:nvPicPr>
          <p:cNvPr id="149" name="Google Shape;149;p28"/>
          <p:cNvPicPr preferRelativeResize="0"/>
          <p:nvPr/>
        </p:nvPicPr>
        <p:blipFill>
          <a:blip r:embed="rId7">
            <a:alphaModFix/>
          </a:blip>
          <a:stretch>
            <a:fillRect/>
          </a:stretch>
        </p:blipFill>
        <p:spPr>
          <a:xfrm>
            <a:off x="7918750" y="159213"/>
            <a:ext cx="1038574" cy="1038575"/>
          </a:xfrm>
          <a:prstGeom prst="rect">
            <a:avLst/>
          </a:prstGeom>
          <a:noFill/>
          <a:ln>
            <a:noFill/>
          </a:ln>
        </p:spPr>
      </p:pic>
      <p:pic>
        <p:nvPicPr>
          <p:cNvPr id="150" name="Google Shape;150;p28"/>
          <p:cNvPicPr preferRelativeResize="0"/>
          <p:nvPr/>
        </p:nvPicPr>
        <p:blipFill>
          <a:blip r:embed="rId7">
            <a:alphaModFix/>
          </a:blip>
          <a:stretch>
            <a:fillRect/>
          </a:stretch>
        </p:blipFill>
        <p:spPr>
          <a:xfrm>
            <a:off x="6457950" y="159213"/>
            <a:ext cx="1038574" cy="1038575"/>
          </a:xfrm>
          <a:prstGeom prst="rect">
            <a:avLst/>
          </a:prstGeom>
          <a:noFill/>
          <a:ln>
            <a:noFill/>
          </a:ln>
        </p:spPr>
      </p:pic>
      <p:pic>
        <p:nvPicPr>
          <p:cNvPr id="151" name="Google Shape;151;p28"/>
          <p:cNvPicPr preferRelativeResize="0"/>
          <p:nvPr/>
        </p:nvPicPr>
        <p:blipFill>
          <a:blip r:embed="rId7">
            <a:alphaModFix/>
          </a:blip>
          <a:stretch>
            <a:fillRect/>
          </a:stretch>
        </p:blipFill>
        <p:spPr>
          <a:xfrm>
            <a:off x="123800" y="4018063"/>
            <a:ext cx="1038575" cy="1038574"/>
          </a:xfrm>
          <a:prstGeom prst="rect">
            <a:avLst/>
          </a:prstGeom>
          <a:noFill/>
          <a:ln>
            <a:noFill/>
          </a:ln>
        </p:spPr>
      </p:pic>
      <p:pic>
        <p:nvPicPr>
          <p:cNvPr id="152" name="Google Shape;152;p28"/>
          <p:cNvPicPr preferRelativeResize="0"/>
          <p:nvPr/>
        </p:nvPicPr>
        <p:blipFill>
          <a:blip r:embed="rId7">
            <a:alphaModFix/>
          </a:blip>
          <a:stretch>
            <a:fillRect/>
          </a:stretch>
        </p:blipFill>
        <p:spPr>
          <a:xfrm>
            <a:off x="1948025" y="4018063"/>
            <a:ext cx="1038575" cy="103857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9"/>
          <p:cNvSpPr txBox="1">
            <a:spLocks noGrp="1"/>
          </p:cNvSpPr>
          <p:nvPr>
            <p:ph type="subTitle" idx="2"/>
          </p:nvPr>
        </p:nvSpPr>
        <p:spPr>
          <a:xfrm>
            <a:off x="724950" y="439700"/>
            <a:ext cx="7291800" cy="477600"/>
          </a:xfrm>
          <a:prstGeom prst="rect">
            <a:avLst/>
          </a:prstGeom>
        </p:spPr>
        <p:txBody>
          <a:bodyPr spcFirstLastPara="1" wrap="square" lIns="91425" tIns="91425" rIns="91425" bIns="0" anchor="ctr" anchorCtr="0">
            <a:noAutofit/>
          </a:bodyPr>
          <a:lstStyle/>
          <a:p>
            <a:pPr marL="0" lvl="0" indent="0" algn="ctr" rtl="0">
              <a:spcBef>
                <a:spcPts val="0"/>
              </a:spcBef>
              <a:spcAft>
                <a:spcPts val="1600"/>
              </a:spcAft>
              <a:buNone/>
            </a:pPr>
            <a:r>
              <a:rPr lang="en" sz="2200">
                <a:solidFill>
                  <a:srgbClr val="000000"/>
                </a:solidFill>
              </a:rPr>
              <a:t>Year 6 - Olive and Oak</a:t>
            </a:r>
            <a:endParaRPr sz="2200">
              <a:solidFill>
                <a:srgbClr val="000000"/>
              </a:solidFill>
            </a:endParaRPr>
          </a:p>
        </p:txBody>
      </p:sp>
      <p:pic>
        <p:nvPicPr>
          <p:cNvPr id="158" name="Google Shape;158;p2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750526" y="2152650"/>
            <a:ext cx="3845376" cy="2884044"/>
          </a:xfrm>
          <a:prstGeom prst="rect">
            <a:avLst/>
          </a:prstGeom>
          <a:noFill/>
          <a:ln>
            <a:noFill/>
          </a:ln>
        </p:spPr>
      </p:pic>
      <p:pic>
        <p:nvPicPr>
          <p:cNvPr id="159" name="Google Shape;159;p29"/>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5845575" y="0"/>
            <a:ext cx="3255799" cy="2152649"/>
          </a:xfrm>
          <a:prstGeom prst="rect">
            <a:avLst/>
          </a:prstGeom>
          <a:noFill/>
          <a:ln>
            <a:noFill/>
          </a:ln>
        </p:spPr>
      </p:pic>
      <p:pic>
        <p:nvPicPr>
          <p:cNvPr id="160" name="Google Shape;160;p29"/>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6595900" y="2055675"/>
            <a:ext cx="2249173" cy="2998922"/>
          </a:xfrm>
          <a:prstGeom prst="rect">
            <a:avLst/>
          </a:prstGeom>
          <a:noFill/>
          <a:ln>
            <a:noFill/>
          </a:ln>
        </p:spPr>
      </p:pic>
      <p:pic>
        <p:nvPicPr>
          <p:cNvPr id="161" name="Google Shape;161;p29"/>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82550" y="234950"/>
            <a:ext cx="2776552" cy="3702053"/>
          </a:xfrm>
          <a:prstGeom prst="rect">
            <a:avLst/>
          </a:prstGeom>
          <a:noFill/>
          <a:ln>
            <a:noFill/>
          </a:ln>
        </p:spPr>
      </p:pic>
    </p:spTree>
  </p:cSld>
  <p:clrMapOvr>
    <a:masterClrMapping/>
  </p:clrMapOvr>
</p:sld>
</file>

<file path=ppt/theme/theme1.xml><?xml version="1.0" encoding="utf-8"?>
<a:theme xmlns:a="http://schemas.openxmlformats.org/drawingml/2006/main" name="Art portfolio by Slidesgo">
  <a:themeElements>
    <a:clrScheme name="Simple Light">
      <a:dk1>
        <a:srgbClr val="434343"/>
      </a:dk1>
      <a:lt1>
        <a:srgbClr val="999999"/>
      </a:lt1>
      <a:dk2>
        <a:srgbClr val="F3F3F3"/>
      </a:dk2>
      <a:lt2>
        <a:srgbClr val="E4DDDE"/>
      </a:lt2>
      <a:accent1>
        <a:srgbClr val="BC8888"/>
      </a:accent1>
      <a:accent2>
        <a:srgbClr val="E07273"/>
      </a:accent2>
      <a:accent3>
        <a:srgbClr val="434343"/>
      </a:accent3>
      <a:accent4>
        <a:srgbClr val="999999"/>
      </a:accent4>
      <a:accent5>
        <a:srgbClr val="F3F3F3"/>
      </a:accent5>
      <a:accent6>
        <a:srgbClr val="E4DDDE"/>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160</Words>
  <Application>Microsoft Office PowerPoint</Application>
  <PresentationFormat>On-screen Show (16:9)</PresentationFormat>
  <Paragraphs>10</Paragraphs>
  <Slides>8</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Playfair Display</vt:lpstr>
      <vt:lpstr>Oswald</vt:lpstr>
      <vt:lpstr>Arial</vt:lpstr>
      <vt:lpstr>Barlow</vt:lpstr>
      <vt:lpstr>Josefin Sans</vt:lpstr>
      <vt:lpstr>Barlow Light</vt:lpstr>
      <vt:lpstr>Art portfolio by Slidesgo</vt:lpstr>
      <vt:lpstr>Lost Words Whole School Display Autumn Term 2020</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Lost Words Whole School Display Autumn Term 2020</dc:title>
  <dc:creator>Paul1 Haylock</dc:creator>
  <cp:lastModifiedBy>Paul1 Haylock</cp:lastModifiedBy>
  <cp:revision>2</cp:revision>
  <dcterms:modified xsi:type="dcterms:W3CDTF">2021-05-17T09:24:57Z</dcterms:modified>
</cp:coreProperties>
</file>